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0"/>
  </p:notesMasterIdLst>
  <p:handoutMasterIdLst>
    <p:handoutMasterId r:id="rId31"/>
  </p:handoutMasterIdLst>
  <p:sldIdLst>
    <p:sldId id="256" r:id="rId2"/>
    <p:sldId id="257" r:id="rId3"/>
    <p:sldId id="309" r:id="rId4"/>
    <p:sldId id="326" r:id="rId5"/>
    <p:sldId id="310" r:id="rId6"/>
    <p:sldId id="315" r:id="rId7"/>
    <p:sldId id="308" r:id="rId8"/>
    <p:sldId id="323" r:id="rId9"/>
    <p:sldId id="324" r:id="rId10"/>
    <p:sldId id="325" r:id="rId11"/>
    <p:sldId id="316" r:id="rId12"/>
    <p:sldId id="327" r:id="rId13"/>
    <p:sldId id="317" r:id="rId14"/>
    <p:sldId id="318" r:id="rId15"/>
    <p:sldId id="319" r:id="rId16"/>
    <p:sldId id="320" r:id="rId17"/>
    <p:sldId id="328" r:id="rId18"/>
    <p:sldId id="321" r:id="rId19"/>
    <p:sldId id="331" r:id="rId20"/>
    <p:sldId id="333" r:id="rId21"/>
    <p:sldId id="334" r:id="rId22"/>
    <p:sldId id="329" r:id="rId23"/>
    <p:sldId id="322" r:id="rId24"/>
    <p:sldId id="335" r:id="rId25"/>
    <p:sldId id="336" r:id="rId26"/>
    <p:sldId id="330" r:id="rId27"/>
    <p:sldId id="332" r:id="rId28"/>
    <p:sldId id="311"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6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muel Garcia" initials="SG" lastIdx="1" clrIdx="0">
    <p:extLst>
      <p:ext uri="{19B8F6BF-5375-455C-9EA6-DF929625EA0E}">
        <p15:presenceInfo xmlns:p15="http://schemas.microsoft.com/office/powerpoint/2012/main" userId="a1f7796647ec1a4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005F"/>
    <a:srgbClr val="500048"/>
    <a:srgbClr val="760068"/>
    <a:srgbClr val="870078"/>
    <a:srgbClr val="A2008F"/>
    <a:srgbClr val="C000A9"/>
    <a:srgbClr val="ECECEC"/>
    <a:srgbClr val="DB6B9E"/>
    <a:srgbClr val="BFBFBF"/>
    <a:srgbClr val="46B8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35" autoAdjust="0"/>
    <p:restoredTop sz="78045" autoAdjust="0"/>
  </p:normalViewPr>
  <p:slideViewPr>
    <p:cSldViewPr snapToGrid="0" showGuides="1">
      <p:cViewPr varScale="1">
        <p:scale>
          <a:sx n="74" d="100"/>
          <a:sy n="74" d="100"/>
        </p:scale>
        <p:origin x="1704" y="54"/>
      </p:cViewPr>
      <p:guideLst>
        <p:guide orient="horz" pos="2160"/>
        <p:guide pos="2863"/>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2" d="100"/>
          <a:sy n="72" d="100"/>
        </p:scale>
        <p:origin x="3012" y="5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289905-00C1-4ABF-9B9E-E8BAF63512F5}" type="doc">
      <dgm:prSet loTypeId="urn:microsoft.com/office/officeart/2005/8/layout/orgChart1" loCatId="hierarchy" qsTypeId="urn:microsoft.com/office/officeart/2005/8/quickstyle/simple1" qsCatId="simple" csTypeId="urn:microsoft.com/office/officeart/2005/8/colors/accent1_3" csCatId="accent1" phldr="1"/>
      <dgm:spPr/>
      <dgm:t>
        <a:bodyPr/>
        <a:lstStyle/>
        <a:p>
          <a:endParaRPr lang="zh-CN" altLang="en-US"/>
        </a:p>
      </dgm:t>
    </dgm:pt>
    <dgm:pt modelId="{A497C44F-0FE4-461A-B2DD-C61F2DC86D53}">
      <dgm:prSet phldrT="[文本]" custT="1"/>
      <dgm:spPr>
        <a:solidFill>
          <a:srgbClr val="500048"/>
        </a:solidFill>
      </dgm:spPr>
      <dgm:t>
        <a:bodyPr/>
        <a:lstStyle/>
        <a:p>
          <a:r>
            <a:rPr lang="en-US" altLang="zh-CN" sz="2400" b="1" dirty="0"/>
            <a:t>Goal</a:t>
          </a:r>
          <a:endParaRPr lang="zh-CN" altLang="en-US" sz="2400" b="1" dirty="0"/>
        </a:p>
      </dgm:t>
    </dgm:pt>
    <dgm:pt modelId="{F3E4D63F-E9CD-46B7-AD78-818C8A9FCBEC}" type="parTrans" cxnId="{918642C2-3203-4EC2-8809-57719BA53606}">
      <dgm:prSet/>
      <dgm:spPr/>
      <dgm:t>
        <a:bodyPr/>
        <a:lstStyle/>
        <a:p>
          <a:endParaRPr lang="zh-CN" altLang="en-US"/>
        </a:p>
      </dgm:t>
    </dgm:pt>
    <dgm:pt modelId="{B5556C3D-DE00-46CB-A82D-5C448C7226DC}" type="sibTrans" cxnId="{918642C2-3203-4EC2-8809-57719BA53606}">
      <dgm:prSet/>
      <dgm:spPr/>
      <dgm:t>
        <a:bodyPr/>
        <a:lstStyle/>
        <a:p>
          <a:endParaRPr lang="zh-CN" altLang="en-US"/>
        </a:p>
      </dgm:t>
    </dgm:pt>
    <dgm:pt modelId="{C4F25F4E-A24D-4870-9F47-2DF6B5F4D006}">
      <dgm:prSet phldrT="[文本]" custT="1"/>
      <dgm:spPr>
        <a:solidFill>
          <a:srgbClr val="760068"/>
        </a:solidFill>
      </dgm:spPr>
      <dgm:t>
        <a:bodyPr/>
        <a:lstStyle/>
        <a:p>
          <a:r>
            <a:rPr lang="en-US" altLang="zh-CN" sz="2400" dirty="0"/>
            <a:t>Solution #1 brief</a:t>
          </a:r>
          <a:endParaRPr lang="zh-CN" altLang="en-US" sz="2400" dirty="0"/>
        </a:p>
      </dgm:t>
    </dgm:pt>
    <dgm:pt modelId="{CF0BDD67-D0E1-4B55-A62A-6D791166C3E0}" type="parTrans" cxnId="{CE066B03-6F1C-4D53-AB00-E01461D7FDAA}">
      <dgm:prSet/>
      <dgm:spPr>
        <a:ln w="19050">
          <a:solidFill>
            <a:srgbClr val="6A005F"/>
          </a:solidFill>
        </a:ln>
      </dgm:spPr>
      <dgm:t>
        <a:bodyPr/>
        <a:lstStyle/>
        <a:p>
          <a:endParaRPr lang="zh-CN" altLang="en-US"/>
        </a:p>
      </dgm:t>
    </dgm:pt>
    <dgm:pt modelId="{3E8796C4-C1C7-445D-8639-CA1687613A9F}" type="sibTrans" cxnId="{CE066B03-6F1C-4D53-AB00-E01461D7FDAA}">
      <dgm:prSet/>
      <dgm:spPr/>
      <dgm:t>
        <a:bodyPr/>
        <a:lstStyle/>
        <a:p>
          <a:endParaRPr lang="zh-CN" altLang="en-US"/>
        </a:p>
      </dgm:t>
    </dgm:pt>
    <dgm:pt modelId="{D0CA793B-0222-4D1A-A0C9-B2FBC4A9F1E5}">
      <dgm:prSet phldrT="[文本]" custT="1"/>
      <dgm:spPr>
        <a:solidFill>
          <a:srgbClr val="760068"/>
        </a:solidFill>
      </dgm:spPr>
      <dgm:t>
        <a:bodyPr/>
        <a:lstStyle/>
        <a:p>
          <a:r>
            <a:rPr lang="en-US" altLang="zh-CN" sz="2400" dirty="0"/>
            <a:t>Solution #2 brief</a:t>
          </a:r>
          <a:endParaRPr lang="zh-CN" altLang="en-US" sz="2400" dirty="0"/>
        </a:p>
      </dgm:t>
    </dgm:pt>
    <dgm:pt modelId="{4C38CAD6-9243-4FAF-B602-A610DED357B6}" type="parTrans" cxnId="{6CB96795-EA50-4A2F-898E-AB61B2EB8D1C}">
      <dgm:prSet/>
      <dgm:spPr>
        <a:ln w="19050">
          <a:solidFill>
            <a:srgbClr val="6A005F"/>
          </a:solidFill>
        </a:ln>
      </dgm:spPr>
      <dgm:t>
        <a:bodyPr/>
        <a:lstStyle/>
        <a:p>
          <a:endParaRPr lang="zh-CN" altLang="en-US"/>
        </a:p>
      </dgm:t>
    </dgm:pt>
    <dgm:pt modelId="{9057354F-DA48-4E56-98C7-0CFF68A5188B}" type="sibTrans" cxnId="{6CB96795-EA50-4A2F-898E-AB61B2EB8D1C}">
      <dgm:prSet/>
      <dgm:spPr/>
      <dgm:t>
        <a:bodyPr/>
        <a:lstStyle/>
        <a:p>
          <a:endParaRPr lang="zh-CN" altLang="en-US"/>
        </a:p>
      </dgm:t>
    </dgm:pt>
    <dgm:pt modelId="{E9D1BD7E-6850-49E6-AF66-210DB1B93179}">
      <dgm:prSet phldrT="[文本]" custT="1"/>
      <dgm:spPr>
        <a:solidFill>
          <a:srgbClr val="760068"/>
        </a:solidFill>
      </dgm:spPr>
      <dgm:t>
        <a:bodyPr/>
        <a:lstStyle/>
        <a:p>
          <a:r>
            <a:rPr lang="en-US" altLang="zh-CN" sz="2400" dirty="0"/>
            <a:t>Solution #3 brief</a:t>
          </a:r>
          <a:endParaRPr lang="zh-CN" altLang="en-US" sz="2400" dirty="0"/>
        </a:p>
      </dgm:t>
    </dgm:pt>
    <dgm:pt modelId="{0009BB33-03FC-4C52-A1DC-7A8D58780EBC}" type="parTrans" cxnId="{E72F395D-A299-4CEC-B0CA-A7756D6CA4F3}">
      <dgm:prSet/>
      <dgm:spPr>
        <a:ln w="19050">
          <a:solidFill>
            <a:srgbClr val="6A005F"/>
          </a:solidFill>
        </a:ln>
      </dgm:spPr>
      <dgm:t>
        <a:bodyPr/>
        <a:lstStyle/>
        <a:p>
          <a:endParaRPr lang="zh-CN" altLang="en-US"/>
        </a:p>
      </dgm:t>
    </dgm:pt>
    <dgm:pt modelId="{47A0619E-882B-4DEA-A9E0-33BC60A057F9}" type="sibTrans" cxnId="{E72F395D-A299-4CEC-B0CA-A7756D6CA4F3}">
      <dgm:prSet/>
      <dgm:spPr/>
      <dgm:t>
        <a:bodyPr/>
        <a:lstStyle/>
        <a:p>
          <a:endParaRPr lang="zh-CN" altLang="en-US"/>
        </a:p>
      </dgm:t>
    </dgm:pt>
    <dgm:pt modelId="{3DAE04DD-96AF-4DCA-BA4D-81648534A817}">
      <dgm:prSet custT="1"/>
      <dgm:spPr>
        <a:solidFill>
          <a:srgbClr val="A2008F"/>
        </a:solidFill>
      </dgm:spPr>
      <dgm:t>
        <a:bodyPr/>
        <a:lstStyle/>
        <a:p>
          <a:r>
            <a:rPr lang="en-US" altLang="zh-CN" sz="2400" dirty="0"/>
            <a:t>Details</a:t>
          </a:r>
          <a:endParaRPr lang="zh-CN" altLang="en-US" sz="2400" dirty="0"/>
        </a:p>
      </dgm:t>
    </dgm:pt>
    <dgm:pt modelId="{2AF14EB5-C6BF-436C-81C1-99DCF658A123}" type="parTrans" cxnId="{24B2672F-E8DD-4CEA-876C-C373F1F73F19}">
      <dgm:prSet/>
      <dgm:spPr>
        <a:ln w="19050">
          <a:solidFill>
            <a:srgbClr val="6A005F"/>
          </a:solidFill>
        </a:ln>
      </dgm:spPr>
      <dgm:t>
        <a:bodyPr/>
        <a:lstStyle/>
        <a:p>
          <a:endParaRPr lang="zh-CN" altLang="en-US"/>
        </a:p>
      </dgm:t>
    </dgm:pt>
    <dgm:pt modelId="{3B635927-8C0A-4C7E-8588-71F97A0172DA}" type="sibTrans" cxnId="{24B2672F-E8DD-4CEA-876C-C373F1F73F19}">
      <dgm:prSet/>
      <dgm:spPr/>
      <dgm:t>
        <a:bodyPr/>
        <a:lstStyle/>
        <a:p>
          <a:endParaRPr lang="zh-CN" altLang="en-US"/>
        </a:p>
      </dgm:t>
    </dgm:pt>
    <dgm:pt modelId="{E2AA0529-1CC9-4680-94B3-54A7BBFD4198}">
      <dgm:prSet custT="1"/>
      <dgm:spPr>
        <a:solidFill>
          <a:srgbClr val="A2008F"/>
        </a:solidFill>
      </dgm:spPr>
      <dgm:t>
        <a:bodyPr/>
        <a:lstStyle/>
        <a:p>
          <a:r>
            <a:rPr lang="en-US" altLang="zh-CN" sz="2400" dirty="0"/>
            <a:t>Details</a:t>
          </a:r>
          <a:endParaRPr lang="zh-CN" altLang="en-US" sz="2400" dirty="0"/>
        </a:p>
      </dgm:t>
    </dgm:pt>
    <dgm:pt modelId="{C69A4093-C469-4807-81D4-B436BEC76B12}" type="parTrans" cxnId="{1DB14E7D-2873-4AC6-ACC3-4BB3B3E95F57}">
      <dgm:prSet/>
      <dgm:spPr>
        <a:ln w="19050">
          <a:solidFill>
            <a:srgbClr val="6A005F"/>
          </a:solidFill>
        </a:ln>
      </dgm:spPr>
      <dgm:t>
        <a:bodyPr/>
        <a:lstStyle/>
        <a:p>
          <a:endParaRPr lang="zh-CN" altLang="en-US"/>
        </a:p>
      </dgm:t>
    </dgm:pt>
    <dgm:pt modelId="{33DB5C9A-53AD-4429-A9C1-59E6C8C58705}" type="sibTrans" cxnId="{1DB14E7D-2873-4AC6-ACC3-4BB3B3E95F57}">
      <dgm:prSet/>
      <dgm:spPr/>
      <dgm:t>
        <a:bodyPr/>
        <a:lstStyle/>
        <a:p>
          <a:endParaRPr lang="zh-CN" altLang="en-US"/>
        </a:p>
      </dgm:t>
    </dgm:pt>
    <dgm:pt modelId="{C13ECAB2-4F18-4339-8319-B52517FABED9}">
      <dgm:prSet custT="1"/>
      <dgm:spPr>
        <a:solidFill>
          <a:srgbClr val="A2008F"/>
        </a:solidFill>
      </dgm:spPr>
      <dgm:t>
        <a:bodyPr/>
        <a:lstStyle/>
        <a:p>
          <a:r>
            <a:rPr lang="en-US" altLang="zh-CN" sz="2400" dirty="0"/>
            <a:t>Details</a:t>
          </a:r>
          <a:endParaRPr lang="zh-CN" altLang="en-US" sz="2400" dirty="0"/>
        </a:p>
      </dgm:t>
    </dgm:pt>
    <dgm:pt modelId="{FDFECF14-4FC5-4841-85A5-F6178347340A}" type="parTrans" cxnId="{604EB964-0E88-481A-A8CB-747A4F3A9F3F}">
      <dgm:prSet/>
      <dgm:spPr>
        <a:ln w="19050">
          <a:solidFill>
            <a:srgbClr val="6A005F"/>
          </a:solidFill>
        </a:ln>
      </dgm:spPr>
      <dgm:t>
        <a:bodyPr/>
        <a:lstStyle/>
        <a:p>
          <a:endParaRPr lang="zh-CN" altLang="en-US"/>
        </a:p>
      </dgm:t>
    </dgm:pt>
    <dgm:pt modelId="{45DE8896-3462-41C3-8C18-6D9406059D82}" type="sibTrans" cxnId="{604EB964-0E88-481A-A8CB-747A4F3A9F3F}">
      <dgm:prSet/>
      <dgm:spPr/>
      <dgm:t>
        <a:bodyPr/>
        <a:lstStyle/>
        <a:p>
          <a:endParaRPr lang="zh-CN" altLang="en-US"/>
        </a:p>
      </dgm:t>
    </dgm:pt>
    <dgm:pt modelId="{35D9480F-7D2C-4D67-A842-BE754D1C94F7}" type="pres">
      <dgm:prSet presAssocID="{36289905-00C1-4ABF-9B9E-E8BAF63512F5}" presName="hierChild1" presStyleCnt="0">
        <dgm:presLayoutVars>
          <dgm:orgChart val="1"/>
          <dgm:chPref val="1"/>
          <dgm:dir/>
          <dgm:animOne val="branch"/>
          <dgm:animLvl val="lvl"/>
          <dgm:resizeHandles/>
        </dgm:presLayoutVars>
      </dgm:prSet>
      <dgm:spPr/>
    </dgm:pt>
    <dgm:pt modelId="{F1567038-21D8-48B5-8AC6-127E836EDDAC}" type="pres">
      <dgm:prSet presAssocID="{A497C44F-0FE4-461A-B2DD-C61F2DC86D53}" presName="hierRoot1" presStyleCnt="0">
        <dgm:presLayoutVars>
          <dgm:hierBranch val="init"/>
        </dgm:presLayoutVars>
      </dgm:prSet>
      <dgm:spPr/>
    </dgm:pt>
    <dgm:pt modelId="{764081AC-B82F-4812-9BF6-6BBCD3457C4F}" type="pres">
      <dgm:prSet presAssocID="{A497C44F-0FE4-461A-B2DD-C61F2DC86D53}" presName="rootComposite1" presStyleCnt="0"/>
      <dgm:spPr/>
    </dgm:pt>
    <dgm:pt modelId="{5D16BE00-BDA7-4CC4-AC26-98BBDC0901FC}" type="pres">
      <dgm:prSet presAssocID="{A497C44F-0FE4-461A-B2DD-C61F2DC86D53}" presName="rootText1" presStyleLbl="node0" presStyleIdx="0" presStyleCnt="1">
        <dgm:presLayoutVars>
          <dgm:chPref val="3"/>
        </dgm:presLayoutVars>
      </dgm:prSet>
      <dgm:spPr/>
    </dgm:pt>
    <dgm:pt modelId="{4F3B394D-1533-40D3-A8F3-E32BF18536E7}" type="pres">
      <dgm:prSet presAssocID="{A497C44F-0FE4-461A-B2DD-C61F2DC86D53}" presName="rootConnector1" presStyleLbl="node1" presStyleIdx="0" presStyleCnt="0"/>
      <dgm:spPr/>
    </dgm:pt>
    <dgm:pt modelId="{D105635F-BCD9-4710-B4E9-E8476330C576}" type="pres">
      <dgm:prSet presAssocID="{A497C44F-0FE4-461A-B2DD-C61F2DC86D53}" presName="hierChild2" presStyleCnt="0"/>
      <dgm:spPr/>
    </dgm:pt>
    <dgm:pt modelId="{2E5F1421-2B97-475D-BC3D-F35CA14B0C3F}" type="pres">
      <dgm:prSet presAssocID="{CF0BDD67-D0E1-4B55-A62A-6D791166C3E0}" presName="Name37" presStyleLbl="parChTrans1D2" presStyleIdx="0" presStyleCnt="3"/>
      <dgm:spPr/>
    </dgm:pt>
    <dgm:pt modelId="{D76867C0-3F9B-448D-8943-04F66F70277D}" type="pres">
      <dgm:prSet presAssocID="{C4F25F4E-A24D-4870-9F47-2DF6B5F4D006}" presName="hierRoot2" presStyleCnt="0">
        <dgm:presLayoutVars>
          <dgm:hierBranch val="init"/>
        </dgm:presLayoutVars>
      </dgm:prSet>
      <dgm:spPr/>
    </dgm:pt>
    <dgm:pt modelId="{E255CD72-3C4F-40BA-85C4-C8992409F7A7}" type="pres">
      <dgm:prSet presAssocID="{C4F25F4E-A24D-4870-9F47-2DF6B5F4D006}" presName="rootComposite" presStyleCnt="0"/>
      <dgm:spPr/>
    </dgm:pt>
    <dgm:pt modelId="{91BD18E9-4312-41C6-BB62-E105002063A2}" type="pres">
      <dgm:prSet presAssocID="{C4F25F4E-A24D-4870-9F47-2DF6B5F4D006}" presName="rootText" presStyleLbl="node2" presStyleIdx="0" presStyleCnt="3">
        <dgm:presLayoutVars>
          <dgm:chPref val="3"/>
        </dgm:presLayoutVars>
      </dgm:prSet>
      <dgm:spPr/>
    </dgm:pt>
    <dgm:pt modelId="{6D89665F-87FF-48BC-8078-4026B0CCE8B0}" type="pres">
      <dgm:prSet presAssocID="{C4F25F4E-A24D-4870-9F47-2DF6B5F4D006}" presName="rootConnector" presStyleLbl="node2" presStyleIdx="0" presStyleCnt="3"/>
      <dgm:spPr/>
    </dgm:pt>
    <dgm:pt modelId="{AD0D7B68-AD49-4A82-B280-0B55C6918D1F}" type="pres">
      <dgm:prSet presAssocID="{C4F25F4E-A24D-4870-9F47-2DF6B5F4D006}" presName="hierChild4" presStyleCnt="0"/>
      <dgm:spPr/>
    </dgm:pt>
    <dgm:pt modelId="{0866C423-C063-428E-88FA-D1A245A32708}" type="pres">
      <dgm:prSet presAssocID="{2AF14EB5-C6BF-436C-81C1-99DCF658A123}" presName="Name37" presStyleLbl="parChTrans1D3" presStyleIdx="0" presStyleCnt="3"/>
      <dgm:spPr/>
    </dgm:pt>
    <dgm:pt modelId="{236FA4DB-56D9-486A-AAA0-712242D5FA32}" type="pres">
      <dgm:prSet presAssocID="{3DAE04DD-96AF-4DCA-BA4D-81648534A817}" presName="hierRoot2" presStyleCnt="0">
        <dgm:presLayoutVars>
          <dgm:hierBranch val="init"/>
        </dgm:presLayoutVars>
      </dgm:prSet>
      <dgm:spPr/>
    </dgm:pt>
    <dgm:pt modelId="{252AB53C-AFFE-47F1-9512-E6D2A02BBB21}" type="pres">
      <dgm:prSet presAssocID="{3DAE04DD-96AF-4DCA-BA4D-81648534A817}" presName="rootComposite" presStyleCnt="0"/>
      <dgm:spPr/>
    </dgm:pt>
    <dgm:pt modelId="{E2AC7377-AD2B-4440-B005-F0AC4E284CAA}" type="pres">
      <dgm:prSet presAssocID="{3DAE04DD-96AF-4DCA-BA4D-81648534A817}" presName="rootText" presStyleLbl="node3" presStyleIdx="0" presStyleCnt="3">
        <dgm:presLayoutVars>
          <dgm:chPref val="3"/>
        </dgm:presLayoutVars>
      </dgm:prSet>
      <dgm:spPr/>
    </dgm:pt>
    <dgm:pt modelId="{835EEDC8-E0FC-4C6D-B46E-2591E1340059}" type="pres">
      <dgm:prSet presAssocID="{3DAE04DD-96AF-4DCA-BA4D-81648534A817}" presName="rootConnector" presStyleLbl="node3" presStyleIdx="0" presStyleCnt="3"/>
      <dgm:spPr/>
    </dgm:pt>
    <dgm:pt modelId="{5B2CEBDA-20DB-4BAA-9342-2021247EBE77}" type="pres">
      <dgm:prSet presAssocID="{3DAE04DD-96AF-4DCA-BA4D-81648534A817}" presName="hierChild4" presStyleCnt="0"/>
      <dgm:spPr/>
    </dgm:pt>
    <dgm:pt modelId="{48AAAD7B-9A41-42B3-8195-474A141607EE}" type="pres">
      <dgm:prSet presAssocID="{3DAE04DD-96AF-4DCA-BA4D-81648534A817}" presName="hierChild5" presStyleCnt="0"/>
      <dgm:spPr/>
    </dgm:pt>
    <dgm:pt modelId="{C0F37226-F9CE-4886-9603-01E562478527}" type="pres">
      <dgm:prSet presAssocID="{C4F25F4E-A24D-4870-9F47-2DF6B5F4D006}" presName="hierChild5" presStyleCnt="0"/>
      <dgm:spPr/>
    </dgm:pt>
    <dgm:pt modelId="{00713CB1-03F7-4DA2-8245-76B45880820B}" type="pres">
      <dgm:prSet presAssocID="{4C38CAD6-9243-4FAF-B602-A610DED357B6}" presName="Name37" presStyleLbl="parChTrans1D2" presStyleIdx="1" presStyleCnt="3"/>
      <dgm:spPr/>
    </dgm:pt>
    <dgm:pt modelId="{3F8DD823-7A92-47A4-BBFD-0A5A7B4A0B5D}" type="pres">
      <dgm:prSet presAssocID="{D0CA793B-0222-4D1A-A0C9-B2FBC4A9F1E5}" presName="hierRoot2" presStyleCnt="0">
        <dgm:presLayoutVars>
          <dgm:hierBranch val="init"/>
        </dgm:presLayoutVars>
      </dgm:prSet>
      <dgm:spPr/>
    </dgm:pt>
    <dgm:pt modelId="{FC20BCB2-94D9-4F4B-8D3F-F7E5900367E8}" type="pres">
      <dgm:prSet presAssocID="{D0CA793B-0222-4D1A-A0C9-B2FBC4A9F1E5}" presName="rootComposite" presStyleCnt="0"/>
      <dgm:spPr/>
    </dgm:pt>
    <dgm:pt modelId="{3DA59C07-503E-44AD-9689-4907C14186C8}" type="pres">
      <dgm:prSet presAssocID="{D0CA793B-0222-4D1A-A0C9-B2FBC4A9F1E5}" presName="rootText" presStyleLbl="node2" presStyleIdx="1" presStyleCnt="3">
        <dgm:presLayoutVars>
          <dgm:chPref val="3"/>
        </dgm:presLayoutVars>
      </dgm:prSet>
      <dgm:spPr/>
    </dgm:pt>
    <dgm:pt modelId="{0E8D53D1-A61D-408C-B982-B67F7B126E45}" type="pres">
      <dgm:prSet presAssocID="{D0CA793B-0222-4D1A-A0C9-B2FBC4A9F1E5}" presName="rootConnector" presStyleLbl="node2" presStyleIdx="1" presStyleCnt="3"/>
      <dgm:spPr/>
    </dgm:pt>
    <dgm:pt modelId="{F34311C8-F492-4AB3-B98B-9BDA8CDF5FBF}" type="pres">
      <dgm:prSet presAssocID="{D0CA793B-0222-4D1A-A0C9-B2FBC4A9F1E5}" presName="hierChild4" presStyleCnt="0"/>
      <dgm:spPr/>
    </dgm:pt>
    <dgm:pt modelId="{40EBF86F-05E0-41A7-BA90-6E745235C7A3}" type="pres">
      <dgm:prSet presAssocID="{C69A4093-C469-4807-81D4-B436BEC76B12}" presName="Name37" presStyleLbl="parChTrans1D3" presStyleIdx="1" presStyleCnt="3"/>
      <dgm:spPr/>
    </dgm:pt>
    <dgm:pt modelId="{DBFEEA89-A5D5-410C-8A42-A1670096CCEF}" type="pres">
      <dgm:prSet presAssocID="{E2AA0529-1CC9-4680-94B3-54A7BBFD4198}" presName="hierRoot2" presStyleCnt="0">
        <dgm:presLayoutVars>
          <dgm:hierBranch val="init"/>
        </dgm:presLayoutVars>
      </dgm:prSet>
      <dgm:spPr/>
    </dgm:pt>
    <dgm:pt modelId="{37013DF8-C03F-46E4-902D-B6C61DD43565}" type="pres">
      <dgm:prSet presAssocID="{E2AA0529-1CC9-4680-94B3-54A7BBFD4198}" presName="rootComposite" presStyleCnt="0"/>
      <dgm:spPr/>
    </dgm:pt>
    <dgm:pt modelId="{57E9B67D-A6B6-4521-B3A5-1526B8AF01EA}" type="pres">
      <dgm:prSet presAssocID="{E2AA0529-1CC9-4680-94B3-54A7BBFD4198}" presName="rootText" presStyleLbl="node3" presStyleIdx="1" presStyleCnt="3">
        <dgm:presLayoutVars>
          <dgm:chPref val="3"/>
        </dgm:presLayoutVars>
      </dgm:prSet>
      <dgm:spPr/>
    </dgm:pt>
    <dgm:pt modelId="{AD580E2A-E2C9-40DB-96C2-6C6D4BA15292}" type="pres">
      <dgm:prSet presAssocID="{E2AA0529-1CC9-4680-94B3-54A7BBFD4198}" presName="rootConnector" presStyleLbl="node3" presStyleIdx="1" presStyleCnt="3"/>
      <dgm:spPr/>
    </dgm:pt>
    <dgm:pt modelId="{0C6FD90C-D4F0-4F46-8DC6-7AC3445E03C3}" type="pres">
      <dgm:prSet presAssocID="{E2AA0529-1CC9-4680-94B3-54A7BBFD4198}" presName="hierChild4" presStyleCnt="0"/>
      <dgm:spPr/>
    </dgm:pt>
    <dgm:pt modelId="{3DC9DC36-A204-4716-9AA4-98BB37036ECE}" type="pres">
      <dgm:prSet presAssocID="{E2AA0529-1CC9-4680-94B3-54A7BBFD4198}" presName="hierChild5" presStyleCnt="0"/>
      <dgm:spPr/>
    </dgm:pt>
    <dgm:pt modelId="{9961401F-81D9-4402-B264-04E7D013DADC}" type="pres">
      <dgm:prSet presAssocID="{D0CA793B-0222-4D1A-A0C9-B2FBC4A9F1E5}" presName="hierChild5" presStyleCnt="0"/>
      <dgm:spPr/>
    </dgm:pt>
    <dgm:pt modelId="{639452DF-3393-4247-B762-D0B3886E541E}" type="pres">
      <dgm:prSet presAssocID="{0009BB33-03FC-4C52-A1DC-7A8D58780EBC}" presName="Name37" presStyleLbl="parChTrans1D2" presStyleIdx="2" presStyleCnt="3"/>
      <dgm:spPr/>
    </dgm:pt>
    <dgm:pt modelId="{98F99CD1-88E6-4AF9-B518-6B9915484A2E}" type="pres">
      <dgm:prSet presAssocID="{E9D1BD7E-6850-49E6-AF66-210DB1B93179}" presName="hierRoot2" presStyleCnt="0">
        <dgm:presLayoutVars>
          <dgm:hierBranch val="init"/>
        </dgm:presLayoutVars>
      </dgm:prSet>
      <dgm:spPr/>
    </dgm:pt>
    <dgm:pt modelId="{34CBF81C-C9D1-4A31-8A58-611038F4CB32}" type="pres">
      <dgm:prSet presAssocID="{E9D1BD7E-6850-49E6-AF66-210DB1B93179}" presName="rootComposite" presStyleCnt="0"/>
      <dgm:spPr/>
    </dgm:pt>
    <dgm:pt modelId="{ADAE38EF-D04A-4358-9EA7-FA7B0A00CDE1}" type="pres">
      <dgm:prSet presAssocID="{E9D1BD7E-6850-49E6-AF66-210DB1B93179}" presName="rootText" presStyleLbl="node2" presStyleIdx="2" presStyleCnt="3">
        <dgm:presLayoutVars>
          <dgm:chPref val="3"/>
        </dgm:presLayoutVars>
      </dgm:prSet>
      <dgm:spPr/>
    </dgm:pt>
    <dgm:pt modelId="{9A2B2075-40C1-479F-B1FF-9C8CDA7C7EA9}" type="pres">
      <dgm:prSet presAssocID="{E9D1BD7E-6850-49E6-AF66-210DB1B93179}" presName="rootConnector" presStyleLbl="node2" presStyleIdx="2" presStyleCnt="3"/>
      <dgm:spPr/>
    </dgm:pt>
    <dgm:pt modelId="{6C858765-AB3D-4657-8888-57D1A7CAF10C}" type="pres">
      <dgm:prSet presAssocID="{E9D1BD7E-6850-49E6-AF66-210DB1B93179}" presName="hierChild4" presStyleCnt="0"/>
      <dgm:spPr/>
    </dgm:pt>
    <dgm:pt modelId="{753F90E4-6C27-4158-B645-1091C55A009E}" type="pres">
      <dgm:prSet presAssocID="{FDFECF14-4FC5-4841-85A5-F6178347340A}" presName="Name37" presStyleLbl="parChTrans1D3" presStyleIdx="2" presStyleCnt="3"/>
      <dgm:spPr/>
    </dgm:pt>
    <dgm:pt modelId="{4826EA31-3F3C-4424-9873-8A3D6DD4AEAD}" type="pres">
      <dgm:prSet presAssocID="{C13ECAB2-4F18-4339-8319-B52517FABED9}" presName="hierRoot2" presStyleCnt="0">
        <dgm:presLayoutVars>
          <dgm:hierBranch val="init"/>
        </dgm:presLayoutVars>
      </dgm:prSet>
      <dgm:spPr/>
    </dgm:pt>
    <dgm:pt modelId="{B72CFE0E-7E40-45FB-976E-B4EF4CF3DCBD}" type="pres">
      <dgm:prSet presAssocID="{C13ECAB2-4F18-4339-8319-B52517FABED9}" presName="rootComposite" presStyleCnt="0"/>
      <dgm:spPr/>
    </dgm:pt>
    <dgm:pt modelId="{8D8505AC-5A14-4138-AAE1-A0BFB1EEA6CF}" type="pres">
      <dgm:prSet presAssocID="{C13ECAB2-4F18-4339-8319-B52517FABED9}" presName="rootText" presStyleLbl="node3" presStyleIdx="2" presStyleCnt="3">
        <dgm:presLayoutVars>
          <dgm:chPref val="3"/>
        </dgm:presLayoutVars>
      </dgm:prSet>
      <dgm:spPr/>
    </dgm:pt>
    <dgm:pt modelId="{90A2134B-5236-48B3-95D4-C05EC061EBDE}" type="pres">
      <dgm:prSet presAssocID="{C13ECAB2-4F18-4339-8319-B52517FABED9}" presName="rootConnector" presStyleLbl="node3" presStyleIdx="2" presStyleCnt="3"/>
      <dgm:spPr/>
    </dgm:pt>
    <dgm:pt modelId="{88C5601B-0049-4280-B553-F69D7E382602}" type="pres">
      <dgm:prSet presAssocID="{C13ECAB2-4F18-4339-8319-B52517FABED9}" presName="hierChild4" presStyleCnt="0"/>
      <dgm:spPr/>
    </dgm:pt>
    <dgm:pt modelId="{E3C555DF-D373-4118-84B0-2B13EFC0FAD0}" type="pres">
      <dgm:prSet presAssocID="{C13ECAB2-4F18-4339-8319-B52517FABED9}" presName="hierChild5" presStyleCnt="0"/>
      <dgm:spPr/>
    </dgm:pt>
    <dgm:pt modelId="{2F2FFEF4-BCC5-4A36-BCAA-228103573C35}" type="pres">
      <dgm:prSet presAssocID="{E9D1BD7E-6850-49E6-AF66-210DB1B93179}" presName="hierChild5" presStyleCnt="0"/>
      <dgm:spPr/>
    </dgm:pt>
    <dgm:pt modelId="{89B001DF-677C-46E8-AF56-2EBEC14F97BA}" type="pres">
      <dgm:prSet presAssocID="{A497C44F-0FE4-461A-B2DD-C61F2DC86D53}" presName="hierChild3" presStyleCnt="0"/>
      <dgm:spPr/>
    </dgm:pt>
  </dgm:ptLst>
  <dgm:cxnLst>
    <dgm:cxn modelId="{CE066B03-6F1C-4D53-AB00-E01461D7FDAA}" srcId="{A497C44F-0FE4-461A-B2DD-C61F2DC86D53}" destId="{C4F25F4E-A24D-4870-9F47-2DF6B5F4D006}" srcOrd="0" destOrd="0" parTransId="{CF0BDD67-D0E1-4B55-A62A-6D791166C3E0}" sibTransId="{3E8796C4-C1C7-445D-8639-CA1687613A9F}"/>
    <dgm:cxn modelId="{21CBCC07-1F75-4FC9-AE8F-18711350FF84}" type="presOf" srcId="{C69A4093-C469-4807-81D4-B436BEC76B12}" destId="{40EBF86F-05E0-41A7-BA90-6E745235C7A3}" srcOrd="0" destOrd="0" presId="urn:microsoft.com/office/officeart/2005/8/layout/orgChart1"/>
    <dgm:cxn modelId="{FD6EBD1D-A4C6-454C-BD87-4232FF801173}" type="presOf" srcId="{A497C44F-0FE4-461A-B2DD-C61F2DC86D53}" destId="{4F3B394D-1533-40D3-A8F3-E32BF18536E7}" srcOrd="1" destOrd="0" presId="urn:microsoft.com/office/officeart/2005/8/layout/orgChart1"/>
    <dgm:cxn modelId="{38A71C26-1EDE-4554-8A97-A43739DD4385}" type="presOf" srcId="{3DAE04DD-96AF-4DCA-BA4D-81648534A817}" destId="{E2AC7377-AD2B-4440-B005-F0AC4E284CAA}" srcOrd="0" destOrd="0" presId="urn:microsoft.com/office/officeart/2005/8/layout/orgChart1"/>
    <dgm:cxn modelId="{65AB032F-89A2-45A1-ADCD-951D5F8CF31D}" type="presOf" srcId="{E9D1BD7E-6850-49E6-AF66-210DB1B93179}" destId="{9A2B2075-40C1-479F-B1FF-9C8CDA7C7EA9}" srcOrd="1" destOrd="0" presId="urn:microsoft.com/office/officeart/2005/8/layout/orgChart1"/>
    <dgm:cxn modelId="{24B2672F-E8DD-4CEA-876C-C373F1F73F19}" srcId="{C4F25F4E-A24D-4870-9F47-2DF6B5F4D006}" destId="{3DAE04DD-96AF-4DCA-BA4D-81648534A817}" srcOrd="0" destOrd="0" parTransId="{2AF14EB5-C6BF-436C-81C1-99DCF658A123}" sibTransId="{3B635927-8C0A-4C7E-8588-71F97A0172DA}"/>
    <dgm:cxn modelId="{E72F395D-A299-4CEC-B0CA-A7756D6CA4F3}" srcId="{A497C44F-0FE4-461A-B2DD-C61F2DC86D53}" destId="{E9D1BD7E-6850-49E6-AF66-210DB1B93179}" srcOrd="2" destOrd="0" parTransId="{0009BB33-03FC-4C52-A1DC-7A8D58780EBC}" sibTransId="{47A0619E-882B-4DEA-A9E0-33BC60A057F9}"/>
    <dgm:cxn modelId="{85F12341-6B62-4962-88CC-7BE162617D05}" type="presOf" srcId="{C4F25F4E-A24D-4870-9F47-2DF6B5F4D006}" destId="{91BD18E9-4312-41C6-BB62-E105002063A2}" srcOrd="0" destOrd="0" presId="urn:microsoft.com/office/officeart/2005/8/layout/orgChart1"/>
    <dgm:cxn modelId="{604EB964-0E88-481A-A8CB-747A4F3A9F3F}" srcId="{E9D1BD7E-6850-49E6-AF66-210DB1B93179}" destId="{C13ECAB2-4F18-4339-8319-B52517FABED9}" srcOrd="0" destOrd="0" parTransId="{FDFECF14-4FC5-4841-85A5-F6178347340A}" sibTransId="{45DE8896-3462-41C3-8C18-6D9406059D82}"/>
    <dgm:cxn modelId="{65325D45-8FE6-4253-8DC4-58403627E221}" type="presOf" srcId="{C13ECAB2-4F18-4339-8319-B52517FABED9}" destId="{90A2134B-5236-48B3-95D4-C05EC061EBDE}" srcOrd="1" destOrd="0" presId="urn:microsoft.com/office/officeart/2005/8/layout/orgChart1"/>
    <dgm:cxn modelId="{C9EEF347-5BF1-458B-BC5F-F1D070C3032B}" type="presOf" srcId="{C4F25F4E-A24D-4870-9F47-2DF6B5F4D006}" destId="{6D89665F-87FF-48BC-8078-4026B0CCE8B0}" srcOrd="1" destOrd="0" presId="urn:microsoft.com/office/officeart/2005/8/layout/orgChart1"/>
    <dgm:cxn modelId="{223C0869-AF7B-4C72-84BD-0D65BB9FB28B}" type="presOf" srcId="{FDFECF14-4FC5-4841-85A5-F6178347340A}" destId="{753F90E4-6C27-4158-B645-1091C55A009E}" srcOrd="0" destOrd="0" presId="urn:microsoft.com/office/officeart/2005/8/layout/orgChart1"/>
    <dgm:cxn modelId="{3D29414A-C6C1-47DF-92A4-0BDB1CF7A502}" type="presOf" srcId="{C13ECAB2-4F18-4339-8319-B52517FABED9}" destId="{8D8505AC-5A14-4138-AAE1-A0BFB1EEA6CF}" srcOrd="0" destOrd="0" presId="urn:microsoft.com/office/officeart/2005/8/layout/orgChart1"/>
    <dgm:cxn modelId="{9D22A376-09F3-4E4A-9294-8AE3FB73BA4C}" type="presOf" srcId="{D0CA793B-0222-4D1A-A0C9-B2FBC4A9F1E5}" destId="{3DA59C07-503E-44AD-9689-4907C14186C8}" srcOrd="0" destOrd="0" presId="urn:microsoft.com/office/officeart/2005/8/layout/orgChart1"/>
    <dgm:cxn modelId="{6F14D479-71F3-401F-B851-C059E5FD723C}" type="presOf" srcId="{E9D1BD7E-6850-49E6-AF66-210DB1B93179}" destId="{ADAE38EF-D04A-4358-9EA7-FA7B0A00CDE1}" srcOrd="0" destOrd="0" presId="urn:microsoft.com/office/officeart/2005/8/layout/orgChart1"/>
    <dgm:cxn modelId="{C6BF857C-F35D-44C5-B8DA-E7774E7D9C44}" type="presOf" srcId="{CF0BDD67-D0E1-4B55-A62A-6D791166C3E0}" destId="{2E5F1421-2B97-475D-BC3D-F35CA14B0C3F}" srcOrd="0" destOrd="0" presId="urn:microsoft.com/office/officeart/2005/8/layout/orgChart1"/>
    <dgm:cxn modelId="{DD9C067D-3AFB-4F9C-B6FD-BB373A1B9B90}" type="presOf" srcId="{E2AA0529-1CC9-4680-94B3-54A7BBFD4198}" destId="{AD580E2A-E2C9-40DB-96C2-6C6D4BA15292}" srcOrd="1" destOrd="0" presId="urn:microsoft.com/office/officeart/2005/8/layout/orgChart1"/>
    <dgm:cxn modelId="{1DB14E7D-2873-4AC6-ACC3-4BB3B3E95F57}" srcId="{D0CA793B-0222-4D1A-A0C9-B2FBC4A9F1E5}" destId="{E2AA0529-1CC9-4680-94B3-54A7BBFD4198}" srcOrd="0" destOrd="0" parTransId="{C69A4093-C469-4807-81D4-B436BEC76B12}" sibTransId="{33DB5C9A-53AD-4429-A9C1-59E6C8C58705}"/>
    <dgm:cxn modelId="{6CB96795-EA50-4A2F-898E-AB61B2EB8D1C}" srcId="{A497C44F-0FE4-461A-B2DD-C61F2DC86D53}" destId="{D0CA793B-0222-4D1A-A0C9-B2FBC4A9F1E5}" srcOrd="1" destOrd="0" parTransId="{4C38CAD6-9243-4FAF-B602-A610DED357B6}" sibTransId="{9057354F-DA48-4E56-98C7-0CFF68A5188B}"/>
    <dgm:cxn modelId="{831D719F-C4E7-4114-8261-A41017225327}" type="presOf" srcId="{2AF14EB5-C6BF-436C-81C1-99DCF658A123}" destId="{0866C423-C063-428E-88FA-D1A245A32708}" srcOrd="0" destOrd="0" presId="urn:microsoft.com/office/officeart/2005/8/layout/orgChart1"/>
    <dgm:cxn modelId="{BDE6ECA9-B59B-4A4D-ADD4-380B03CCDE88}" type="presOf" srcId="{A497C44F-0FE4-461A-B2DD-C61F2DC86D53}" destId="{5D16BE00-BDA7-4CC4-AC26-98BBDC0901FC}" srcOrd="0" destOrd="0" presId="urn:microsoft.com/office/officeart/2005/8/layout/orgChart1"/>
    <dgm:cxn modelId="{80E1D1B9-DD20-4EED-8B82-577710ECED61}" type="presOf" srcId="{36289905-00C1-4ABF-9B9E-E8BAF63512F5}" destId="{35D9480F-7D2C-4D67-A842-BE754D1C94F7}" srcOrd="0" destOrd="0" presId="urn:microsoft.com/office/officeart/2005/8/layout/orgChart1"/>
    <dgm:cxn modelId="{E89C98C0-BE4A-4177-A9F8-DB949EA78172}" type="presOf" srcId="{D0CA793B-0222-4D1A-A0C9-B2FBC4A9F1E5}" destId="{0E8D53D1-A61D-408C-B982-B67F7B126E45}" srcOrd="1" destOrd="0" presId="urn:microsoft.com/office/officeart/2005/8/layout/orgChart1"/>
    <dgm:cxn modelId="{918642C2-3203-4EC2-8809-57719BA53606}" srcId="{36289905-00C1-4ABF-9B9E-E8BAF63512F5}" destId="{A497C44F-0FE4-461A-B2DD-C61F2DC86D53}" srcOrd="0" destOrd="0" parTransId="{F3E4D63F-E9CD-46B7-AD78-818C8A9FCBEC}" sibTransId="{B5556C3D-DE00-46CB-A82D-5C448C7226DC}"/>
    <dgm:cxn modelId="{20CCC3C8-0E9E-4E04-8C2B-34544E0E89BA}" type="presOf" srcId="{0009BB33-03FC-4C52-A1DC-7A8D58780EBC}" destId="{639452DF-3393-4247-B762-D0B3886E541E}" srcOrd="0" destOrd="0" presId="urn:microsoft.com/office/officeart/2005/8/layout/orgChart1"/>
    <dgm:cxn modelId="{F869D3DB-0452-4ABB-AB3F-40EF3D4771D5}" type="presOf" srcId="{E2AA0529-1CC9-4680-94B3-54A7BBFD4198}" destId="{57E9B67D-A6B6-4521-B3A5-1526B8AF01EA}" srcOrd="0" destOrd="0" presId="urn:microsoft.com/office/officeart/2005/8/layout/orgChart1"/>
    <dgm:cxn modelId="{9A3877EB-2AF9-4E82-8FA5-675947E3C4B9}" type="presOf" srcId="{3DAE04DD-96AF-4DCA-BA4D-81648534A817}" destId="{835EEDC8-E0FC-4C6D-B46E-2591E1340059}" srcOrd="1" destOrd="0" presId="urn:microsoft.com/office/officeart/2005/8/layout/orgChart1"/>
    <dgm:cxn modelId="{C07570F8-1705-42CB-B0C2-22286E65B137}" type="presOf" srcId="{4C38CAD6-9243-4FAF-B602-A610DED357B6}" destId="{00713CB1-03F7-4DA2-8245-76B45880820B}" srcOrd="0" destOrd="0" presId="urn:microsoft.com/office/officeart/2005/8/layout/orgChart1"/>
    <dgm:cxn modelId="{344A3826-5DA4-4F29-831E-ECEBCDC41915}" type="presParOf" srcId="{35D9480F-7D2C-4D67-A842-BE754D1C94F7}" destId="{F1567038-21D8-48B5-8AC6-127E836EDDAC}" srcOrd="0" destOrd="0" presId="urn:microsoft.com/office/officeart/2005/8/layout/orgChart1"/>
    <dgm:cxn modelId="{9C313E6F-EE4F-4821-BA4E-049816CF0442}" type="presParOf" srcId="{F1567038-21D8-48B5-8AC6-127E836EDDAC}" destId="{764081AC-B82F-4812-9BF6-6BBCD3457C4F}" srcOrd="0" destOrd="0" presId="urn:microsoft.com/office/officeart/2005/8/layout/orgChart1"/>
    <dgm:cxn modelId="{8AE05FDE-F853-463B-A4BD-827791706D7B}" type="presParOf" srcId="{764081AC-B82F-4812-9BF6-6BBCD3457C4F}" destId="{5D16BE00-BDA7-4CC4-AC26-98BBDC0901FC}" srcOrd="0" destOrd="0" presId="urn:microsoft.com/office/officeart/2005/8/layout/orgChart1"/>
    <dgm:cxn modelId="{549AC285-D75C-40B2-B0BA-CED0E63BC5EB}" type="presParOf" srcId="{764081AC-B82F-4812-9BF6-6BBCD3457C4F}" destId="{4F3B394D-1533-40D3-A8F3-E32BF18536E7}" srcOrd="1" destOrd="0" presId="urn:microsoft.com/office/officeart/2005/8/layout/orgChart1"/>
    <dgm:cxn modelId="{4A17E060-349B-4391-A8A8-6CFAEAA82A05}" type="presParOf" srcId="{F1567038-21D8-48B5-8AC6-127E836EDDAC}" destId="{D105635F-BCD9-4710-B4E9-E8476330C576}" srcOrd="1" destOrd="0" presId="urn:microsoft.com/office/officeart/2005/8/layout/orgChart1"/>
    <dgm:cxn modelId="{EA6095F6-AD12-4BCD-8525-B2B311D634A3}" type="presParOf" srcId="{D105635F-BCD9-4710-B4E9-E8476330C576}" destId="{2E5F1421-2B97-475D-BC3D-F35CA14B0C3F}" srcOrd="0" destOrd="0" presId="urn:microsoft.com/office/officeart/2005/8/layout/orgChart1"/>
    <dgm:cxn modelId="{7EC02E30-F5B0-4DDF-9C55-69C9492160D3}" type="presParOf" srcId="{D105635F-BCD9-4710-B4E9-E8476330C576}" destId="{D76867C0-3F9B-448D-8943-04F66F70277D}" srcOrd="1" destOrd="0" presId="urn:microsoft.com/office/officeart/2005/8/layout/orgChart1"/>
    <dgm:cxn modelId="{5E92C592-1383-4A32-9E6C-DCA13AA29FD1}" type="presParOf" srcId="{D76867C0-3F9B-448D-8943-04F66F70277D}" destId="{E255CD72-3C4F-40BA-85C4-C8992409F7A7}" srcOrd="0" destOrd="0" presId="urn:microsoft.com/office/officeart/2005/8/layout/orgChart1"/>
    <dgm:cxn modelId="{AC9F7DA6-1C59-49B5-927B-882AA4379F76}" type="presParOf" srcId="{E255CD72-3C4F-40BA-85C4-C8992409F7A7}" destId="{91BD18E9-4312-41C6-BB62-E105002063A2}" srcOrd="0" destOrd="0" presId="urn:microsoft.com/office/officeart/2005/8/layout/orgChart1"/>
    <dgm:cxn modelId="{8F0912ED-589B-48D8-82EB-03EF9DCA992B}" type="presParOf" srcId="{E255CD72-3C4F-40BA-85C4-C8992409F7A7}" destId="{6D89665F-87FF-48BC-8078-4026B0CCE8B0}" srcOrd="1" destOrd="0" presId="urn:microsoft.com/office/officeart/2005/8/layout/orgChart1"/>
    <dgm:cxn modelId="{6D0FEEBD-AB04-46C1-AD02-D2FCC7FC622E}" type="presParOf" srcId="{D76867C0-3F9B-448D-8943-04F66F70277D}" destId="{AD0D7B68-AD49-4A82-B280-0B55C6918D1F}" srcOrd="1" destOrd="0" presId="urn:microsoft.com/office/officeart/2005/8/layout/orgChart1"/>
    <dgm:cxn modelId="{B836BC0D-F190-423F-A943-6D2A4ECF63D5}" type="presParOf" srcId="{AD0D7B68-AD49-4A82-B280-0B55C6918D1F}" destId="{0866C423-C063-428E-88FA-D1A245A32708}" srcOrd="0" destOrd="0" presId="urn:microsoft.com/office/officeart/2005/8/layout/orgChart1"/>
    <dgm:cxn modelId="{8663AAD8-2F19-46A7-BEA1-143CC9188AD9}" type="presParOf" srcId="{AD0D7B68-AD49-4A82-B280-0B55C6918D1F}" destId="{236FA4DB-56D9-486A-AAA0-712242D5FA32}" srcOrd="1" destOrd="0" presId="urn:microsoft.com/office/officeart/2005/8/layout/orgChart1"/>
    <dgm:cxn modelId="{D48C02CB-DB82-4A41-B7E7-E3FE5A3C67DE}" type="presParOf" srcId="{236FA4DB-56D9-486A-AAA0-712242D5FA32}" destId="{252AB53C-AFFE-47F1-9512-E6D2A02BBB21}" srcOrd="0" destOrd="0" presId="urn:microsoft.com/office/officeart/2005/8/layout/orgChart1"/>
    <dgm:cxn modelId="{0A1C335E-0DEA-4D09-B8D3-8539A26A2B3D}" type="presParOf" srcId="{252AB53C-AFFE-47F1-9512-E6D2A02BBB21}" destId="{E2AC7377-AD2B-4440-B005-F0AC4E284CAA}" srcOrd="0" destOrd="0" presId="urn:microsoft.com/office/officeart/2005/8/layout/orgChart1"/>
    <dgm:cxn modelId="{BB53F0A8-47B1-4465-91A0-E587D47D56F2}" type="presParOf" srcId="{252AB53C-AFFE-47F1-9512-E6D2A02BBB21}" destId="{835EEDC8-E0FC-4C6D-B46E-2591E1340059}" srcOrd="1" destOrd="0" presId="urn:microsoft.com/office/officeart/2005/8/layout/orgChart1"/>
    <dgm:cxn modelId="{E86D4F1A-5E4B-4791-A992-A929A2972887}" type="presParOf" srcId="{236FA4DB-56D9-486A-AAA0-712242D5FA32}" destId="{5B2CEBDA-20DB-4BAA-9342-2021247EBE77}" srcOrd="1" destOrd="0" presId="urn:microsoft.com/office/officeart/2005/8/layout/orgChart1"/>
    <dgm:cxn modelId="{B64C2922-5781-490B-835D-95A4AABBB378}" type="presParOf" srcId="{236FA4DB-56D9-486A-AAA0-712242D5FA32}" destId="{48AAAD7B-9A41-42B3-8195-474A141607EE}" srcOrd="2" destOrd="0" presId="urn:microsoft.com/office/officeart/2005/8/layout/orgChart1"/>
    <dgm:cxn modelId="{9788CF5D-0B77-4653-94A3-B178D5778777}" type="presParOf" srcId="{D76867C0-3F9B-448D-8943-04F66F70277D}" destId="{C0F37226-F9CE-4886-9603-01E562478527}" srcOrd="2" destOrd="0" presId="urn:microsoft.com/office/officeart/2005/8/layout/orgChart1"/>
    <dgm:cxn modelId="{7674B2BD-E7FC-48F0-8199-406467B60FE1}" type="presParOf" srcId="{D105635F-BCD9-4710-B4E9-E8476330C576}" destId="{00713CB1-03F7-4DA2-8245-76B45880820B}" srcOrd="2" destOrd="0" presId="urn:microsoft.com/office/officeart/2005/8/layout/orgChart1"/>
    <dgm:cxn modelId="{34202986-E0BB-486F-97D1-A0B8741EF5D9}" type="presParOf" srcId="{D105635F-BCD9-4710-B4E9-E8476330C576}" destId="{3F8DD823-7A92-47A4-BBFD-0A5A7B4A0B5D}" srcOrd="3" destOrd="0" presId="urn:microsoft.com/office/officeart/2005/8/layout/orgChart1"/>
    <dgm:cxn modelId="{261078B7-A571-4A62-9262-33DD24379AAD}" type="presParOf" srcId="{3F8DD823-7A92-47A4-BBFD-0A5A7B4A0B5D}" destId="{FC20BCB2-94D9-4F4B-8D3F-F7E5900367E8}" srcOrd="0" destOrd="0" presId="urn:microsoft.com/office/officeart/2005/8/layout/orgChart1"/>
    <dgm:cxn modelId="{8936390C-6575-4D3E-BC20-D3DBFDA2B46F}" type="presParOf" srcId="{FC20BCB2-94D9-4F4B-8D3F-F7E5900367E8}" destId="{3DA59C07-503E-44AD-9689-4907C14186C8}" srcOrd="0" destOrd="0" presId="urn:microsoft.com/office/officeart/2005/8/layout/orgChart1"/>
    <dgm:cxn modelId="{76F6B4E0-C2AF-4689-B18A-4C01EE11C63A}" type="presParOf" srcId="{FC20BCB2-94D9-4F4B-8D3F-F7E5900367E8}" destId="{0E8D53D1-A61D-408C-B982-B67F7B126E45}" srcOrd="1" destOrd="0" presId="urn:microsoft.com/office/officeart/2005/8/layout/orgChart1"/>
    <dgm:cxn modelId="{FFC93858-8E66-42A3-A02B-08B5B3269BAB}" type="presParOf" srcId="{3F8DD823-7A92-47A4-BBFD-0A5A7B4A0B5D}" destId="{F34311C8-F492-4AB3-B98B-9BDA8CDF5FBF}" srcOrd="1" destOrd="0" presId="urn:microsoft.com/office/officeart/2005/8/layout/orgChart1"/>
    <dgm:cxn modelId="{C8445AA3-9B9B-4403-87E9-D4929A07D515}" type="presParOf" srcId="{F34311C8-F492-4AB3-B98B-9BDA8CDF5FBF}" destId="{40EBF86F-05E0-41A7-BA90-6E745235C7A3}" srcOrd="0" destOrd="0" presId="urn:microsoft.com/office/officeart/2005/8/layout/orgChart1"/>
    <dgm:cxn modelId="{4BFB2F2F-37FB-421B-9CBD-0B613D33327C}" type="presParOf" srcId="{F34311C8-F492-4AB3-B98B-9BDA8CDF5FBF}" destId="{DBFEEA89-A5D5-410C-8A42-A1670096CCEF}" srcOrd="1" destOrd="0" presId="urn:microsoft.com/office/officeart/2005/8/layout/orgChart1"/>
    <dgm:cxn modelId="{55C46091-2837-4CA1-9530-F2439EB629F2}" type="presParOf" srcId="{DBFEEA89-A5D5-410C-8A42-A1670096CCEF}" destId="{37013DF8-C03F-46E4-902D-B6C61DD43565}" srcOrd="0" destOrd="0" presId="urn:microsoft.com/office/officeart/2005/8/layout/orgChart1"/>
    <dgm:cxn modelId="{46DD03F6-913C-445C-9EFD-7DB4B0F31737}" type="presParOf" srcId="{37013DF8-C03F-46E4-902D-B6C61DD43565}" destId="{57E9B67D-A6B6-4521-B3A5-1526B8AF01EA}" srcOrd="0" destOrd="0" presId="urn:microsoft.com/office/officeart/2005/8/layout/orgChart1"/>
    <dgm:cxn modelId="{1FC64E2A-1F6E-46C9-AE05-2A5BEDC97066}" type="presParOf" srcId="{37013DF8-C03F-46E4-902D-B6C61DD43565}" destId="{AD580E2A-E2C9-40DB-96C2-6C6D4BA15292}" srcOrd="1" destOrd="0" presId="urn:microsoft.com/office/officeart/2005/8/layout/orgChart1"/>
    <dgm:cxn modelId="{2DC7DE6D-5C76-4EF8-9FCD-F4ADD6137B9C}" type="presParOf" srcId="{DBFEEA89-A5D5-410C-8A42-A1670096CCEF}" destId="{0C6FD90C-D4F0-4F46-8DC6-7AC3445E03C3}" srcOrd="1" destOrd="0" presId="urn:microsoft.com/office/officeart/2005/8/layout/orgChart1"/>
    <dgm:cxn modelId="{CEF60DB3-5FD8-4428-9125-BA2717974A69}" type="presParOf" srcId="{DBFEEA89-A5D5-410C-8A42-A1670096CCEF}" destId="{3DC9DC36-A204-4716-9AA4-98BB37036ECE}" srcOrd="2" destOrd="0" presId="urn:microsoft.com/office/officeart/2005/8/layout/orgChart1"/>
    <dgm:cxn modelId="{AEE36EE7-712F-4FCA-AD6B-447475BD0A89}" type="presParOf" srcId="{3F8DD823-7A92-47A4-BBFD-0A5A7B4A0B5D}" destId="{9961401F-81D9-4402-B264-04E7D013DADC}" srcOrd="2" destOrd="0" presId="urn:microsoft.com/office/officeart/2005/8/layout/orgChart1"/>
    <dgm:cxn modelId="{26F7E4CB-8B79-436A-8D7D-0CC92B8135A8}" type="presParOf" srcId="{D105635F-BCD9-4710-B4E9-E8476330C576}" destId="{639452DF-3393-4247-B762-D0B3886E541E}" srcOrd="4" destOrd="0" presId="urn:microsoft.com/office/officeart/2005/8/layout/orgChart1"/>
    <dgm:cxn modelId="{1DB7A578-E32A-4F87-9A19-5DA6947DBD19}" type="presParOf" srcId="{D105635F-BCD9-4710-B4E9-E8476330C576}" destId="{98F99CD1-88E6-4AF9-B518-6B9915484A2E}" srcOrd="5" destOrd="0" presId="urn:microsoft.com/office/officeart/2005/8/layout/orgChart1"/>
    <dgm:cxn modelId="{DD4C872B-9FB6-4AB8-A679-F57597542F45}" type="presParOf" srcId="{98F99CD1-88E6-4AF9-B518-6B9915484A2E}" destId="{34CBF81C-C9D1-4A31-8A58-611038F4CB32}" srcOrd="0" destOrd="0" presId="urn:microsoft.com/office/officeart/2005/8/layout/orgChart1"/>
    <dgm:cxn modelId="{2B2E265B-CC4F-48BD-9A46-A84A16BD8820}" type="presParOf" srcId="{34CBF81C-C9D1-4A31-8A58-611038F4CB32}" destId="{ADAE38EF-D04A-4358-9EA7-FA7B0A00CDE1}" srcOrd="0" destOrd="0" presId="urn:microsoft.com/office/officeart/2005/8/layout/orgChart1"/>
    <dgm:cxn modelId="{A8DF234B-0552-4F1C-B97E-62D7CC0749CF}" type="presParOf" srcId="{34CBF81C-C9D1-4A31-8A58-611038F4CB32}" destId="{9A2B2075-40C1-479F-B1FF-9C8CDA7C7EA9}" srcOrd="1" destOrd="0" presId="urn:microsoft.com/office/officeart/2005/8/layout/orgChart1"/>
    <dgm:cxn modelId="{3626CC56-D9DB-49F2-8069-0541FE292209}" type="presParOf" srcId="{98F99CD1-88E6-4AF9-B518-6B9915484A2E}" destId="{6C858765-AB3D-4657-8888-57D1A7CAF10C}" srcOrd="1" destOrd="0" presId="urn:microsoft.com/office/officeart/2005/8/layout/orgChart1"/>
    <dgm:cxn modelId="{C1816FB8-C12C-463E-A938-0479499031D9}" type="presParOf" srcId="{6C858765-AB3D-4657-8888-57D1A7CAF10C}" destId="{753F90E4-6C27-4158-B645-1091C55A009E}" srcOrd="0" destOrd="0" presId="urn:microsoft.com/office/officeart/2005/8/layout/orgChart1"/>
    <dgm:cxn modelId="{732C4DE0-CAD1-414A-A32E-F44DB1F0E4E5}" type="presParOf" srcId="{6C858765-AB3D-4657-8888-57D1A7CAF10C}" destId="{4826EA31-3F3C-4424-9873-8A3D6DD4AEAD}" srcOrd="1" destOrd="0" presId="urn:microsoft.com/office/officeart/2005/8/layout/orgChart1"/>
    <dgm:cxn modelId="{0519C006-FBCB-4DE2-9D10-E7879A60B623}" type="presParOf" srcId="{4826EA31-3F3C-4424-9873-8A3D6DD4AEAD}" destId="{B72CFE0E-7E40-45FB-976E-B4EF4CF3DCBD}" srcOrd="0" destOrd="0" presId="urn:microsoft.com/office/officeart/2005/8/layout/orgChart1"/>
    <dgm:cxn modelId="{6DEA817E-D70D-4460-BEB0-C5FD8C875834}" type="presParOf" srcId="{B72CFE0E-7E40-45FB-976E-B4EF4CF3DCBD}" destId="{8D8505AC-5A14-4138-AAE1-A0BFB1EEA6CF}" srcOrd="0" destOrd="0" presId="urn:microsoft.com/office/officeart/2005/8/layout/orgChart1"/>
    <dgm:cxn modelId="{62A91E79-95D2-4DDD-921F-107DAE3397B2}" type="presParOf" srcId="{B72CFE0E-7E40-45FB-976E-B4EF4CF3DCBD}" destId="{90A2134B-5236-48B3-95D4-C05EC061EBDE}" srcOrd="1" destOrd="0" presId="urn:microsoft.com/office/officeart/2005/8/layout/orgChart1"/>
    <dgm:cxn modelId="{57A5D2E7-BF80-44C6-AAFF-75842754653E}" type="presParOf" srcId="{4826EA31-3F3C-4424-9873-8A3D6DD4AEAD}" destId="{88C5601B-0049-4280-B553-F69D7E382602}" srcOrd="1" destOrd="0" presId="urn:microsoft.com/office/officeart/2005/8/layout/orgChart1"/>
    <dgm:cxn modelId="{8FF017CD-C587-4636-BAC5-AEC8C5735839}" type="presParOf" srcId="{4826EA31-3F3C-4424-9873-8A3D6DD4AEAD}" destId="{E3C555DF-D373-4118-84B0-2B13EFC0FAD0}" srcOrd="2" destOrd="0" presId="urn:microsoft.com/office/officeart/2005/8/layout/orgChart1"/>
    <dgm:cxn modelId="{C74A5569-4E3B-4354-9FB1-A0FDD5716475}" type="presParOf" srcId="{98F99CD1-88E6-4AF9-B518-6B9915484A2E}" destId="{2F2FFEF4-BCC5-4A36-BCAA-228103573C35}" srcOrd="2" destOrd="0" presId="urn:microsoft.com/office/officeart/2005/8/layout/orgChart1"/>
    <dgm:cxn modelId="{3536B3CD-608F-4B33-9313-EEF514142105}" type="presParOf" srcId="{F1567038-21D8-48B5-8AC6-127E836EDDAC}" destId="{89B001DF-677C-46E8-AF56-2EBEC14F97BA}"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3F90E4-6C27-4158-B645-1091C55A009E}">
      <dsp:nvSpPr>
        <dsp:cNvPr id="0" name=""/>
        <dsp:cNvSpPr/>
      </dsp:nvSpPr>
      <dsp:spPr>
        <a:xfrm>
          <a:off x="4184712" y="2446858"/>
          <a:ext cx="248915" cy="763339"/>
        </a:xfrm>
        <a:custGeom>
          <a:avLst/>
          <a:gdLst/>
          <a:ahLst/>
          <a:cxnLst/>
          <a:rect l="0" t="0" r="0" b="0"/>
          <a:pathLst>
            <a:path>
              <a:moveTo>
                <a:pt x="0" y="0"/>
              </a:moveTo>
              <a:lnTo>
                <a:pt x="0" y="763339"/>
              </a:lnTo>
              <a:lnTo>
                <a:pt x="248915" y="763339"/>
              </a:lnTo>
            </a:path>
          </a:pathLst>
        </a:custGeom>
        <a:noFill/>
        <a:ln w="19050" cap="flat" cmpd="sng" algn="ctr">
          <a:solidFill>
            <a:srgbClr val="6A005F"/>
          </a:solidFill>
          <a:prstDash val="solid"/>
          <a:miter lim="800000"/>
        </a:ln>
        <a:effectLst/>
      </dsp:spPr>
      <dsp:style>
        <a:lnRef idx="2">
          <a:scrgbClr r="0" g="0" b="0"/>
        </a:lnRef>
        <a:fillRef idx="0">
          <a:scrgbClr r="0" g="0" b="0"/>
        </a:fillRef>
        <a:effectRef idx="0">
          <a:scrgbClr r="0" g="0" b="0"/>
        </a:effectRef>
        <a:fontRef idx="minor"/>
      </dsp:style>
    </dsp:sp>
    <dsp:sp modelId="{639452DF-3393-4247-B762-D0B3886E541E}">
      <dsp:nvSpPr>
        <dsp:cNvPr id="0" name=""/>
        <dsp:cNvSpPr/>
      </dsp:nvSpPr>
      <dsp:spPr>
        <a:xfrm>
          <a:off x="2840570" y="1268660"/>
          <a:ext cx="2007914" cy="348481"/>
        </a:xfrm>
        <a:custGeom>
          <a:avLst/>
          <a:gdLst/>
          <a:ahLst/>
          <a:cxnLst/>
          <a:rect l="0" t="0" r="0" b="0"/>
          <a:pathLst>
            <a:path>
              <a:moveTo>
                <a:pt x="0" y="0"/>
              </a:moveTo>
              <a:lnTo>
                <a:pt x="0" y="174240"/>
              </a:lnTo>
              <a:lnTo>
                <a:pt x="2007914" y="174240"/>
              </a:lnTo>
              <a:lnTo>
                <a:pt x="2007914" y="348481"/>
              </a:lnTo>
            </a:path>
          </a:pathLst>
        </a:custGeom>
        <a:noFill/>
        <a:ln w="19050" cap="flat" cmpd="sng" algn="ctr">
          <a:solidFill>
            <a:srgbClr val="6A005F"/>
          </a:solidFill>
          <a:prstDash val="solid"/>
          <a:miter lim="800000"/>
        </a:ln>
        <a:effectLst/>
      </dsp:spPr>
      <dsp:style>
        <a:lnRef idx="2">
          <a:scrgbClr r="0" g="0" b="0"/>
        </a:lnRef>
        <a:fillRef idx="0">
          <a:scrgbClr r="0" g="0" b="0"/>
        </a:fillRef>
        <a:effectRef idx="0">
          <a:scrgbClr r="0" g="0" b="0"/>
        </a:effectRef>
        <a:fontRef idx="minor"/>
      </dsp:style>
    </dsp:sp>
    <dsp:sp modelId="{40EBF86F-05E0-41A7-BA90-6E745235C7A3}">
      <dsp:nvSpPr>
        <dsp:cNvPr id="0" name=""/>
        <dsp:cNvSpPr/>
      </dsp:nvSpPr>
      <dsp:spPr>
        <a:xfrm>
          <a:off x="2176797" y="2446858"/>
          <a:ext cx="248915" cy="763339"/>
        </a:xfrm>
        <a:custGeom>
          <a:avLst/>
          <a:gdLst/>
          <a:ahLst/>
          <a:cxnLst/>
          <a:rect l="0" t="0" r="0" b="0"/>
          <a:pathLst>
            <a:path>
              <a:moveTo>
                <a:pt x="0" y="0"/>
              </a:moveTo>
              <a:lnTo>
                <a:pt x="0" y="763339"/>
              </a:lnTo>
              <a:lnTo>
                <a:pt x="248915" y="763339"/>
              </a:lnTo>
            </a:path>
          </a:pathLst>
        </a:custGeom>
        <a:noFill/>
        <a:ln w="19050" cap="flat" cmpd="sng" algn="ctr">
          <a:solidFill>
            <a:srgbClr val="6A005F"/>
          </a:solidFill>
          <a:prstDash val="solid"/>
          <a:miter lim="800000"/>
        </a:ln>
        <a:effectLst/>
      </dsp:spPr>
      <dsp:style>
        <a:lnRef idx="2">
          <a:scrgbClr r="0" g="0" b="0"/>
        </a:lnRef>
        <a:fillRef idx="0">
          <a:scrgbClr r="0" g="0" b="0"/>
        </a:fillRef>
        <a:effectRef idx="0">
          <a:scrgbClr r="0" g="0" b="0"/>
        </a:effectRef>
        <a:fontRef idx="minor"/>
      </dsp:style>
    </dsp:sp>
    <dsp:sp modelId="{00713CB1-03F7-4DA2-8245-76B45880820B}">
      <dsp:nvSpPr>
        <dsp:cNvPr id="0" name=""/>
        <dsp:cNvSpPr/>
      </dsp:nvSpPr>
      <dsp:spPr>
        <a:xfrm>
          <a:off x="2794850" y="1268660"/>
          <a:ext cx="91440" cy="348481"/>
        </a:xfrm>
        <a:custGeom>
          <a:avLst/>
          <a:gdLst/>
          <a:ahLst/>
          <a:cxnLst/>
          <a:rect l="0" t="0" r="0" b="0"/>
          <a:pathLst>
            <a:path>
              <a:moveTo>
                <a:pt x="45720" y="0"/>
              </a:moveTo>
              <a:lnTo>
                <a:pt x="45720" y="348481"/>
              </a:lnTo>
            </a:path>
          </a:pathLst>
        </a:custGeom>
        <a:noFill/>
        <a:ln w="19050" cap="flat" cmpd="sng" algn="ctr">
          <a:solidFill>
            <a:srgbClr val="6A005F"/>
          </a:solidFill>
          <a:prstDash val="solid"/>
          <a:miter lim="800000"/>
        </a:ln>
        <a:effectLst/>
      </dsp:spPr>
      <dsp:style>
        <a:lnRef idx="2">
          <a:scrgbClr r="0" g="0" b="0"/>
        </a:lnRef>
        <a:fillRef idx="0">
          <a:scrgbClr r="0" g="0" b="0"/>
        </a:fillRef>
        <a:effectRef idx="0">
          <a:scrgbClr r="0" g="0" b="0"/>
        </a:effectRef>
        <a:fontRef idx="minor"/>
      </dsp:style>
    </dsp:sp>
    <dsp:sp modelId="{0866C423-C063-428E-88FA-D1A245A32708}">
      <dsp:nvSpPr>
        <dsp:cNvPr id="0" name=""/>
        <dsp:cNvSpPr/>
      </dsp:nvSpPr>
      <dsp:spPr>
        <a:xfrm>
          <a:off x="168882" y="2446858"/>
          <a:ext cx="248915" cy="763339"/>
        </a:xfrm>
        <a:custGeom>
          <a:avLst/>
          <a:gdLst/>
          <a:ahLst/>
          <a:cxnLst/>
          <a:rect l="0" t="0" r="0" b="0"/>
          <a:pathLst>
            <a:path>
              <a:moveTo>
                <a:pt x="0" y="0"/>
              </a:moveTo>
              <a:lnTo>
                <a:pt x="0" y="763339"/>
              </a:lnTo>
              <a:lnTo>
                <a:pt x="248915" y="763339"/>
              </a:lnTo>
            </a:path>
          </a:pathLst>
        </a:custGeom>
        <a:noFill/>
        <a:ln w="19050" cap="flat" cmpd="sng" algn="ctr">
          <a:solidFill>
            <a:srgbClr val="6A005F"/>
          </a:solidFill>
          <a:prstDash val="solid"/>
          <a:miter lim="800000"/>
        </a:ln>
        <a:effectLst/>
      </dsp:spPr>
      <dsp:style>
        <a:lnRef idx="2">
          <a:scrgbClr r="0" g="0" b="0"/>
        </a:lnRef>
        <a:fillRef idx="0">
          <a:scrgbClr r="0" g="0" b="0"/>
        </a:fillRef>
        <a:effectRef idx="0">
          <a:scrgbClr r="0" g="0" b="0"/>
        </a:effectRef>
        <a:fontRef idx="minor"/>
      </dsp:style>
    </dsp:sp>
    <dsp:sp modelId="{2E5F1421-2B97-475D-BC3D-F35CA14B0C3F}">
      <dsp:nvSpPr>
        <dsp:cNvPr id="0" name=""/>
        <dsp:cNvSpPr/>
      </dsp:nvSpPr>
      <dsp:spPr>
        <a:xfrm>
          <a:off x="832656" y="1268660"/>
          <a:ext cx="2007914" cy="348481"/>
        </a:xfrm>
        <a:custGeom>
          <a:avLst/>
          <a:gdLst/>
          <a:ahLst/>
          <a:cxnLst/>
          <a:rect l="0" t="0" r="0" b="0"/>
          <a:pathLst>
            <a:path>
              <a:moveTo>
                <a:pt x="2007914" y="0"/>
              </a:moveTo>
              <a:lnTo>
                <a:pt x="2007914" y="174240"/>
              </a:lnTo>
              <a:lnTo>
                <a:pt x="0" y="174240"/>
              </a:lnTo>
              <a:lnTo>
                <a:pt x="0" y="348481"/>
              </a:lnTo>
            </a:path>
          </a:pathLst>
        </a:custGeom>
        <a:noFill/>
        <a:ln w="19050" cap="flat" cmpd="sng" algn="ctr">
          <a:solidFill>
            <a:srgbClr val="6A005F"/>
          </a:solidFill>
          <a:prstDash val="solid"/>
          <a:miter lim="800000"/>
        </a:ln>
        <a:effectLst/>
      </dsp:spPr>
      <dsp:style>
        <a:lnRef idx="2">
          <a:scrgbClr r="0" g="0" b="0"/>
        </a:lnRef>
        <a:fillRef idx="0">
          <a:scrgbClr r="0" g="0" b="0"/>
        </a:fillRef>
        <a:effectRef idx="0">
          <a:scrgbClr r="0" g="0" b="0"/>
        </a:effectRef>
        <a:fontRef idx="minor"/>
      </dsp:style>
    </dsp:sp>
    <dsp:sp modelId="{5D16BE00-BDA7-4CC4-AC26-98BBDC0901FC}">
      <dsp:nvSpPr>
        <dsp:cNvPr id="0" name=""/>
        <dsp:cNvSpPr/>
      </dsp:nvSpPr>
      <dsp:spPr>
        <a:xfrm>
          <a:off x="2010854" y="438943"/>
          <a:ext cx="1659433" cy="829716"/>
        </a:xfrm>
        <a:prstGeom prst="rect">
          <a:avLst/>
        </a:prstGeom>
        <a:solidFill>
          <a:srgbClr val="50004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altLang="zh-CN" sz="2400" b="1" kern="1200" dirty="0"/>
            <a:t>Goal</a:t>
          </a:r>
          <a:endParaRPr lang="zh-CN" altLang="en-US" sz="2400" b="1" kern="1200" dirty="0"/>
        </a:p>
      </dsp:txBody>
      <dsp:txXfrm>
        <a:off x="2010854" y="438943"/>
        <a:ext cx="1659433" cy="829716"/>
      </dsp:txXfrm>
    </dsp:sp>
    <dsp:sp modelId="{91BD18E9-4312-41C6-BB62-E105002063A2}">
      <dsp:nvSpPr>
        <dsp:cNvPr id="0" name=""/>
        <dsp:cNvSpPr/>
      </dsp:nvSpPr>
      <dsp:spPr>
        <a:xfrm>
          <a:off x="2939" y="1617141"/>
          <a:ext cx="1659433" cy="829716"/>
        </a:xfrm>
        <a:prstGeom prst="rect">
          <a:avLst/>
        </a:prstGeom>
        <a:solidFill>
          <a:srgbClr val="76006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altLang="zh-CN" sz="2400" kern="1200" dirty="0"/>
            <a:t>Solution #1 brief</a:t>
          </a:r>
          <a:endParaRPr lang="zh-CN" altLang="en-US" sz="2400" kern="1200" dirty="0"/>
        </a:p>
      </dsp:txBody>
      <dsp:txXfrm>
        <a:off x="2939" y="1617141"/>
        <a:ext cx="1659433" cy="829716"/>
      </dsp:txXfrm>
    </dsp:sp>
    <dsp:sp modelId="{E2AC7377-AD2B-4440-B005-F0AC4E284CAA}">
      <dsp:nvSpPr>
        <dsp:cNvPr id="0" name=""/>
        <dsp:cNvSpPr/>
      </dsp:nvSpPr>
      <dsp:spPr>
        <a:xfrm>
          <a:off x="417797" y="2795339"/>
          <a:ext cx="1659433" cy="829716"/>
        </a:xfrm>
        <a:prstGeom prst="rect">
          <a:avLst/>
        </a:prstGeom>
        <a:solidFill>
          <a:srgbClr val="A2008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altLang="zh-CN" sz="2400" kern="1200" dirty="0"/>
            <a:t>Details</a:t>
          </a:r>
          <a:endParaRPr lang="zh-CN" altLang="en-US" sz="2400" kern="1200" dirty="0"/>
        </a:p>
      </dsp:txBody>
      <dsp:txXfrm>
        <a:off x="417797" y="2795339"/>
        <a:ext cx="1659433" cy="829716"/>
      </dsp:txXfrm>
    </dsp:sp>
    <dsp:sp modelId="{3DA59C07-503E-44AD-9689-4907C14186C8}">
      <dsp:nvSpPr>
        <dsp:cNvPr id="0" name=""/>
        <dsp:cNvSpPr/>
      </dsp:nvSpPr>
      <dsp:spPr>
        <a:xfrm>
          <a:off x="2010854" y="1617141"/>
          <a:ext cx="1659433" cy="829716"/>
        </a:xfrm>
        <a:prstGeom prst="rect">
          <a:avLst/>
        </a:prstGeom>
        <a:solidFill>
          <a:srgbClr val="76006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altLang="zh-CN" sz="2400" kern="1200" dirty="0"/>
            <a:t>Solution #2 brief</a:t>
          </a:r>
          <a:endParaRPr lang="zh-CN" altLang="en-US" sz="2400" kern="1200" dirty="0"/>
        </a:p>
      </dsp:txBody>
      <dsp:txXfrm>
        <a:off x="2010854" y="1617141"/>
        <a:ext cx="1659433" cy="829716"/>
      </dsp:txXfrm>
    </dsp:sp>
    <dsp:sp modelId="{57E9B67D-A6B6-4521-B3A5-1526B8AF01EA}">
      <dsp:nvSpPr>
        <dsp:cNvPr id="0" name=""/>
        <dsp:cNvSpPr/>
      </dsp:nvSpPr>
      <dsp:spPr>
        <a:xfrm>
          <a:off x="2425712" y="2795339"/>
          <a:ext cx="1659433" cy="829716"/>
        </a:xfrm>
        <a:prstGeom prst="rect">
          <a:avLst/>
        </a:prstGeom>
        <a:solidFill>
          <a:srgbClr val="A2008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altLang="zh-CN" sz="2400" kern="1200" dirty="0"/>
            <a:t>Details</a:t>
          </a:r>
          <a:endParaRPr lang="zh-CN" altLang="en-US" sz="2400" kern="1200" dirty="0"/>
        </a:p>
      </dsp:txBody>
      <dsp:txXfrm>
        <a:off x="2425712" y="2795339"/>
        <a:ext cx="1659433" cy="829716"/>
      </dsp:txXfrm>
    </dsp:sp>
    <dsp:sp modelId="{ADAE38EF-D04A-4358-9EA7-FA7B0A00CDE1}">
      <dsp:nvSpPr>
        <dsp:cNvPr id="0" name=""/>
        <dsp:cNvSpPr/>
      </dsp:nvSpPr>
      <dsp:spPr>
        <a:xfrm>
          <a:off x="4018768" y="1617141"/>
          <a:ext cx="1659433" cy="829716"/>
        </a:xfrm>
        <a:prstGeom prst="rect">
          <a:avLst/>
        </a:prstGeom>
        <a:solidFill>
          <a:srgbClr val="76006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altLang="zh-CN" sz="2400" kern="1200" dirty="0"/>
            <a:t>Solution #3 brief</a:t>
          </a:r>
          <a:endParaRPr lang="zh-CN" altLang="en-US" sz="2400" kern="1200" dirty="0"/>
        </a:p>
      </dsp:txBody>
      <dsp:txXfrm>
        <a:off x="4018768" y="1617141"/>
        <a:ext cx="1659433" cy="829716"/>
      </dsp:txXfrm>
    </dsp:sp>
    <dsp:sp modelId="{8D8505AC-5A14-4138-AAE1-A0BFB1EEA6CF}">
      <dsp:nvSpPr>
        <dsp:cNvPr id="0" name=""/>
        <dsp:cNvSpPr/>
      </dsp:nvSpPr>
      <dsp:spPr>
        <a:xfrm>
          <a:off x="4433627" y="2795339"/>
          <a:ext cx="1659433" cy="829716"/>
        </a:xfrm>
        <a:prstGeom prst="rect">
          <a:avLst/>
        </a:prstGeom>
        <a:solidFill>
          <a:srgbClr val="A2008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altLang="zh-CN" sz="2400" kern="1200" dirty="0"/>
            <a:t>Details</a:t>
          </a:r>
          <a:endParaRPr lang="zh-CN" altLang="en-US" sz="2400" kern="1200" dirty="0"/>
        </a:p>
      </dsp:txBody>
      <dsp:txXfrm>
        <a:off x="4433627" y="2795339"/>
        <a:ext cx="1659433" cy="82971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905509AF-FFFE-40E2-ACCC-D94A42824C7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a:extLst>
              <a:ext uri="{FF2B5EF4-FFF2-40B4-BE49-F238E27FC236}">
                <a16:creationId xmlns:a16="http://schemas.microsoft.com/office/drawing/2014/main" id="{29924B17-223D-462C-A63A-C3C56A006AA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457D45F-9B06-4FD6-B80D-63AF92FC02D4}" type="datetimeFigureOut">
              <a:rPr lang="zh-CN" altLang="en-US" smtClean="0"/>
              <a:t>17/12/6</a:t>
            </a:fld>
            <a:endParaRPr lang="zh-CN" altLang="en-US"/>
          </a:p>
        </p:txBody>
      </p:sp>
      <p:sp>
        <p:nvSpPr>
          <p:cNvPr id="4" name="页脚占位符 3">
            <a:extLst>
              <a:ext uri="{FF2B5EF4-FFF2-40B4-BE49-F238E27FC236}">
                <a16:creationId xmlns:a16="http://schemas.microsoft.com/office/drawing/2014/main" id="{7F2CCF11-9C79-4761-9F00-C8870F6164D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a:extLst>
              <a:ext uri="{FF2B5EF4-FFF2-40B4-BE49-F238E27FC236}">
                <a16:creationId xmlns:a16="http://schemas.microsoft.com/office/drawing/2014/main" id="{E17934F1-5308-4C99-BEF9-29253D9CE9E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B33F7F3-BE4C-4D86-9918-24458AE0A277}" type="slidenum">
              <a:rPr lang="zh-CN" altLang="en-US" smtClean="0"/>
              <a:t>‹#›</a:t>
            </a:fld>
            <a:endParaRPr lang="zh-CN" altLang="en-US"/>
          </a:p>
        </p:txBody>
      </p:sp>
    </p:spTree>
    <p:extLst>
      <p:ext uri="{BB962C8B-B14F-4D97-AF65-F5344CB8AC3E}">
        <p14:creationId xmlns:p14="http://schemas.microsoft.com/office/powerpoint/2010/main" val="42335247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2F98C7-9395-4E9A-96EC-DE4C39432AA7}" type="datetimeFigureOut">
              <a:rPr lang="zh-CN" altLang="en-US" smtClean="0"/>
              <a:t>17/12/6</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464DB0-CCE3-4363-801A-A01AADC6398D}" type="slidenum">
              <a:rPr lang="zh-CN" altLang="en-US" smtClean="0"/>
              <a:t>‹#›</a:t>
            </a:fld>
            <a:endParaRPr lang="zh-CN" altLang="en-US"/>
          </a:p>
        </p:txBody>
      </p:sp>
    </p:spTree>
    <p:extLst>
      <p:ext uri="{BB962C8B-B14F-4D97-AF65-F5344CB8AC3E}">
        <p14:creationId xmlns:p14="http://schemas.microsoft.com/office/powerpoint/2010/main" val="39304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1</a:t>
            </a:fld>
            <a:endParaRPr lang="zh-CN" altLang="en-US"/>
          </a:p>
        </p:txBody>
      </p:sp>
    </p:spTree>
    <p:extLst>
      <p:ext uri="{BB962C8B-B14F-4D97-AF65-F5344CB8AC3E}">
        <p14:creationId xmlns:p14="http://schemas.microsoft.com/office/powerpoint/2010/main" val="39754674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From the individual perspective, development team members might also lack of motivation to accumulate valuable knowledge and experience in current projects. For other engineers, they often “do not have time to input or search for knowledge, do not want to give away their knowledge, and do not want to reuse someone else’s knowledge” They believe that sharing the knowledge in the future will not be useful.</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10</a:t>
            </a:fld>
            <a:endParaRPr lang="zh-CN" altLang="en-US"/>
          </a:p>
        </p:txBody>
      </p:sp>
    </p:spTree>
    <p:extLst>
      <p:ext uri="{BB962C8B-B14F-4D97-AF65-F5344CB8AC3E}">
        <p14:creationId xmlns:p14="http://schemas.microsoft.com/office/powerpoint/2010/main" val="3725375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a:solidFill>
                  <a:schemeClr val="tx1"/>
                </a:solidFill>
                <a:effectLst/>
                <a:latin typeface="+mn-lt"/>
                <a:ea typeface="+mn-ea"/>
                <a:cs typeface="+mn-cs"/>
              </a:rPr>
              <a:t>So, what is effective KM? </a:t>
            </a:r>
            <a:r>
              <a:rPr lang="en-US" altLang="zh-CN" sz="1200" kern="1200">
                <a:solidFill>
                  <a:schemeClr val="tx1"/>
                </a:solidFill>
                <a:effectLst/>
                <a:latin typeface="+mn-lt"/>
                <a:ea typeface="+mn-ea"/>
                <a:cs typeface="+mn-cs"/>
              </a:rPr>
              <a:t>Through </a:t>
            </a:r>
            <a:r>
              <a:rPr lang="en-US" altLang="zh-CN" sz="1200" kern="1200" dirty="0">
                <a:solidFill>
                  <a:schemeClr val="tx1"/>
                </a:solidFill>
                <a:effectLst/>
                <a:latin typeface="+mn-lt"/>
                <a:ea typeface="+mn-ea"/>
                <a:cs typeface="+mn-cs"/>
              </a:rPr>
              <a:t>the previous research and the practice, several characteristics of effective KM were identified. Effective knowledge management should have a standard and flexible structure. It need to collect knowledge during development. And it should guarantee traceability. Clear purposes are also required.</a:t>
            </a:r>
          </a:p>
        </p:txBody>
      </p:sp>
      <p:sp>
        <p:nvSpPr>
          <p:cNvPr id="4" name="灯片编号占位符 3"/>
          <p:cNvSpPr>
            <a:spLocks noGrp="1"/>
          </p:cNvSpPr>
          <p:nvPr>
            <p:ph type="sldNum" sz="quarter" idx="10"/>
          </p:nvPr>
        </p:nvSpPr>
        <p:spPr/>
        <p:txBody>
          <a:bodyPr/>
          <a:lstStyle/>
          <a:p>
            <a:fld id="{41464DB0-CCE3-4363-801A-A01AADC6398D}" type="slidenum">
              <a:rPr lang="zh-CN" altLang="en-US" smtClean="0"/>
              <a:t>11</a:t>
            </a:fld>
            <a:endParaRPr lang="zh-CN" altLang="en-US"/>
          </a:p>
        </p:txBody>
      </p:sp>
    </p:spTree>
    <p:extLst>
      <p:ext uri="{BB962C8B-B14F-4D97-AF65-F5344CB8AC3E}">
        <p14:creationId xmlns:p14="http://schemas.microsoft.com/office/powerpoint/2010/main" val="25008971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Because most KM approaches might lack these characteristics more or less, we designed GDD-KM as a build-in mechanism of GDD method.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Before introducing GDD-KM, we need to know what GDD is.</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12</a:t>
            </a:fld>
            <a:endParaRPr lang="zh-CN" altLang="en-US"/>
          </a:p>
        </p:txBody>
      </p:sp>
    </p:spTree>
    <p:extLst>
      <p:ext uri="{BB962C8B-B14F-4D97-AF65-F5344CB8AC3E}">
        <p14:creationId xmlns:p14="http://schemas.microsoft.com/office/powerpoint/2010/main" val="31724098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Goal-Driven Development is a project management method. It was designed to improve the traditional project management methods by focusing on balancing and meeting multiple project goals. This is a typical cycle of GDD. It is composed of three primary phases: the launch phase, the development phase and the postmortem phase.</a:t>
            </a:r>
          </a:p>
        </p:txBody>
      </p:sp>
      <p:sp>
        <p:nvSpPr>
          <p:cNvPr id="4" name="灯片编号占位符 3"/>
          <p:cNvSpPr>
            <a:spLocks noGrp="1"/>
          </p:cNvSpPr>
          <p:nvPr>
            <p:ph type="sldNum" sz="quarter" idx="10"/>
          </p:nvPr>
        </p:nvSpPr>
        <p:spPr/>
        <p:txBody>
          <a:bodyPr/>
          <a:lstStyle/>
          <a:p>
            <a:fld id="{41464DB0-CCE3-4363-801A-A01AADC6398D}" type="slidenum">
              <a:rPr lang="zh-CN" altLang="en-US" smtClean="0"/>
              <a:t>13</a:t>
            </a:fld>
            <a:endParaRPr lang="zh-CN" altLang="en-US"/>
          </a:p>
        </p:txBody>
      </p:sp>
    </p:spTree>
    <p:extLst>
      <p:ext uri="{BB962C8B-B14F-4D97-AF65-F5344CB8AC3E}">
        <p14:creationId xmlns:p14="http://schemas.microsoft.com/office/powerpoint/2010/main" val="26045542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In the launch phase, the goals elicitation meeting and the goals implementation solution meeting help to establish the initial version of knowledge and experience repository for project teams.</a:t>
            </a:r>
          </a:p>
          <a:p>
            <a:r>
              <a:rPr lang="en-US" altLang="zh-CN" sz="1200" kern="1200" dirty="0">
                <a:solidFill>
                  <a:schemeClr val="tx1"/>
                </a:solidFill>
                <a:effectLst/>
                <a:latin typeface="+mn-lt"/>
                <a:ea typeface="+mn-ea"/>
                <a:cs typeface="+mn-cs"/>
              </a:rPr>
              <a:t>In the goals elicitation meeting, a tree-styled diagram can be used to facilitate goal identification. The high-level goals need to be broken down until the related implementation solutions are operational to the development team. Projects can use this diagram as a goal template to accelerate goal elicitation. Even with different project context, goals are similar in most situations, normally the higher level the more chances to reuse the goal template.</a:t>
            </a:r>
            <a:endParaRPr lang="zh-CN" altLang="zh-CN" sz="1200" kern="1200" dirty="0">
              <a:solidFill>
                <a:schemeClr val="tx1"/>
              </a:solidFill>
              <a:effectLst/>
              <a:latin typeface="+mn-lt"/>
              <a:ea typeface="+mn-ea"/>
              <a:cs typeface="+mn-cs"/>
            </a:endParaRPr>
          </a:p>
          <a:p>
            <a:r>
              <a:rPr lang="en-US" altLang="zh-CN" sz="1200" kern="1200" dirty="0">
                <a:solidFill>
                  <a:schemeClr val="tx1"/>
                </a:solidFill>
                <a:effectLst/>
                <a:latin typeface="+mn-lt"/>
                <a:ea typeface="+mn-ea"/>
                <a:cs typeface="+mn-cs"/>
              </a:rPr>
              <a:t>To promote full participation, each goal should be assigned a fixed owner, who is responsible to develop the implementation solution and to track the status during development. After that, the whole team should reach consensus on implementation solutions of all the goals on the fine-grained level. Therefore, the retrieval of information will be easy.</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14</a:t>
            </a:fld>
            <a:endParaRPr lang="zh-CN" altLang="en-US"/>
          </a:p>
        </p:txBody>
      </p:sp>
    </p:spTree>
    <p:extLst>
      <p:ext uri="{BB962C8B-B14F-4D97-AF65-F5344CB8AC3E}">
        <p14:creationId xmlns:p14="http://schemas.microsoft.com/office/powerpoint/2010/main" val="20400261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The practices of development phase are relatively simple in GDD. And this practice tracks and reports the status of all the goals identified by the development team. Its main event is team weekly meeting. Before the meeting, the owners of each goal need to gather data and evidence to characterize the status of the goal. Then the team leader will use a tool to summarize the status of all the goals in one chart.</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15</a:t>
            </a:fld>
            <a:endParaRPr lang="zh-CN" altLang="en-US"/>
          </a:p>
        </p:txBody>
      </p:sp>
    </p:spTree>
    <p:extLst>
      <p:ext uri="{BB962C8B-B14F-4D97-AF65-F5344CB8AC3E}">
        <p14:creationId xmlns:p14="http://schemas.microsoft.com/office/powerpoint/2010/main" val="5166798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In the postmortem phase, the development team only discusses two questions. …… The answers to the questions will help the team find improvement opportunities on goal elicitation and identify effective solutions as the best practices to support these goals. In this way, knowledge </a:t>
            </a:r>
            <a:r>
              <a:rPr lang="en-US" altLang="zh-CN"/>
              <a:t>and experience </a:t>
            </a:r>
            <a:r>
              <a:rPr lang="en-US" altLang="zh-CN" dirty="0"/>
              <a:t>created during the project are well validated for future projects.</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16</a:t>
            </a:fld>
            <a:endParaRPr lang="zh-CN" altLang="en-US"/>
          </a:p>
        </p:txBody>
      </p:sp>
    </p:spTree>
    <p:extLst>
      <p:ext uri="{BB962C8B-B14F-4D97-AF65-F5344CB8AC3E}">
        <p14:creationId xmlns:p14="http://schemas.microsoft.com/office/powerpoint/2010/main" val="2055052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Then, I am going to introduce GDD-KM.</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17</a:t>
            </a:fld>
            <a:endParaRPr lang="zh-CN" altLang="en-US"/>
          </a:p>
        </p:txBody>
      </p:sp>
    </p:spTree>
    <p:extLst>
      <p:ext uri="{BB962C8B-B14F-4D97-AF65-F5344CB8AC3E}">
        <p14:creationId xmlns:p14="http://schemas.microsoft.com/office/powerpoint/2010/main" val="22167622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GDD usually occurs within project. But GDD-KM usually happens across multiple projects. </a:t>
            </a:r>
            <a:r>
              <a:rPr lang="en-US" altLang="zh-CN"/>
              <a:t>There </a:t>
            </a:r>
            <a:r>
              <a:rPr lang="en-US" altLang="zh-CN" dirty="0"/>
              <a:t>are the five typical steps of GDD-KM. These five steps form a cycle and facilitate knowledge evolution.</a:t>
            </a:r>
          </a:p>
          <a:p>
            <a:r>
              <a:rPr lang="en-US" altLang="zh-CN" dirty="0"/>
              <a:t>In knowledge creation, all the engineers should participate in. For instance, in the launch phase of GDD, all the team members identified project goals and developed solutions to implement these goals.</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18</a:t>
            </a:fld>
            <a:endParaRPr lang="zh-CN" altLang="en-US"/>
          </a:p>
        </p:txBody>
      </p:sp>
    </p:spTree>
    <p:extLst>
      <p:ext uri="{BB962C8B-B14F-4D97-AF65-F5344CB8AC3E}">
        <p14:creationId xmlns:p14="http://schemas.microsoft.com/office/powerpoint/2010/main" val="42464786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When using ad hoc manner to manage knowledge, similar knowledge even redundant knowledge in the repository cannot be avoided. So, we need conceptual generalization and representational formalization in GDD-KM in order to apply knowledge and experience to other projects. This is the basic structure of knowledge and experience repository. The top layer is the goal identified by project teams in the organization. The mid layer is a brief introduction to solutions to address goal on top level. And the details of the solutions are described on the bottom layer.</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19</a:t>
            </a:fld>
            <a:endParaRPr lang="zh-CN" altLang="en-US"/>
          </a:p>
        </p:txBody>
      </p:sp>
    </p:spTree>
    <p:extLst>
      <p:ext uri="{BB962C8B-B14F-4D97-AF65-F5344CB8AC3E}">
        <p14:creationId xmlns:p14="http://schemas.microsoft.com/office/powerpoint/2010/main" val="2373201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In order to give you a general understanding, I’ll introduce what we did in the first place. </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2</a:t>
            </a:fld>
            <a:endParaRPr lang="zh-CN" altLang="en-US"/>
          </a:p>
        </p:txBody>
      </p:sp>
    </p:spTree>
    <p:extLst>
      <p:ext uri="{BB962C8B-B14F-4D97-AF65-F5344CB8AC3E}">
        <p14:creationId xmlns:p14="http://schemas.microsoft.com/office/powerpoint/2010/main" val="35720520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In GDD-KM, full participation is highly encouraged in both creation and application of knowledge and experience. There are two typical application scenarios as examples to explain the </a:t>
            </a:r>
            <a:r>
              <a:rPr lang="en-US" altLang="zh-CN" dirty="0" err="1"/>
              <a:t>knowdege</a:t>
            </a:r>
            <a:r>
              <a:rPr lang="en-US" altLang="zh-CN" dirty="0"/>
              <a:t> dissemination </a:t>
            </a:r>
            <a:r>
              <a:rPr lang="en-US" altLang="zh-CN"/>
              <a:t>and application.</a:t>
            </a:r>
            <a:endParaRPr lang="en-US" altLang="zh-CN" dirty="0"/>
          </a:p>
          <a:p>
            <a:r>
              <a:rPr lang="en-US" altLang="zh-CN" dirty="0"/>
              <a:t>In goals elicitation, one challenge a software project team will face is that how to elicit expectations from relevant stakeholders comprehensively. With GDD-KM, each project team is equipped with a goal template. It provides a basis for further elicitation of project goals. Usually with similar project context, nearly no change needs to be made.</a:t>
            </a:r>
          </a:p>
          <a:p>
            <a:r>
              <a:rPr lang="en-US" altLang="zh-CN" dirty="0"/>
              <a:t>In goals implementation solution. And as is mentioned before, solutions are attached to certain project goals. Therefore, for those similar goals, there exist solutions in the knowledge and experience repository already. Goal owners can adopt those solutions directly.</a:t>
            </a:r>
          </a:p>
        </p:txBody>
      </p:sp>
      <p:sp>
        <p:nvSpPr>
          <p:cNvPr id="4" name="灯片编号占位符 3"/>
          <p:cNvSpPr>
            <a:spLocks noGrp="1"/>
          </p:cNvSpPr>
          <p:nvPr>
            <p:ph type="sldNum" sz="quarter" idx="10"/>
          </p:nvPr>
        </p:nvSpPr>
        <p:spPr/>
        <p:txBody>
          <a:bodyPr/>
          <a:lstStyle/>
          <a:p>
            <a:fld id="{41464DB0-CCE3-4363-801A-A01AADC6398D}" type="slidenum">
              <a:rPr lang="zh-CN" altLang="en-US" smtClean="0"/>
              <a:t>20</a:t>
            </a:fld>
            <a:endParaRPr lang="zh-CN" altLang="en-US"/>
          </a:p>
        </p:txBody>
      </p:sp>
    </p:spTree>
    <p:extLst>
      <p:ext uri="{BB962C8B-B14F-4D97-AF65-F5344CB8AC3E}">
        <p14:creationId xmlns:p14="http://schemas.microsoft.com/office/powerpoint/2010/main" val="29431429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In the evolution step, every layer of knowledge in GDD-KM needs to be refined, updated, and detailed into full conceptual knowledge structures. And in the end, outdated knowledge needs to be discarded to accommodate the ever-changing environment.</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21</a:t>
            </a:fld>
            <a:endParaRPr lang="zh-CN" altLang="en-US"/>
          </a:p>
        </p:txBody>
      </p:sp>
    </p:spTree>
    <p:extLst>
      <p:ext uri="{BB962C8B-B14F-4D97-AF65-F5344CB8AC3E}">
        <p14:creationId xmlns:p14="http://schemas.microsoft.com/office/powerpoint/2010/main" val="29665914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We applied GDD-KM in several projects both in industrial environment and academic environment.</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22</a:t>
            </a:fld>
            <a:endParaRPr lang="zh-CN" altLang="en-US"/>
          </a:p>
        </p:txBody>
      </p:sp>
    </p:spTree>
    <p:extLst>
      <p:ext uri="{BB962C8B-B14F-4D97-AF65-F5344CB8AC3E}">
        <p14:creationId xmlns:p14="http://schemas.microsoft.com/office/powerpoint/2010/main" val="29363321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This is one of these projects. The purpose of the project is to …… The team established an initial knowledge and experience repository. And during the phase of Knowledge creation, they formed a goal template and they also developed solutions to implement the goal. This is one of the solutions they developed.</a:t>
            </a:r>
          </a:p>
          <a:p>
            <a:r>
              <a:rPr lang="en-US" altLang="zh-CN" dirty="0"/>
              <a:t>This team finished the project on time and met most of the goals identified during launch phase. According to our interview, the team members thought GDD-KM helped them to deal with the challenges in several aspects.</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23</a:t>
            </a:fld>
            <a:endParaRPr lang="zh-CN" altLang="en-US"/>
          </a:p>
        </p:txBody>
      </p:sp>
    </p:spTree>
    <p:extLst>
      <p:ext uri="{BB962C8B-B14F-4D97-AF65-F5344CB8AC3E}">
        <p14:creationId xmlns:p14="http://schemas.microsoft.com/office/powerpoint/2010/main" val="24573688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This team finished the project on time and met most of the goals identified during launch phase. We conducted an investigation after the project to interview all the project team members. Results showed several positive aspects of GDD and GDD-KM.</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24</a:t>
            </a:fld>
            <a:endParaRPr lang="zh-CN" altLang="en-US"/>
          </a:p>
        </p:txBody>
      </p:sp>
    </p:spTree>
    <p:extLst>
      <p:ext uri="{BB962C8B-B14F-4D97-AF65-F5344CB8AC3E}">
        <p14:creationId xmlns:p14="http://schemas.microsoft.com/office/powerpoint/2010/main" val="23736862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How can GDD-KM deal with the challenges?</a:t>
            </a:r>
          </a:p>
          <a:p>
            <a:r>
              <a:rPr lang="en-US" altLang="zh-CN" dirty="0"/>
              <a:t>First, the goals in our framework are stated in short names, one sentence’s comments and a detail description. It is a standard and flexible structure. We use this structure to make the query process faster and easier.</a:t>
            </a:r>
          </a:p>
          <a:p>
            <a:r>
              <a:rPr lang="en-US" altLang="zh-CN" dirty="0"/>
              <a:t>Second,</a:t>
            </a:r>
            <a:r>
              <a:rPr lang="zh-CN" altLang="en-US" dirty="0"/>
              <a:t> </a:t>
            </a:r>
            <a:r>
              <a:rPr lang="en-US" altLang="zh-CN" dirty="0"/>
              <a:t>GDD-KM integrates the development management and knowledge management. It allows company to benefit from past experience to make it possible for people to create new knowledge together during the development. And to provide opportunities and incentive for experiment and learning.</a:t>
            </a:r>
          </a:p>
          <a:p>
            <a:r>
              <a:rPr lang="en-US" altLang="zh-CN" dirty="0"/>
              <a:t>Third, full participation and team decision are highly recommended in GDD-KM. Each team member should be responsible for several goals. They all take part in the management and are more likely to have a shared understanding of the definition and structure of their knowledge management system. And, as a result, it is much more easier to find some knowledge they expect.</a:t>
            </a:r>
          </a:p>
          <a:p>
            <a:r>
              <a:rPr lang="en-US" altLang="zh-CN" dirty="0"/>
              <a:t>The three ways deal with the challenges mentioned before.</a:t>
            </a:r>
          </a:p>
        </p:txBody>
      </p:sp>
      <p:sp>
        <p:nvSpPr>
          <p:cNvPr id="4" name="灯片编号占位符 3"/>
          <p:cNvSpPr>
            <a:spLocks noGrp="1"/>
          </p:cNvSpPr>
          <p:nvPr>
            <p:ph type="sldNum" sz="quarter" idx="10"/>
          </p:nvPr>
        </p:nvSpPr>
        <p:spPr/>
        <p:txBody>
          <a:bodyPr/>
          <a:lstStyle/>
          <a:p>
            <a:fld id="{41464DB0-CCE3-4363-801A-A01AADC6398D}" type="slidenum">
              <a:rPr lang="zh-CN" altLang="en-US" smtClean="0"/>
              <a:t>25</a:t>
            </a:fld>
            <a:endParaRPr lang="zh-CN" altLang="en-US"/>
          </a:p>
        </p:txBody>
      </p:sp>
    </p:spTree>
    <p:extLst>
      <p:ext uri="{BB962C8B-B14F-4D97-AF65-F5344CB8AC3E}">
        <p14:creationId xmlns:p14="http://schemas.microsoft.com/office/powerpoint/2010/main" val="2644039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We proposed a Goal-Driven Development Knowledge Management framework. It is featured in its inherent Goal-Driven philosophy and cyclic approach. Goal-Driven philosophy helps to organically structure knowledge and experience, because only those knowledge and experience which help to satisfy goals in previous projects were captured and organized in the knowledge repository. Meanwhile, the cyclic nature of the GDD-KM helps to enrich, refine and outdate knowledge and experience as necessary. In this sense, knowledge and experience evolve with each cycle. We applied GDD-KM in several projects and helped these teams to accumulate and transfer knowledge and experience effectively and efficiently.</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3</a:t>
            </a:fld>
            <a:endParaRPr lang="zh-CN" altLang="en-US"/>
          </a:p>
        </p:txBody>
      </p:sp>
    </p:spTree>
    <p:extLst>
      <p:ext uri="{BB962C8B-B14F-4D97-AF65-F5344CB8AC3E}">
        <p14:creationId xmlns:p14="http://schemas.microsoft.com/office/powerpoint/2010/main" val="3932479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So, why do we need this framework?</a:t>
            </a:r>
          </a:p>
        </p:txBody>
      </p:sp>
      <p:sp>
        <p:nvSpPr>
          <p:cNvPr id="4" name="灯片编号占位符 3"/>
          <p:cNvSpPr>
            <a:spLocks noGrp="1"/>
          </p:cNvSpPr>
          <p:nvPr>
            <p:ph type="sldNum" sz="quarter" idx="10"/>
          </p:nvPr>
        </p:nvSpPr>
        <p:spPr/>
        <p:txBody>
          <a:bodyPr/>
          <a:lstStyle/>
          <a:p>
            <a:fld id="{41464DB0-CCE3-4363-801A-A01AADC6398D}" type="slidenum">
              <a:rPr lang="zh-CN" altLang="en-US" smtClean="0"/>
              <a:t>4</a:t>
            </a:fld>
            <a:endParaRPr lang="zh-CN" altLang="en-US"/>
          </a:p>
        </p:txBody>
      </p:sp>
    </p:spTree>
    <p:extLst>
      <p:ext uri="{BB962C8B-B14F-4D97-AF65-F5344CB8AC3E}">
        <p14:creationId xmlns:p14="http://schemas.microsoft.com/office/powerpoint/2010/main" val="567004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As we all know, software engineering is knowledge-intensive work. Therefore, development of software requires knowledge and experience in many areas. These knowledge and experience help people to decrease software development time and costs, avoid mistakes, and reduce rework. Meanwhile, it can also help repeat successful processes, increase productivity and the likelihood of further success. They can also help software practitioners make sound decisions and to find better compromises.</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5</a:t>
            </a:fld>
            <a:endParaRPr lang="zh-CN" altLang="en-US"/>
          </a:p>
        </p:txBody>
      </p:sp>
    </p:spTree>
    <p:extLst>
      <p:ext uri="{BB962C8B-B14F-4D97-AF65-F5344CB8AC3E}">
        <p14:creationId xmlns:p14="http://schemas.microsoft.com/office/powerpoint/2010/main" val="33830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Unfortunately, the reality is that most development teams don’t benefit from existing experience as expected. Furthermore, they constantly repeat mistakes even though some individuals in the organization know how to avoid them. Lacking effective Knowledge Management is one reason of the reality.</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6</a:t>
            </a:fld>
            <a:endParaRPr lang="zh-CN" altLang="en-US"/>
          </a:p>
        </p:txBody>
      </p:sp>
    </p:spTree>
    <p:extLst>
      <p:ext uri="{BB962C8B-B14F-4D97-AF65-F5344CB8AC3E}">
        <p14:creationId xmlns:p14="http://schemas.microsoft.com/office/powerpoint/2010/main" val="3630869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Therefore, management of knowledge and experience is a challenge for most software organizations. According to our research, the challenges and obstacles of KM come from three major sources:</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7</a:t>
            </a:fld>
            <a:endParaRPr lang="zh-CN" altLang="en-US"/>
          </a:p>
        </p:txBody>
      </p:sp>
    </p:spTree>
    <p:extLst>
      <p:ext uri="{BB962C8B-B14F-4D97-AF65-F5344CB8AC3E}">
        <p14:creationId xmlns:p14="http://schemas.microsoft.com/office/powerpoint/2010/main" val="17281259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From the technological perspective, in most KM information systems, knowledge and experience are more like documented materials. They store answers to questions that might arise during work. Therefore, consumers of the knowledge need to discover the answers when facing specific problems. However, these systems usually contain thousands of pages of unstructured information. And, as a result, the discovery procedure could be time-consuming and software engineers may lose faith in and patience under tight project schedule. Besides, updating and maintaining existing knowledge and experience will also be a big issue, not to mention obtaining outdated information after long time searching.</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8</a:t>
            </a:fld>
            <a:endParaRPr lang="zh-CN" altLang="en-US"/>
          </a:p>
        </p:txBody>
      </p:sp>
    </p:spTree>
    <p:extLst>
      <p:ext uri="{BB962C8B-B14F-4D97-AF65-F5344CB8AC3E}">
        <p14:creationId xmlns:p14="http://schemas.microsoft.com/office/powerpoint/2010/main" val="12054775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From the organizational perspective, the culture of most industrial organizations usually only encourages finishing current project on time, within budget and with quality. Resources, time and effort are required to be visible. As a consequence, current project teams tend to spend little effort and resource to help future projects. With hero culture rather than cooperative work, employees might not be willing to share knowledge and experience at the organizational level. In this sense, a separated KM mechanism or process might be taken as additional burden on most project teams.</a:t>
            </a:r>
            <a:endParaRPr lang="zh-CN" altLang="en-US" dirty="0"/>
          </a:p>
        </p:txBody>
      </p:sp>
      <p:sp>
        <p:nvSpPr>
          <p:cNvPr id="4" name="灯片编号占位符 3"/>
          <p:cNvSpPr>
            <a:spLocks noGrp="1"/>
          </p:cNvSpPr>
          <p:nvPr>
            <p:ph type="sldNum" sz="quarter" idx="10"/>
          </p:nvPr>
        </p:nvSpPr>
        <p:spPr/>
        <p:txBody>
          <a:bodyPr/>
          <a:lstStyle/>
          <a:p>
            <a:fld id="{41464DB0-CCE3-4363-801A-A01AADC6398D}" type="slidenum">
              <a:rPr lang="zh-CN" altLang="en-US" smtClean="0"/>
              <a:t>9</a:t>
            </a:fld>
            <a:endParaRPr lang="zh-CN" altLang="en-US"/>
          </a:p>
        </p:txBody>
      </p:sp>
    </p:spTree>
    <p:extLst>
      <p:ext uri="{BB962C8B-B14F-4D97-AF65-F5344CB8AC3E}">
        <p14:creationId xmlns:p14="http://schemas.microsoft.com/office/powerpoint/2010/main" val="30724948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内页">
    <p:spTree>
      <p:nvGrpSpPr>
        <p:cNvPr id="1" name=""/>
        <p:cNvGrpSpPr/>
        <p:nvPr/>
      </p:nvGrpSpPr>
      <p:grpSpPr>
        <a:xfrm>
          <a:off x="0" y="0"/>
          <a:ext cx="0" cy="0"/>
          <a:chOff x="0" y="0"/>
          <a:chExt cx="0" cy="0"/>
        </a:xfrm>
      </p:grpSpPr>
      <p:sp>
        <p:nvSpPr>
          <p:cNvPr id="9" name="矩形 8"/>
          <p:cNvSpPr/>
          <p:nvPr userDrawn="1"/>
        </p:nvSpPr>
        <p:spPr>
          <a:xfrm>
            <a:off x="8345217" y="6320411"/>
            <a:ext cx="554577" cy="537587"/>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6" name="灯片编号占位符 15"/>
          <p:cNvSpPr>
            <a:spLocks noGrp="1"/>
          </p:cNvSpPr>
          <p:nvPr>
            <p:ph type="sldNum" sz="quarter" idx="12"/>
          </p:nvPr>
        </p:nvSpPr>
        <p:spPr>
          <a:xfrm>
            <a:off x="8101012" y="6406643"/>
            <a:ext cx="1042988" cy="365125"/>
          </a:xfrm>
        </p:spPr>
        <p:txBody>
          <a:bodyPr/>
          <a:lstStyle>
            <a:lvl1pPr algn="ctr">
              <a:defRPr sz="2000" b="1">
                <a:solidFill>
                  <a:schemeClr val="bg1"/>
                </a:solidFill>
              </a:defRPr>
            </a:lvl1pPr>
          </a:lstStyle>
          <a:p>
            <a:fld id="{51D91E7F-84B6-4064-9D4E-CC7D244BCA04}" type="slidenum">
              <a:rPr lang="zh-CN" altLang="en-US" smtClean="0"/>
              <a:pPr/>
              <a:t>‹#›</a:t>
            </a:fld>
            <a:endParaRPr lang="zh-CN" altLang="en-US"/>
          </a:p>
        </p:txBody>
      </p:sp>
      <p:grpSp>
        <p:nvGrpSpPr>
          <p:cNvPr id="13" name="组合 12">
            <a:extLst>
              <a:ext uri="{FF2B5EF4-FFF2-40B4-BE49-F238E27FC236}">
                <a16:creationId xmlns:a16="http://schemas.microsoft.com/office/drawing/2014/main" id="{99731CC2-C4C0-4506-AB9E-864CFE1AF6D5}"/>
              </a:ext>
            </a:extLst>
          </p:cNvPr>
          <p:cNvGrpSpPr/>
          <p:nvPr userDrawn="1"/>
        </p:nvGrpSpPr>
        <p:grpSpPr>
          <a:xfrm>
            <a:off x="120576" y="120576"/>
            <a:ext cx="653562" cy="653562"/>
            <a:chOff x="10920675" y="2008140"/>
            <a:chExt cx="576000" cy="576000"/>
          </a:xfrm>
        </p:grpSpPr>
        <p:sp>
          <p:nvSpPr>
            <p:cNvPr id="14" name="矩形 13">
              <a:extLst>
                <a:ext uri="{FF2B5EF4-FFF2-40B4-BE49-F238E27FC236}">
                  <a16:creationId xmlns:a16="http://schemas.microsoft.com/office/drawing/2014/main" id="{89C90E33-BD03-49ED-8485-AAD5F92D0D8A}"/>
                </a:ext>
              </a:extLst>
            </p:cNvPr>
            <p:cNvSpPr/>
            <p:nvPr/>
          </p:nvSpPr>
          <p:spPr>
            <a:xfrm>
              <a:off x="11172675" y="2260140"/>
              <a:ext cx="324000" cy="324000"/>
            </a:xfrm>
            <a:prstGeom prst="rect">
              <a:avLst/>
            </a:prstGeom>
            <a:solidFill>
              <a:srgbClr val="870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5" name="矩形 14">
              <a:extLst>
                <a:ext uri="{FF2B5EF4-FFF2-40B4-BE49-F238E27FC236}">
                  <a16:creationId xmlns:a16="http://schemas.microsoft.com/office/drawing/2014/main" id="{1E31F7FE-3B7B-4707-82B3-DD3D75F17914}"/>
                </a:ext>
              </a:extLst>
            </p:cNvPr>
            <p:cNvSpPr/>
            <p:nvPr/>
          </p:nvSpPr>
          <p:spPr>
            <a:xfrm>
              <a:off x="10920675" y="2008140"/>
              <a:ext cx="252000" cy="252000"/>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sp>
        <p:nvSpPr>
          <p:cNvPr id="17" name="文本占位符 16">
            <a:extLst>
              <a:ext uri="{FF2B5EF4-FFF2-40B4-BE49-F238E27FC236}">
                <a16:creationId xmlns:a16="http://schemas.microsoft.com/office/drawing/2014/main" id="{C8D5E2A9-13D2-440E-AF0F-D051209A0B84}"/>
              </a:ext>
            </a:extLst>
          </p:cNvPr>
          <p:cNvSpPr>
            <a:spLocks noGrp="1"/>
          </p:cNvSpPr>
          <p:nvPr>
            <p:ph type="body" sz="quarter" idx="13"/>
          </p:nvPr>
        </p:nvSpPr>
        <p:spPr>
          <a:xfrm>
            <a:off x="774138" y="328713"/>
            <a:ext cx="8125656" cy="523220"/>
          </a:xfrm>
        </p:spPr>
        <p:txBody>
          <a:bodyPr wrap="square" anchor="ctr" anchorCtr="0">
            <a:spAutoFit/>
          </a:bodyPr>
          <a:lstStyle>
            <a:lvl1pPr marL="0" indent="0">
              <a:lnSpc>
                <a:spcPct val="100000"/>
              </a:lnSpc>
              <a:spcBef>
                <a:spcPts val="0"/>
              </a:spcBef>
              <a:buNone/>
              <a:defRPr b="1" i="0" baseline="0"/>
            </a:lvl1pPr>
          </a:lstStyle>
          <a:p>
            <a:pPr lvl="0"/>
            <a:endParaRPr lang="zh-CN" altLang="en-US" dirty="0"/>
          </a:p>
        </p:txBody>
      </p:sp>
      <p:pic>
        <p:nvPicPr>
          <p:cNvPr id="3" name="图片 2">
            <a:extLst>
              <a:ext uri="{FF2B5EF4-FFF2-40B4-BE49-F238E27FC236}">
                <a16:creationId xmlns:a16="http://schemas.microsoft.com/office/drawing/2014/main" id="{F071625D-A83A-46EE-9ED2-ACEBD337D05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0576" y="6404500"/>
            <a:ext cx="1148150" cy="365126"/>
          </a:xfrm>
          <a:prstGeom prst="rect">
            <a:avLst/>
          </a:prstGeom>
        </p:spPr>
      </p:pic>
    </p:spTree>
    <p:extLst>
      <p:ext uri="{BB962C8B-B14F-4D97-AF65-F5344CB8AC3E}">
        <p14:creationId xmlns:p14="http://schemas.microsoft.com/office/powerpoint/2010/main" val="3067664993"/>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extLst mod="1">
    <p:ext uri="{DCECCB84-F9BA-43D5-87BE-67443E8EF086}">
      <p15:sldGuideLst xmlns:p15="http://schemas.microsoft.com/office/powerpoint/2012/main">
        <p15:guide id="1" orient="horz" pos="2160">
          <p15:clr>
            <a:srgbClr val="FBAE40"/>
          </p15:clr>
        </p15:guide>
        <p15:guide id="2" pos="2880">
          <p15:clr>
            <a:srgbClr val="FBAE40"/>
          </p15:clr>
        </p15:guide>
        <p15:guide id="3" pos="329">
          <p15:clr>
            <a:srgbClr val="FBAE40"/>
          </p15:clr>
        </p15:guide>
        <p15:guide id="4" pos="5432">
          <p15:clr>
            <a:srgbClr val="FBAE40"/>
          </p15:clr>
        </p15:guide>
        <p15:guide id="5" orient="horz" pos="346">
          <p15:clr>
            <a:srgbClr val="FBAE40"/>
          </p15:clr>
        </p15:guide>
        <p15:guide id="6" orient="horz" pos="39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746850"/>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dirty="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A4C821-51AF-415E-BF5B-CDCDE3466362}" type="datetime1">
              <a:rPr lang="zh-CN" altLang="en-US" smtClean="0"/>
              <a:t>17/12/6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D91E7F-84B6-4064-9D4E-CC7D244BCA04}" type="slidenum">
              <a:rPr lang="zh-CN" altLang="en-US" smtClean="0"/>
              <a:t>‹#›</a:t>
            </a:fld>
            <a:endParaRPr lang="zh-CN" altLang="en-US"/>
          </a:p>
        </p:txBody>
      </p:sp>
    </p:spTree>
    <p:extLst>
      <p:ext uri="{BB962C8B-B14F-4D97-AF65-F5344CB8AC3E}">
        <p14:creationId xmlns:p14="http://schemas.microsoft.com/office/powerpoint/2010/main" val="4265643295"/>
      </p:ext>
    </p:extLst>
  </p:cSld>
  <p:clrMap bg1="lt1" tx1="dk1" bg2="lt2" tx2="dk2" accent1="accent1" accent2="accent2" accent3="accent3" accent4="accent4" accent5="accent5" accent6="accent6" hlink="hlink" folHlink="folHlink"/>
  <p:sldLayoutIdLst>
    <p:sldLayoutId id="2147483663" r:id="rId1"/>
    <p:sldLayoutId id="2147483658" r:id="rId2"/>
  </p:sldLayoutIdLst>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a:extLst>
              <a:ext uri="{FF2B5EF4-FFF2-40B4-BE49-F238E27FC236}">
                <a16:creationId xmlns:a16="http://schemas.microsoft.com/office/drawing/2014/main" id="{D5490407-D85E-436D-A05E-FAFD9F8FB8A7}"/>
              </a:ext>
            </a:extLst>
          </p:cNvPr>
          <p:cNvGrpSpPr/>
          <p:nvPr/>
        </p:nvGrpSpPr>
        <p:grpSpPr>
          <a:xfrm>
            <a:off x="0" y="2697654"/>
            <a:ext cx="9144000" cy="1462692"/>
            <a:chOff x="0" y="2878638"/>
            <a:chExt cx="9144000" cy="1034852"/>
          </a:xfrm>
        </p:grpSpPr>
        <p:sp>
          <p:nvSpPr>
            <p:cNvPr id="8" name="矩形 7"/>
            <p:cNvSpPr/>
            <p:nvPr/>
          </p:nvSpPr>
          <p:spPr>
            <a:xfrm>
              <a:off x="0" y="3607982"/>
              <a:ext cx="9144000" cy="305508"/>
            </a:xfrm>
            <a:prstGeom prst="rect">
              <a:avLst/>
            </a:prstGeom>
            <a:solidFill>
              <a:srgbClr val="453D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矩形 6"/>
            <p:cNvSpPr/>
            <p:nvPr/>
          </p:nvSpPr>
          <p:spPr>
            <a:xfrm>
              <a:off x="0" y="2878638"/>
              <a:ext cx="9144000" cy="729343"/>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sp>
        <p:nvSpPr>
          <p:cNvPr id="11" name="文本框 10"/>
          <p:cNvSpPr txBox="1"/>
          <p:nvPr/>
        </p:nvSpPr>
        <p:spPr>
          <a:xfrm>
            <a:off x="1940613" y="2736038"/>
            <a:ext cx="6329236" cy="954107"/>
          </a:xfrm>
          <a:prstGeom prst="rect">
            <a:avLst/>
          </a:prstGeom>
          <a:noFill/>
        </p:spPr>
        <p:txBody>
          <a:bodyPr wrap="square" rtlCol="0">
            <a:spAutoFit/>
          </a:bodyPr>
          <a:lstStyle/>
          <a:p>
            <a:pPr algn="ctr"/>
            <a:r>
              <a:rPr lang="en-US" altLang="zh-CN" sz="2800" b="1" dirty="0">
                <a:solidFill>
                  <a:schemeClr val="bg1"/>
                </a:solidFill>
              </a:rPr>
              <a:t>A Goal-Driven Framework in Support of Knowledge Management</a:t>
            </a:r>
            <a:endParaRPr lang="zh-CN" altLang="en-US" sz="2800" b="1">
              <a:solidFill>
                <a:schemeClr val="bg1"/>
              </a:solidFill>
            </a:endParaRPr>
          </a:p>
        </p:txBody>
      </p:sp>
      <p:grpSp>
        <p:nvGrpSpPr>
          <p:cNvPr id="3" name="组合 2">
            <a:extLst>
              <a:ext uri="{FF2B5EF4-FFF2-40B4-BE49-F238E27FC236}">
                <a16:creationId xmlns:a16="http://schemas.microsoft.com/office/drawing/2014/main" id="{13D75939-114B-4839-B0C9-2B8475E4B269}"/>
              </a:ext>
            </a:extLst>
          </p:cNvPr>
          <p:cNvGrpSpPr/>
          <p:nvPr/>
        </p:nvGrpSpPr>
        <p:grpSpPr>
          <a:xfrm>
            <a:off x="8202146" y="1892024"/>
            <a:ext cx="653562" cy="653562"/>
            <a:chOff x="10920675" y="2008140"/>
            <a:chExt cx="576000" cy="576000"/>
          </a:xfrm>
        </p:grpSpPr>
        <p:sp>
          <p:nvSpPr>
            <p:cNvPr id="15" name="矩形 14"/>
            <p:cNvSpPr/>
            <p:nvPr/>
          </p:nvSpPr>
          <p:spPr>
            <a:xfrm>
              <a:off x="11172675" y="2260140"/>
              <a:ext cx="324000" cy="324000"/>
            </a:xfrm>
            <a:prstGeom prst="rect">
              <a:avLst/>
            </a:prstGeom>
            <a:solidFill>
              <a:srgbClr val="870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6" name="矩形 15"/>
            <p:cNvSpPr/>
            <p:nvPr/>
          </p:nvSpPr>
          <p:spPr>
            <a:xfrm>
              <a:off x="10920675" y="2008140"/>
              <a:ext cx="252000" cy="252000"/>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sp>
        <p:nvSpPr>
          <p:cNvPr id="10" name="文本框 9"/>
          <p:cNvSpPr txBox="1"/>
          <p:nvPr/>
        </p:nvSpPr>
        <p:spPr>
          <a:xfrm>
            <a:off x="1940613" y="3758819"/>
            <a:ext cx="6329236" cy="369332"/>
          </a:xfrm>
          <a:prstGeom prst="rect">
            <a:avLst/>
          </a:prstGeom>
          <a:noFill/>
        </p:spPr>
        <p:txBody>
          <a:bodyPr wrap="square" rtlCol="0">
            <a:spAutoFit/>
          </a:bodyPr>
          <a:lstStyle/>
          <a:p>
            <a:pPr algn="ctr"/>
            <a:r>
              <a:rPr lang="en-US" altLang="zh-CN" dirty="0">
                <a:solidFill>
                  <a:schemeClr val="bg1"/>
                </a:solidFill>
                <a:cs typeface="Times New Roman" panose="02020603050405020304" pitchFamily="18" charset="0"/>
              </a:rPr>
              <a:t>Guoping Rong, Xinbei Liu, Shenghui Gu, Dong Shao</a:t>
            </a:r>
            <a:endParaRPr lang="zh-CN" altLang="en-US" dirty="0">
              <a:solidFill>
                <a:schemeClr val="bg1"/>
              </a:solidFill>
              <a:cs typeface="Times New Roman" panose="02020603050405020304" pitchFamily="18" charset="0"/>
            </a:endParaRPr>
          </a:p>
        </p:txBody>
      </p:sp>
      <p:sp>
        <p:nvSpPr>
          <p:cNvPr id="5" name="Freeform 5"/>
          <p:cNvSpPr>
            <a:spLocks noEditPoints="1"/>
          </p:cNvSpPr>
          <p:nvPr/>
        </p:nvSpPr>
        <p:spPr bwMode="auto">
          <a:xfrm>
            <a:off x="8269849" y="2954360"/>
            <a:ext cx="585859" cy="516114"/>
          </a:xfrm>
          <a:custGeom>
            <a:avLst/>
            <a:gdLst>
              <a:gd name="T0" fmla="*/ 17 w 68"/>
              <a:gd name="T1" fmla="*/ 26 h 60"/>
              <a:gd name="T2" fmla="*/ 33 w 68"/>
              <a:gd name="T3" fmla="*/ 31 h 60"/>
              <a:gd name="T4" fmla="*/ 33 w 68"/>
              <a:gd name="T5" fmla="*/ 31 h 60"/>
              <a:gd name="T6" fmla="*/ 49 w 68"/>
              <a:gd name="T7" fmla="*/ 26 h 60"/>
              <a:gd name="T8" fmla="*/ 34 w 68"/>
              <a:gd name="T9" fmla="*/ 18 h 60"/>
              <a:gd name="T10" fmla="*/ 59 w 68"/>
              <a:gd name="T11" fmla="*/ 16 h 60"/>
              <a:gd name="T12" fmla="*/ 55 w 68"/>
              <a:gd name="T13" fmla="*/ 23 h 60"/>
              <a:gd name="T14" fmla="*/ 56 w 68"/>
              <a:gd name="T15" fmla="*/ 15 h 60"/>
              <a:gd name="T16" fmla="*/ 56 w 68"/>
              <a:gd name="T17" fmla="*/ 12 h 60"/>
              <a:gd name="T18" fmla="*/ 52 w 68"/>
              <a:gd name="T19" fmla="*/ 23 h 60"/>
              <a:gd name="T20" fmla="*/ 68 w 68"/>
              <a:gd name="T21" fmla="*/ 32 h 60"/>
              <a:gd name="T22" fmla="*/ 68 w 68"/>
              <a:gd name="T23" fmla="*/ 34 h 60"/>
              <a:gd name="T24" fmla="*/ 67 w 68"/>
              <a:gd name="T25" fmla="*/ 34 h 60"/>
              <a:gd name="T26" fmla="*/ 29 w 68"/>
              <a:gd name="T27" fmla="*/ 50 h 60"/>
              <a:gd name="T28" fmla="*/ 68 w 68"/>
              <a:gd name="T29" fmla="*/ 45 h 60"/>
              <a:gd name="T30" fmla="*/ 30 w 68"/>
              <a:gd name="T31" fmla="*/ 60 h 60"/>
              <a:gd name="T32" fmla="*/ 28 w 68"/>
              <a:gd name="T33" fmla="*/ 59 h 60"/>
              <a:gd name="T34" fmla="*/ 3 w 68"/>
              <a:gd name="T35" fmla="*/ 25 h 60"/>
              <a:gd name="T36" fmla="*/ 14 w 68"/>
              <a:gd name="T37" fmla="*/ 23 h 60"/>
              <a:gd name="T38" fmla="*/ 1 w 68"/>
              <a:gd name="T39" fmla="*/ 10 h 60"/>
              <a:gd name="T40" fmla="*/ 32 w 68"/>
              <a:gd name="T41" fmla="*/ 0 h 60"/>
              <a:gd name="T42" fmla="*/ 65 w 68"/>
              <a:gd name="T43" fmla="*/ 9 h 60"/>
              <a:gd name="T44" fmla="*/ 59 w 68"/>
              <a:gd name="T45" fmla="*/ 14 h 60"/>
              <a:gd name="T46" fmla="*/ 59 w 68"/>
              <a:gd name="T47" fmla="*/ 16 h 60"/>
              <a:gd name="T48" fmla="*/ 58 w 68"/>
              <a:gd name="T49" fmla="*/ 9 h 60"/>
              <a:gd name="T50" fmla="*/ 33 w 68"/>
              <a:gd name="T51" fmla="*/ 4 h 60"/>
              <a:gd name="T52" fmla="*/ 33 w 68"/>
              <a:gd name="T53" fmla="*/ 8 h 60"/>
              <a:gd name="T54" fmla="*/ 54 w 68"/>
              <a:gd name="T55" fmla="*/ 10 h 60"/>
              <a:gd name="T56" fmla="*/ 32 w 68"/>
              <a:gd name="T57" fmla="*/ 53 h 60"/>
              <a:gd name="T58" fmla="*/ 67 w 68"/>
              <a:gd name="T59" fmla="*/ 42 h 60"/>
              <a:gd name="T60" fmla="*/ 32 w 68"/>
              <a:gd name="T61" fmla="*/ 49 h 60"/>
              <a:gd name="T62" fmla="*/ 67 w 68"/>
              <a:gd name="T63" fmla="*/ 40 h 60"/>
              <a:gd name="T64" fmla="*/ 32 w 68"/>
              <a:gd name="T65" fmla="*/ 49 h 60"/>
              <a:gd name="T66" fmla="*/ 32 w 68"/>
              <a:gd name="T67" fmla="*/ 47 h 60"/>
              <a:gd name="T68" fmla="*/ 67 w 68"/>
              <a:gd name="T69" fmla="*/ 3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8" h="60">
                <a:moveTo>
                  <a:pt x="17" y="14"/>
                </a:moveTo>
                <a:cubicBezTo>
                  <a:pt x="17" y="26"/>
                  <a:pt x="17" y="26"/>
                  <a:pt x="17" y="26"/>
                </a:cubicBezTo>
                <a:cubicBezTo>
                  <a:pt x="17" y="26"/>
                  <a:pt x="18" y="27"/>
                  <a:pt x="18" y="27"/>
                </a:cubicBezTo>
                <a:cubicBezTo>
                  <a:pt x="22" y="28"/>
                  <a:pt x="29" y="31"/>
                  <a:pt x="33" y="31"/>
                </a:cubicBezTo>
                <a:cubicBezTo>
                  <a:pt x="33" y="31"/>
                  <a:pt x="33" y="31"/>
                  <a:pt x="33" y="31"/>
                </a:cubicBezTo>
                <a:cubicBezTo>
                  <a:pt x="33" y="31"/>
                  <a:pt x="33" y="31"/>
                  <a:pt x="33" y="31"/>
                </a:cubicBezTo>
                <a:cubicBezTo>
                  <a:pt x="36" y="31"/>
                  <a:pt x="39" y="30"/>
                  <a:pt x="41" y="30"/>
                </a:cubicBezTo>
                <a:cubicBezTo>
                  <a:pt x="45" y="29"/>
                  <a:pt x="47" y="27"/>
                  <a:pt x="49" y="26"/>
                </a:cubicBezTo>
                <a:cubicBezTo>
                  <a:pt x="49" y="14"/>
                  <a:pt x="49" y="14"/>
                  <a:pt x="49" y="14"/>
                </a:cubicBezTo>
                <a:cubicBezTo>
                  <a:pt x="34" y="18"/>
                  <a:pt x="34" y="18"/>
                  <a:pt x="34" y="18"/>
                </a:cubicBezTo>
                <a:cubicBezTo>
                  <a:pt x="17" y="14"/>
                  <a:pt x="17" y="14"/>
                  <a:pt x="17" y="14"/>
                </a:cubicBezTo>
                <a:close/>
                <a:moveTo>
                  <a:pt x="59" y="16"/>
                </a:moveTo>
                <a:cubicBezTo>
                  <a:pt x="61" y="23"/>
                  <a:pt x="61" y="23"/>
                  <a:pt x="61" y="23"/>
                </a:cubicBezTo>
                <a:cubicBezTo>
                  <a:pt x="59" y="25"/>
                  <a:pt x="57" y="25"/>
                  <a:pt x="55" y="23"/>
                </a:cubicBezTo>
                <a:cubicBezTo>
                  <a:pt x="56" y="16"/>
                  <a:pt x="56" y="16"/>
                  <a:pt x="56" y="16"/>
                </a:cubicBezTo>
                <a:cubicBezTo>
                  <a:pt x="56" y="16"/>
                  <a:pt x="56" y="16"/>
                  <a:pt x="56" y="15"/>
                </a:cubicBezTo>
                <a:cubicBezTo>
                  <a:pt x="56" y="15"/>
                  <a:pt x="56" y="14"/>
                  <a:pt x="56" y="14"/>
                </a:cubicBezTo>
                <a:cubicBezTo>
                  <a:pt x="56" y="12"/>
                  <a:pt x="56" y="12"/>
                  <a:pt x="56" y="12"/>
                </a:cubicBezTo>
                <a:cubicBezTo>
                  <a:pt x="52" y="13"/>
                  <a:pt x="52" y="13"/>
                  <a:pt x="52" y="13"/>
                </a:cubicBezTo>
                <a:cubicBezTo>
                  <a:pt x="52" y="23"/>
                  <a:pt x="52" y="23"/>
                  <a:pt x="52" y="23"/>
                </a:cubicBezTo>
                <a:cubicBezTo>
                  <a:pt x="68" y="30"/>
                  <a:pt x="68" y="30"/>
                  <a:pt x="68" y="30"/>
                </a:cubicBezTo>
                <a:cubicBezTo>
                  <a:pt x="68" y="32"/>
                  <a:pt x="68" y="32"/>
                  <a:pt x="68" y="32"/>
                </a:cubicBezTo>
                <a:cubicBezTo>
                  <a:pt x="68" y="34"/>
                  <a:pt x="68" y="34"/>
                  <a:pt x="68" y="34"/>
                </a:cubicBezTo>
                <a:cubicBezTo>
                  <a:pt x="68" y="34"/>
                  <a:pt x="68" y="34"/>
                  <a:pt x="68" y="34"/>
                </a:cubicBezTo>
                <a:cubicBezTo>
                  <a:pt x="68" y="34"/>
                  <a:pt x="68" y="34"/>
                  <a:pt x="68" y="34"/>
                </a:cubicBezTo>
                <a:cubicBezTo>
                  <a:pt x="67" y="34"/>
                  <a:pt x="67" y="34"/>
                  <a:pt x="67" y="34"/>
                </a:cubicBezTo>
                <a:cubicBezTo>
                  <a:pt x="30" y="44"/>
                  <a:pt x="30" y="44"/>
                  <a:pt x="30" y="44"/>
                </a:cubicBezTo>
                <a:cubicBezTo>
                  <a:pt x="29" y="46"/>
                  <a:pt x="29" y="48"/>
                  <a:pt x="29" y="50"/>
                </a:cubicBezTo>
                <a:cubicBezTo>
                  <a:pt x="29" y="52"/>
                  <a:pt x="29" y="54"/>
                  <a:pt x="30" y="56"/>
                </a:cubicBezTo>
                <a:cubicBezTo>
                  <a:pt x="68" y="45"/>
                  <a:pt x="68" y="45"/>
                  <a:pt x="68" y="45"/>
                </a:cubicBezTo>
                <a:cubicBezTo>
                  <a:pt x="68" y="48"/>
                  <a:pt x="68" y="48"/>
                  <a:pt x="68" y="48"/>
                </a:cubicBezTo>
                <a:cubicBezTo>
                  <a:pt x="30" y="60"/>
                  <a:pt x="30" y="60"/>
                  <a:pt x="30" y="60"/>
                </a:cubicBezTo>
                <a:cubicBezTo>
                  <a:pt x="29" y="60"/>
                  <a:pt x="29" y="60"/>
                  <a:pt x="29" y="60"/>
                </a:cubicBezTo>
                <a:cubicBezTo>
                  <a:pt x="28" y="59"/>
                  <a:pt x="28" y="59"/>
                  <a:pt x="28" y="59"/>
                </a:cubicBezTo>
                <a:cubicBezTo>
                  <a:pt x="3" y="38"/>
                  <a:pt x="3" y="38"/>
                  <a:pt x="3" y="38"/>
                </a:cubicBezTo>
                <a:cubicBezTo>
                  <a:pt x="2" y="34"/>
                  <a:pt x="1" y="30"/>
                  <a:pt x="3" y="25"/>
                </a:cubicBezTo>
                <a:cubicBezTo>
                  <a:pt x="3" y="25"/>
                  <a:pt x="3" y="25"/>
                  <a:pt x="3" y="25"/>
                </a:cubicBezTo>
                <a:cubicBezTo>
                  <a:pt x="14" y="23"/>
                  <a:pt x="14" y="23"/>
                  <a:pt x="14" y="23"/>
                </a:cubicBezTo>
                <a:cubicBezTo>
                  <a:pt x="14" y="13"/>
                  <a:pt x="14" y="13"/>
                  <a:pt x="14" y="13"/>
                </a:cubicBezTo>
                <a:cubicBezTo>
                  <a:pt x="1" y="10"/>
                  <a:pt x="1" y="10"/>
                  <a:pt x="1" y="10"/>
                </a:cubicBezTo>
                <a:cubicBezTo>
                  <a:pt x="0" y="8"/>
                  <a:pt x="0" y="8"/>
                  <a:pt x="0" y="8"/>
                </a:cubicBezTo>
                <a:cubicBezTo>
                  <a:pt x="32" y="0"/>
                  <a:pt x="32" y="0"/>
                  <a:pt x="32" y="0"/>
                </a:cubicBezTo>
                <a:cubicBezTo>
                  <a:pt x="65" y="7"/>
                  <a:pt x="65" y="7"/>
                  <a:pt x="65" y="7"/>
                </a:cubicBezTo>
                <a:cubicBezTo>
                  <a:pt x="65" y="9"/>
                  <a:pt x="65" y="9"/>
                  <a:pt x="65" y="9"/>
                </a:cubicBezTo>
                <a:cubicBezTo>
                  <a:pt x="59" y="11"/>
                  <a:pt x="59" y="11"/>
                  <a:pt x="59" y="11"/>
                </a:cubicBezTo>
                <a:cubicBezTo>
                  <a:pt x="59" y="14"/>
                  <a:pt x="59" y="14"/>
                  <a:pt x="59" y="14"/>
                </a:cubicBezTo>
                <a:cubicBezTo>
                  <a:pt x="59" y="14"/>
                  <a:pt x="59" y="15"/>
                  <a:pt x="59" y="15"/>
                </a:cubicBezTo>
                <a:cubicBezTo>
                  <a:pt x="59" y="16"/>
                  <a:pt x="59" y="16"/>
                  <a:pt x="59" y="16"/>
                </a:cubicBezTo>
                <a:close/>
                <a:moveTo>
                  <a:pt x="54" y="10"/>
                </a:moveTo>
                <a:cubicBezTo>
                  <a:pt x="58" y="9"/>
                  <a:pt x="58" y="9"/>
                  <a:pt x="58" y="9"/>
                </a:cubicBezTo>
                <a:cubicBezTo>
                  <a:pt x="36" y="5"/>
                  <a:pt x="36" y="5"/>
                  <a:pt x="36" y="5"/>
                </a:cubicBezTo>
                <a:cubicBezTo>
                  <a:pt x="36" y="4"/>
                  <a:pt x="34" y="4"/>
                  <a:pt x="33" y="4"/>
                </a:cubicBezTo>
                <a:cubicBezTo>
                  <a:pt x="31" y="4"/>
                  <a:pt x="29" y="5"/>
                  <a:pt x="29" y="6"/>
                </a:cubicBezTo>
                <a:cubicBezTo>
                  <a:pt x="29" y="7"/>
                  <a:pt x="31" y="8"/>
                  <a:pt x="33" y="8"/>
                </a:cubicBezTo>
                <a:cubicBezTo>
                  <a:pt x="34" y="8"/>
                  <a:pt x="35" y="8"/>
                  <a:pt x="36" y="7"/>
                </a:cubicBezTo>
                <a:cubicBezTo>
                  <a:pt x="54" y="10"/>
                  <a:pt x="54" y="10"/>
                  <a:pt x="54" y="10"/>
                </a:cubicBezTo>
                <a:close/>
                <a:moveTo>
                  <a:pt x="32" y="52"/>
                </a:moveTo>
                <a:cubicBezTo>
                  <a:pt x="32" y="53"/>
                  <a:pt x="32" y="53"/>
                  <a:pt x="32" y="53"/>
                </a:cubicBezTo>
                <a:cubicBezTo>
                  <a:pt x="67" y="43"/>
                  <a:pt x="67" y="43"/>
                  <a:pt x="67" y="43"/>
                </a:cubicBezTo>
                <a:cubicBezTo>
                  <a:pt x="67" y="42"/>
                  <a:pt x="67" y="42"/>
                  <a:pt x="67" y="42"/>
                </a:cubicBezTo>
                <a:cubicBezTo>
                  <a:pt x="32" y="52"/>
                  <a:pt x="32" y="52"/>
                  <a:pt x="32" y="52"/>
                </a:cubicBezTo>
                <a:close/>
                <a:moveTo>
                  <a:pt x="32" y="49"/>
                </a:moveTo>
                <a:cubicBezTo>
                  <a:pt x="32" y="49"/>
                  <a:pt x="32" y="49"/>
                  <a:pt x="32" y="49"/>
                </a:cubicBezTo>
                <a:cubicBezTo>
                  <a:pt x="67" y="40"/>
                  <a:pt x="67" y="40"/>
                  <a:pt x="67" y="40"/>
                </a:cubicBezTo>
                <a:cubicBezTo>
                  <a:pt x="67" y="39"/>
                  <a:pt x="67" y="39"/>
                  <a:pt x="67" y="39"/>
                </a:cubicBezTo>
                <a:cubicBezTo>
                  <a:pt x="32" y="49"/>
                  <a:pt x="32" y="49"/>
                  <a:pt x="32" y="49"/>
                </a:cubicBezTo>
                <a:close/>
                <a:moveTo>
                  <a:pt x="31" y="46"/>
                </a:moveTo>
                <a:cubicBezTo>
                  <a:pt x="32" y="47"/>
                  <a:pt x="32" y="47"/>
                  <a:pt x="32" y="47"/>
                </a:cubicBezTo>
                <a:cubicBezTo>
                  <a:pt x="67" y="37"/>
                  <a:pt x="67" y="37"/>
                  <a:pt x="67" y="37"/>
                </a:cubicBezTo>
                <a:cubicBezTo>
                  <a:pt x="67" y="36"/>
                  <a:pt x="67" y="36"/>
                  <a:pt x="67" y="36"/>
                </a:cubicBezTo>
                <a:lnTo>
                  <a:pt x="31" y="46"/>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zh-CN" altLang="en-US" sz="1350"/>
          </a:p>
        </p:txBody>
      </p:sp>
      <p:pic>
        <p:nvPicPr>
          <p:cNvPr id="22" name="图片 21">
            <a:extLst>
              <a:ext uri="{FF2B5EF4-FFF2-40B4-BE49-F238E27FC236}">
                <a16:creationId xmlns:a16="http://schemas.microsoft.com/office/drawing/2014/main" id="{C3287B45-9204-424A-B402-05224D6145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8292" y="2393518"/>
            <a:ext cx="1652321" cy="2070964"/>
          </a:xfrm>
          <a:prstGeom prst="rect">
            <a:avLst/>
          </a:prstGeom>
        </p:spPr>
      </p:pic>
      <p:sp>
        <p:nvSpPr>
          <p:cNvPr id="2" name="文本框 1">
            <a:extLst>
              <a:ext uri="{FF2B5EF4-FFF2-40B4-BE49-F238E27FC236}">
                <a16:creationId xmlns:a16="http://schemas.microsoft.com/office/drawing/2014/main" id="{FFE14DA4-D543-499F-BCE4-2C52AD92AA44}"/>
              </a:ext>
            </a:extLst>
          </p:cNvPr>
          <p:cNvSpPr txBox="1"/>
          <p:nvPr/>
        </p:nvSpPr>
        <p:spPr>
          <a:xfrm>
            <a:off x="5189320" y="4834887"/>
            <a:ext cx="3666388" cy="923330"/>
          </a:xfrm>
          <a:prstGeom prst="rect">
            <a:avLst/>
          </a:prstGeom>
          <a:noFill/>
        </p:spPr>
        <p:txBody>
          <a:bodyPr wrap="none" rtlCol="0">
            <a:spAutoFit/>
          </a:bodyPr>
          <a:lstStyle/>
          <a:p>
            <a:pPr algn="r"/>
            <a:r>
              <a:rPr lang="en-US" altLang="zh-CN" dirty="0"/>
              <a:t>Speaker: Shenghui Gu</a:t>
            </a:r>
          </a:p>
          <a:p>
            <a:pPr algn="r"/>
            <a:r>
              <a:rPr lang="en-US" altLang="zh-CN" dirty="0"/>
              <a:t>Nanjing University Software Institute</a:t>
            </a:r>
          </a:p>
          <a:p>
            <a:pPr algn="r"/>
            <a:r>
              <a:rPr lang="en-US" altLang="zh-CN" dirty="0"/>
              <a:t>APSEC, December 4-8, 2017</a:t>
            </a:r>
          </a:p>
        </p:txBody>
      </p:sp>
    </p:spTree>
    <p:extLst>
      <p:ext uri="{BB962C8B-B14F-4D97-AF65-F5344CB8AC3E}">
        <p14:creationId xmlns:p14="http://schemas.microsoft.com/office/powerpoint/2010/main" val="3194519417"/>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44BFEB07-87FD-41FB-9EF2-501E3FDA8FD6}"/>
              </a:ext>
            </a:extLst>
          </p:cNvPr>
          <p:cNvSpPr/>
          <p:nvPr/>
        </p:nvSpPr>
        <p:spPr>
          <a:xfrm>
            <a:off x="774138" y="2583179"/>
            <a:ext cx="5250741" cy="3025142"/>
          </a:xfrm>
          <a:prstGeom prst="rect">
            <a:avLst/>
          </a:prstGeom>
          <a:solidFill>
            <a:srgbClr val="ECECEC"/>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灯片编号占位符 1">
            <a:extLst>
              <a:ext uri="{FF2B5EF4-FFF2-40B4-BE49-F238E27FC236}">
                <a16:creationId xmlns:a16="http://schemas.microsoft.com/office/drawing/2014/main" id="{0BB37878-9218-4266-A15A-4BC902C03022}"/>
              </a:ext>
            </a:extLst>
          </p:cNvPr>
          <p:cNvSpPr>
            <a:spLocks noGrp="1"/>
          </p:cNvSpPr>
          <p:nvPr>
            <p:ph type="sldNum" sz="quarter" idx="12"/>
          </p:nvPr>
        </p:nvSpPr>
        <p:spPr/>
        <p:txBody>
          <a:bodyPr/>
          <a:lstStyle/>
          <a:p>
            <a:fld id="{51D91E7F-84B6-4064-9D4E-CC7D244BCA04}" type="slidenum">
              <a:rPr lang="zh-CN" altLang="en-US" smtClean="0"/>
              <a:pPr/>
              <a:t>10</a:t>
            </a:fld>
            <a:endParaRPr lang="zh-CN" altLang="en-US" dirty="0"/>
          </a:p>
        </p:txBody>
      </p:sp>
      <p:sp>
        <p:nvSpPr>
          <p:cNvPr id="3" name="文本占位符 2">
            <a:extLst>
              <a:ext uri="{FF2B5EF4-FFF2-40B4-BE49-F238E27FC236}">
                <a16:creationId xmlns:a16="http://schemas.microsoft.com/office/drawing/2014/main" id="{887B2A31-A54C-48A8-B953-907D1F24325D}"/>
              </a:ext>
            </a:extLst>
          </p:cNvPr>
          <p:cNvSpPr>
            <a:spLocks noGrp="1"/>
          </p:cNvSpPr>
          <p:nvPr>
            <p:ph type="body" sz="quarter" idx="13"/>
          </p:nvPr>
        </p:nvSpPr>
        <p:spPr>
          <a:xfrm>
            <a:off x="774138" y="328713"/>
            <a:ext cx="8125656" cy="523220"/>
          </a:xfrm>
        </p:spPr>
        <p:txBody>
          <a:bodyPr/>
          <a:lstStyle/>
          <a:p>
            <a:r>
              <a:rPr lang="en-US" altLang="zh-CN" dirty="0">
                <a:solidFill>
                  <a:srgbClr val="870078"/>
                </a:solidFill>
              </a:rPr>
              <a:t>Challenges &amp; Obstacles</a:t>
            </a:r>
            <a:r>
              <a:rPr lang="en-US" altLang="zh-CN" dirty="0"/>
              <a:t> in KM</a:t>
            </a:r>
          </a:p>
        </p:txBody>
      </p:sp>
      <p:sp>
        <p:nvSpPr>
          <p:cNvPr id="6" name="文本框 5">
            <a:extLst>
              <a:ext uri="{FF2B5EF4-FFF2-40B4-BE49-F238E27FC236}">
                <a16:creationId xmlns:a16="http://schemas.microsoft.com/office/drawing/2014/main" id="{7EC2867B-59E9-4348-A384-37CDE15AADF2}"/>
              </a:ext>
            </a:extLst>
          </p:cNvPr>
          <p:cNvSpPr txBox="1"/>
          <p:nvPr/>
        </p:nvSpPr>
        <p:spPr>
          <a:xfrm>
            <a:off x="774138" y="3198753"/>
            <a:ext cx="5250741" cy="1785104"/>
          </a:xfrm>
          <a:prstGeom prst="rect">
            <a:avLst/>
          </a:prstGeom>
          <a:noFill/>
        </p:spPr>
        <p:txBody>
          <a:bodyPr wrap="square" rtlCol="0">
            <a:spAutoFit/>
          </a:bodyPr>
          <a:lstStyle/>
          <a:p>
            <a:pPr marL="342900" indent="-342900">
              <a:buFont typeface="Wingdings" panose="05000000000000000000" pitchFamily="2" charset="2"/>
              <a:buChar char="Ø"/>
            </a:pPr>
            <a:r>
              <a:rPr lang="en-US" altLang="zh-CN" sz="2200" dirty="0">
                <a:solidFill>
                  <a:srgbClr val="6A005F"/>
                </a:solidFill>
              </a:rPr>
              <a:t>Lack of </a:t>
            </a:r>
            <a:r>
              <a:rPr lang="en-US" altLang="zh-CN" sz="2200" dirty="0">
                <a:solidFill>
                  <a:srgbClr val="C00000"/>
                </a:solidFill>
              </a:rPr>
              <a:t>motivation</a:t>
            </a:r>
            <a:r>
              <a:rPr lang="en-US" altLang="zh-CN" sz="2200" dirty="0">
                <a:solidFill>
                  <a:srgbClr val="6A005F"/>
                </a:solidFill>
              </a:rPr>
              <a:t> to accumulate knowledge</a:t>
            </a:r>
          </a:p>
          <a:p>
            <a:pPr marL="342900" indent="-342900">
              <a:buFont typeface="Wingdings" panose="05000000000000000000" pitchFamily="2" charset="2"/>
              <a:buChar char="Ø"/>
            </a:pPr>
            <a:endParaRPr lang="en-US" altLang="zh-CN" sz="2200" dirty="0">
              <a:solidFill>
                <a:srgbClr val="6A005F"/>
              </a:solidFill>
            </a:endParaRPr>
          </a:p>
          <a:p>
            <a:pPr marL="342900" indent="-342900">
              <a:buFont typeface="Wingdings" panose="05000000000000000000" pitchFamily="2" charset="2"/>
              <a:buChar char="Ø"/>
            </a:pPr>
            <a:r>
              <a:rPr lang="en-US" altLang="zh-CN" sz="2200" dirty="0">
                <a:solidFill>
                  <a:srgbClr val="6A005F"/>
                </a:solidFill>
              </a:rPr>
              <a:t>Have no time to </a:t>
            </a:r>
            <a:r>
              <a:rPr lang="en-US" altLang="zh-CN" sz="2200" dirty="0">
                <a:solidFill>
                  <a:srgbClr val="C00000"/>
                </a:solidFill>
              </a:rPr>
              <a:t>search</a:t>
            </a:r>
            <a:r>
              <a:rPr lang="en-US" altLang="zh-CN" sz="2200" dirty="0">
                <a:solidFill>
                  <a:srgbClr val="6A005F"/>
                </a:solidFill>
              </a:rPr>
              <a:t> for and </a:t>
            </a:r>
            <a:r>
              <a:rPr lang="en-US" altLang="zh-CN" sz="2200" dirty="0">
                <a:solidFill>
                  <a:srgbClr val="C00000"/>
                </a:solidFill>
              </a:rPr>
              <a:t>reuse</a:t>
            </a:r>
            <a:r>
              <a:rPr lang="en-US" altLang="zh-CN" sz="2200" dirty="0">
                <a:solidFill>
                  <a:srgbClr val="6A005F"/>
                </a:solidFill>
              </a:rPr>
              <a:t> knowledge</a:t>
            </a:r>
          </a:p>
        </p:txBody>
      </p:sp>
      <p:sp>
        <p:nvSpPr>
          <p:cNvPr id="29" name="矩形 28">
            <a:extLst>
              <a:ext uri="{FF2B5EF4-FFF2-40B4-BE49-F238E27FC236}">
                <a16:creationId xmlns:a16="http://schemas.microsoft.com/office/drawing/2014/main" id="{DE63791B-0A49-4EDA-A7D6-1DCDB32BA572}"/>
              </a:ext>
            </a:extLst>
          </p:cNvPr>
          <p:cNvSpPr/>
          <p:nvPr/>
        </p:nvSpPr>
        <p:spPr>
          <a:xfrm>
            <a:off x="774138" y="1628666"/>
            <a:ext cx="3716582" cy="523220"/>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t>Individual Perspective</a:t>
            </a:r>
          </a:p>
        </p:txBody>
      </p:sp>
      <p:cxnSp>
        <p:nvCxnSpPr>
          <p:cNvPr id="10" name="直接连接符 9">
            <a:extLst>
              <a:ext uri="{FF2B5EF4-FFF2-40B4-BE49-F238E27FC236}">
                <a16:creationId xmlns:a16="http://schemas.microsoft.com/office/drawing/2014/main" id="{31E7D22A-3027-4132-B079-8085E19CD4B6}"/>
              </a:ext>
            </a:extLst>
          </p:cNvPr>
          <p:cNvCxnSpPr>
            <a:cxnSpLocks/>
          </p:cNvCxnSpPr>
          <p:nvPr/>
        </p:nvCxnSpPr>
        <p:spPr>
          <a:xfrm>
            <a:off x="774138" y="2151886"/>
            <a:ext cx="7607861" cy="0"/>
          </a:xfrm>
          <a:prstGeom prst="line">
            <a:avLst/>
          </a:prstGeom>
          <a:ln w="19050">
            <a:solidFill>
              <a:srgbClr val="6A005F"/>
            </a:solidFill>
          </a:ln>
        </p:spPr>
        <p:style>
          <a:lnRef idx="1">
            <a:schemeClr val="accent1"/>
          </a:lnRef>
          <a:fillRef idx="0">
            <a:schemeClr val="accent1"/>
          </a:fillRef>
          <a:effectRef idx="0">
            <a:schemeClr val="accent1"/>
          </a:effectRef>
          <a:fontRef idx="minor">
            <a:schemeClr val="tx1"/>
          </a:fontRef>
        </p:style>
      </p:cxnSp>
      <p:pic>
        <p:nvPicPr>
          <p:cNvPr id="4098" name="Picture 2" descr="Image result for individual icon">
            <a:extLst>
              <a:ext uri="{FF2B5EF4-FFF2-40B4-BE49-F238E27FC236}">
                <a16:creationId xmlns:a16="http://schemas.microsoft.com/office/drawing/2014/main" id="{1EE6AC69-CE8B-4DFF-8BD8-1D6EB67DEBE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50000" y="3075305"/>
            <a:ext cx="2031999" cy="2031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530333"/>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54F802F5-4926-4534-996B-EBC0E2EC222D}"/>
              </a:ext>
            </a:extLst>
          </p:cNvPr>
          <p:cNvSpPr/>
          <p:nvPr/>
        </p:nvSpPr>
        <p:spPr>
          <a:xfrm>
            <a:off x="774138" y="1540508"/>
            <a:ext cx="7587541" cy="4406901"/>
          </a:xfrm>
          <a:prstGeom prst="rect">
            <a:avLst/>
          </a:prstGeom>
          <a:solidFill>
            <a:srgbClr val="ECECEC"/>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灯片编号占位符 1">
            <a:extLst>
              <a:ext uri="{FF2B5EF4-FFF2-40B4-BE49-F238E27FC236}">
                <a16:creationId xmlns:a16="http://schemas.microsoft.com/office/drawing/2014/main" id="{AA687D17-4C36-44AA-818B-3A064769ED5A}"/>
              </a:ext>
            </a:extLst>
          </p:cNvPr>
          <p:cNvSpPr>
            <a:spLocks noGrp="1"/>
          </p:cNvSpPr>
          <p:nvPr>
            <p:ph type="sldNum" sz="quarter" idx="12"/>
          </p:nvPr>
        </p:nvSpPr>
        <p:spPr/>
        <p:txBody>
          <a:bodyPr/>
          <a:lstStyle/>
          <a:p>
            <a:fld id="{51D91E7F-84B6-4064-9D4E-CC7D244BCA04}" type="slidenum">
              <a:rPr lang="zh-CN" altLang="en-US" smtClean="0"/>
              <a:pPr/>
              <a:t>11</a:t>
            </a:fld>
            <a:endParaRPr lang="zh-CN" altLang="en-US"/>
          </a:p>
        </p:txBody>
      </p:sp>
      <p:sp>
        <p:nvSpPr>
          <p:cNvPr id="3" name="文本占位符 2">
            <a:extLst>
              <a:ext uri="{FF2B5EF4-FFF2-40B4-BE49-F238E27FC236}">
                <a16:creationId xmlns:a16="http://schemas.microsoft.com/office/drawing/2014/main" id="{D3C00AF8-1E4E-4708-96E7-6951EB19A398}"/>
              </a:ext>
            </a:extLst>
          </p:cNvPr>
          <p:cNvSpPr>
            <a:spLocks noGrp="1"/>
          </p:cNvSpPr>
          <p:nvPr>
            <p:ph type="body" sz="quarter" idx="13"/>
          </p:nvPr>
        </p:nvSpPr>
        <p:spPr/>
        <p:txBody>
          <a:bodyPr/>
          <a:lstStyle/>
          <a:p>
            <a:r>
              <a:rPr lang="en-US" altLang="zh-CN" dirty="0">
                <a:solidFill>
                  <a:srgbClr val="870078"/>
                </a:solidFill>
              </a:rPr>
              <a:t>Characteristics</a:t>
            </a:r>
            <a:r>
              <a:rPr lang="en-US" altLang="zh-CN" dirty="0"/>
              <a:t> of Effective KM</a:t>
            </a:r>
            <a:endParaRPr lang="zh-CN" altLang="en-US" dirty="0"/>
          </a:p>
        </p:txBody>
      </p:sp>
      <p:sp>
        <p:nvSpPr>
          <p:cNvPr id="4" name="文本框 3">
            <a:extLst>
              <a:ext uri="{FF2B5EF4-FFF2-40B4-BE49-F238E27FC236}">
                <a16:creationId xmlns:a16="http://schemas.microsoft.com/office/drawing/2014/main" id="{ADA8F8A5-6AC5-4ECA-9941-9DBF8D854089}"/>
              </a:ext>
            </a:extLst>
          </p:cNvPr>
          <p:cNvSpPr txBox="1"/>
          <p:nvPr/>
        </p:nvSpPr>
        <p:spPr>
          <a:xfrm>
            <a:off x="1293848" y="1851132"/>
            <a:ext cx="6548120" cy="3785652"/>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en-US" altLang="zh-CN" sz="2000" dirty="0">
                <a:solidFill>
                  <a:srgbClr val="6A005F"/>
                </a:solidFill>
              </a:rPr>
              <a:t>Standard, flexible structure of knowledge and experience with a clear specification</a:t>
            </a:r>
          </a:p>
          <a:p>
            <a:pPr marL="285750" indent="-285750">
              <a:lnSpc>
                <a:spcPct val="150000"/>
              </a:lnSpc>
              <a:buFont typeface="Wingdings" panose="05000000000000000000" pitchFamily="2" charset="2"/>
              <a:buChar char="l"/>
            </a:pPr>
            <a:r>
              <a:rPr lang="en-US" altLang="zh-CN" sz="2000" dirty="0">
                <a:solidFill>
                  <a:srgbClr val="6A005F"/>
                </a:solidFill>
              </a:rPr>
              <a:t>To collect knowledge during project development, not after their completion</a:t>
            </a:r>
          </a:p>
          <a:p>
            <a:pPr marL="285750" indent="-285750">
              <a:lnSpc>
                <a:spcPct val="150000"/>
              </a:lnSpc>
              <a:buFont typeface="Wingdings" panose="05000000000000000000" pitchFamily="2" charset="2"/>
              <a:buChar char="l"/>
            </a:pPr>
            <a:r>
              <a:rPr lang="en-US" altLang="zh-CN" sz="2000" dirty="0">
                <a:solidFill>
                  <a:srgbClr val="6A005F"/>
                </a:solidFill>
              </a:rPr>
              <a:t>To focus on project-based KM approach and to link knowledge fragment to guarantee traceability</a:t>
            </a:r>
          </a:p>
          <a:p>
            <a:pPr marL="285750" indent="-285750">
              <a:lnSpc>
                <a:spcPct val="150000"/>
              </a:lnSpc>
              <a:buFont typeface="Wingdings" panose="05000000000000000000" pitchFamily="2" charset="2"/>
              <a:buChar char="l"/>
            </a:pPr>
            <a:r>
              <a:rPr lang="en-US" altLang="zh-CN" sz="2000" dirty="0">
                <a:solidFill>
                  <a:srgbClr val="6A005F"/>
                </a:solidFill>
              </a:rPr>
              <a:t>Clear purpose of collecting, managing and using the knowledge</a:t>
            </a:r>
            <a:endParaRPr lang="zh-CN" altLang="en-US" sz="2000" dirty="0">
              <a:solidFill>
                <a:srgbClr val="6A005F"/>
              </a:solidFill>
            </a:endParaRPr>
          </a:p>
        </p:txBody>
      </p:sp>
    </p:spTree>
    <p:extLst>
      <p:ext uri="{BB962C8B-B14F-4D97-AF65-F5344CB8AC3E}">
        <p14:creationId xmlns:p14="http://schemas.microsoft.com/office/powerpoint/2010/main" val="2045802795"/>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矩形 47"/>
          <p:cNvSpPr/>
          <p:nvPr/>
        </p:nvSpPr>
        <p:spPr>
          <a:xfrm>
            <a:off x="147348" y="2069036"/>
            <a:ext cx="581352" cy="338554"/>
          </a:xfrm>
          <a:prstGeom prst="rect">
            <a:avLst/>
          </a:prstGeom>
        </p:spPr>
        <p:txBody>
          <a:bodyPr wrap="square">
            <a:spAutoFit/>
          </a:bodyPr>
          <a:lstStyle/>
          <a:p>
            <a:pPr defTabSz="685766">
              <a:defRPr/>
            </a:pPr>
            <a:r>
              <a:rPr lang="en-US" altLang="zh-CN" sz="100" kern="0" dirty="0">
                <a:solidFill>
                  <a:sysClr val="window" lastClr="FFFFFF"/>
                </a:solidFill>
              </a:rPr>
              <a:t>PPT</a:t>
            </a:r>
            <a:r>
              <a:rPr lang="zh-CN" altLang="en-US" sz="100" kern="0">
                <a:solidFill>
                  <a:sysClr val="window" lastClr="FFFFFF"/>
                </a:solidFill>
              </a:rPr>
              <a:t>模板下载：</a:t>
            </a:r>
            <a:r>
              <a:rPr lang="en-US" altLang="zh-CN" sz="100" kern="0" dirty="0">
                <a:solidFill>
                  <a:sysClr val="window" lastClr="FFFFFF"/>
                </a:solidFill>
              </a:rPr>
              <a:t>www.1ppt.com/moban/     </a:t>
            </a:r>
            <a:r>
              <a:rPr lang="zh-CN" altLang="en-US" sz="100" kern="0">
                <a:solidFill>
                  <a:sysClr val="window" lastClr="FFFFFF"/>
                </a:solidFill>
              </a:rPr>
              <a:t>行业</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www.1ppt.com/hangye/ </a:t>
            </a:r>
          </a:p>
          <a:p>
            <a:pPr defTabSz="685766">
              <a:defRPr/>
            </a:pPr>
            <a:r>
              <a:rPr lang="zh-CN" altLang="en-US" sz="100" kern="0">
                <a:solidFill>
                  <a:sysClr val="window" lastClr="FFFFFF"/>
                </a:solidFill>
              </a:rPr>
              <a:t>节日</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www.1ppt.com/jieri/           PPT</a:t>
            </a:r>
            <a:r>
              <a:rPr lang="zh-CN" altLang="en-US" sz="100" kern="0">
                <a:solidFill>
                  <a:sysClr val="window" lastClr="FFFFFF"/>
                </a:solidFill>
              </a:rPr>
              <a:t>素材下载：</a:t>
            </a:r>
            <a:r>
              <a:rPr lang="en-US" altLang="zh-CN" sz="100" kern="0" dirty="0">
                <a:solidFill>
                  <a:sysClr val="window" lastClr="FFFFFF"/>
                </a:solidFill>
              </a:rPr>
              <a:t>www.1ppt.com/sucai/</a:t>
            </a:r>
          </a:p>
          <a:p>
            <a:pPr defTabSz="685766">
              <a:defRPr/>
            </a:pPr>
            <a:r>
              <a:rPr lang="en-US" altLang="zh-CN" sz="100" kern="0" dirty="0">
                <a:solidFill>
                  <a:sysClr val="window" lastClr="FFFFFF"/>
                </a:solidFill>
              </a:rPr>
              <a:t>PPT</a:t>
            </a:r>
            <a:r>
              <a:rPr lang="zh-CN" altLang="en-US" sz="100" kern="0">
                <a:solidFill>
                  <a:sysClr val="window" lastClr="FFFFFF"/>
                </a:solidFill>
              </a:rPr>
              <a:t>背景图片：</a:t>
            </a:r>
            <a:r>
              <a:rPr lang="en-US" altLang="zh-CN" sz="100" kern="0" dirty="0">
                <a:solidFill>
                  <a:sysClr val="window" lastClr="FFFFFF"/>
                </a:solidFill>
              </a:rPr>
              <a:t>www.1ppt.com/beijing/      PPT</a:t>
            </a:r>
            <a:r>
              <a:rPr lang="zh-CN" altLang="en-US" sz="100" kern="0">
                <a:solidFill>
                  <a:sysClr val="window" lastClr="FFFFFF"/>
                </a:solidFill>
              </a:rPr>
              <a:t>图表下载：</a:t>
            </a:r>
            <a:r>
              <a:rPr lang="en-US" altLang="zh-CN" sz="100" kern="0" dirty="0">
                <a:solidFill>
                  <a:sysClr val="window" lastClr="FFFFFF"/>
                </a:solidFill>
              </a:rPr>
              <a:t>www.1ppt.com/tubiao/      </a:t>
            </a:r>
          </a:p>
          <a:p>
            <a:pPr defTabSz="685766">
              <a:defRPr/>
            </a:pPr>
            <a:r>
              <a:rPr lang="zh-CN" altLang="en-US" sz="100" kern="0">
                <a:solidFill>
                  <a:sysClr val="window" lastClr="FFFFFF"/>
                </a:solidFill>
              </a:rPr>
              <a:t>优秀</a:t>
            </a:r>
            <a:r>
              <a:rPr lang="en-US" altLang="zh-CN" sz="100" kern="0" dirty="0">
                <a:solidFill>
                  <a:sysClr val="window" lastClr="FFFFFF"/>
                </a:solidFill>
              </a:rPr>
              <a:t>PPT</a:t>
            </a:r>
            <a:r>
              <a:rPr lang="zh-CN" altLang="en-US" sz="100" kern="0">
                <a:solidFill>
                  <a:sysClr val="window" lastClr="FFFFFF"/>
                </a:solidFill>
              </a:rPr>
              <a:t>下载：</a:t>
            </a:r>
            <a:r>
              <a:rPr lang="en-US" altLang="zh-CN" sz="100" kern="0" dirty="0">
                <a:solidFill>
                  <a:sysClr val="window" lastClr="FFFFFF"/>
                </a:solidFill>
              </a:rPr>
              <a:t>www.1ppt.com/xiazai/        PPT</a:t>
            </a:r>
            <a:r>
              <a:rPr lang="zh-CN" altLang="en-US" sz="100" kern="0">
                <a:solidFill>
                  <a:sysClr val="window" lastClr="FFFFFF"/>
                </a:solidFill>
              </a:rPr>
              <a:t>教程： </a:t>
            </a:r>
            <a:r>
              <a:rPr lang="en-US" altLang="zh-CN" sz="100" kern="0" dirty="0">
                <a:solidFill>
                  <a:sysClr val="window" lastClr="FFFFFF"/>
                </a:solidFill>
              </a:rPr>
              <a:t>www.1ppt.com/powerpoint/      </a:t>
            </a:r>
          </a:p>
          <a:p>
            <a:pPr defTabSz="685766">
              <a:defRPr/>
            </a:pPr>
            <a:r>
              <a:rPr lang="en-US" altLang="zh-CN" sz="100" kern="0" dirty="0">
                <a:solidFill>
                  <a:sysClr val="window" lastClr="FFFFFF"/>
                </a:solidFill>
              </a:rPr>
              <a:t>Word</a:t>
            </a:r>
            <a:r>
              <a:rPr lang="zh-CN" altLang="en-US" sz="100" kern="0">
                <a:solidFill>
                  <a:sysClr val="window" lastClr="FFFFFF"/>
                </a:solidFill>
              </a:rPr>
              <a:t>教程： </a:t>
            </a:r>
            <a:r>
              <a:rPr lang="en-US" altLang="zh-CN" sz="100" kern="0" dirty="0">
                <a:solidFill>
                  <a:sysClr val="window" lastClr="FFFFFF"/>
                </a:solidFill>
              </a:rPr>
              <a:t>www.1ppt.com/word/              Excel</a:t>
            </a:r>
            <a:r>
              <a:rPr lang="zh-CN" altLang="en-US" sz="100" kern="0">
                <a:solidFill>
                  <a:sysClr val="window" lastClr="FFFFFF"/>
                </a:solidFill>
              </a:rPr>
              <a:t>教程：</a:t>
            </a:r>
            <a:r>
              <a:rPr lang="en-US" altLang="zh-CN" sz="100" kern="0" dirty="0">
                <a:solidFill>
                  <a:sysClr val="window" lastClr="FFFFFF"/>
                </a:solidFill>
              </a:rPr>
              <a:t>www.1ppt.com/excel/  </a:t>
            </a:r>
          </a:p>
          <a:p>
            <a:pPr defTabSz="685766">
              <a:defRPr/>
            </a:pPr>
            <a:r>
              <a:rPr lang="zh-CN" altLang="en-US" sz="100" kern="0">
                <a:solidFill>
                  <a:sysClr val="window" lastClr="FFFFFF"/>
                </a:solidFill>
              </a:rPr>
              <a:t>资料下载：</a:t>
            </a:r>
            <a:r>
              <a:rPr lang="en-US" altLang="zh-CN" sz="100" kern="0" dirty="0">
                <a:solidFill>
                  <a:sysClr val="window" lastClr="FFFFFF"/>
                </a:solidFill>
              </a:rPr>
              <a:t>www.1ppt.com/ziliao/                PPT</a:t>
            </a:r>
            <a:r>
              <a:rPr lang="zh-CN" altLang="en-US" sz="100" kern="0">
                <a:solidFill>
                  <a:sysClr val="window" lastClr="FFFFFF"/>
                </a:solidFill>
              </a:rPr>
              <a:t>课件下载：</a:t>
            </a:r>
            <a:r>
              <a:rPr lang="en-US" altLang="zh-CN" sz="100" kern="0" dirty="0">
                <a:solidFill>
                  <a:sysClr val="window" lastClr="FFFFFF"/>
                </a:solidFill>
              </a:rPr>
              <a:t>www.1ppt.com/kejian/ </a:t>
            </a:r>
          </a:p>
          <a:p>
            <a:pPr defTabSz="685766">
              <a:defRPr/>
            </a:pPr>
            <a:r>
              <a:rPr lang="zh-CN" altLang="en-US" sz="100" kern="0">
                <a:solidFill>
                  <a:sysClr val="window" lastClr="FFFFFF"/>
                </a:solidFill>
              </a:rPr>
              <a:t>范文下载：</a:t>
            </a:r>
            <a:r>
              <a:rPr lang="en-US" altLang="zh-CN" sz="100" kern="0" dirty="0">
                <a:solidFill>
                  <a:sysClr val="window" lastClr="FFFFFF"/>
                </a:solidFill>
              </a:rPr>
              <a:t>www.1ppt.com/fanwen/             </a:t>
            </a:r>
            <a:r>
              <a:rPr lang="zh-CN" altLang="en-US" sz="100" kern="0">
                <a:solidFill>
                  <a:sysClr val="window" lastClr="FFFFFF"/>
                </a:solidFill>
              </a:rPr>
              <a:t>试卷下载：</a:t>
            </a:r>
            <a:r>
              <a:rPr lang="en-US" altLang="zh-CN" sz="100" kern="0" dirty="0">
                <a:solidFill>
                  <a:sysClr val="window" lastClr="FFFFFF"/>
                </a:solidFill>
              </a:rPr>
              <a:t>www.1ppt.com/shiti/  </a:t>
            </a:r>
          </a:p>
          <a:p>
            <a:pPr defTabSz="685766">
              <a:defRPr/>
            </a:pPr>
            <a:r>
              <a:rPr lang="zh-CN" altLang="en-US" sz="100" kern="0">
                <a:solidFill>
                  <a:sysClr val="window" lastClr="FFFFFF"/>
                </a:solidFill>
              </a:rPr>
              <a:t>教案下载：</a:t>
            </a:r>
            <a:r>
              <a:rPr lang="en-US" altLang="zh-CN" sz="100" kern="0" dirty="0">
                <a:solidFill>
                  <a:sysClr val="window" lastClr="FFFFFF"/>
                </a:solidFill>
              </a:rPr>
              <a:t>www.1ppt.com/jiaoan/        PPT</a:t>
            </a:r>
            <a:r>
              <a:rPr lang="zh-CN" altLang="en-US" sz="100" kern="0">
                <a:solidFill>
                  <a:sysClr val="window" lastClr="FFFFFF"/>
                </a:solidFill>
              </a:rPr>
              <a:t>论坛：</a:t>
            </a:r>
            <a:r>
              <a:rPr lang="en-US" altLang="zh-CN" sz="100" kern="0" dirty="0">
                <a:solidFill>
                  <a:sysClr val="window" lastClr="FFFFFF"/>
                </a:solidFill>
              </a:rPr>
              <a:t>www.1ppt.cn</a:t>
            </a:r>
          </a:p>
          <a:p>
            <a:pPr defTabSz="685766">
              <a:defRPr/>
            </a:pPr>
            <a:r>
              <a:rPr lang="en-US" altLang="zh-CN" sz="100" kern="0" dirty="0">
                <a:solidFill>
                  <a:sysClr val="window" lastClr="FFFFFF"/>
                </a:solidFill>
              </a:rPr>
              <a:t> </a:t>
            </a:r>
            <a:endParaRPr lang="zh-CN" altLang="en-US" sz="100" kern="0">
              <a:solidFill>
                <a:sysClr val="window" lastClr="FFFFFF"/>
              </a:solidFill>
            </a:endParaRPr>
          </a:p>
        </p:txBody>
      </p:sp>
      <p:sp>
        <p:nvSpPr>
          <p:cNvPr id="6" name="矩形 5"/>
          <p:cNvSpPr/>
          <p:nvPr/>
        </p:nvSpPr>
        <p:spPr>
          <a:xfrm>
            <a:off x="0" y="0"/>
            <a:ext cx="2412206" cy="6858000"/>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文本框 7"/>
          <p:cNvSpPr txBox="1"/>
          <p:nvPr/>
        </p:nvSpPr>
        <p:spPr>
          <a:xfrm>
            <a:off x="0" y="3152001"/>
            <a:ext cx="2412206" cy="553998"/>
          </a:xfrm>
          <a:prstGeom prst="rect">
            <a:avLst/>
          </a:prstGeom>
          <a:noFill/>
        </p:spPr>
        <p:txBody>
          <a:bodyPr wrap="square" rtlCol="0">
            <a:spAutoFit/>
          </a:bodyPr>
          <a:lstStyle/>
          <a:p>
            <a:pPr algn="r"/>
            <a:r>
              <a:rPr lang="en-US" altLang="zh-CN" sz="3000" b="1" dirty="0">
                <a:solidFill>
                  <a:schemeClr val="bg1"/>
                </a:solidFill>
                <a:cs typeface="Times New Roman" panose="02020603050405020304" pitchFamily="18" charset="0"/>
              </a:rPr>
              <a:t>CONTENTS</a:t>
            </a:r>
            <a:endParaRPr lang="zh-CN" altLang="en-US" sz="3000" b="1">
              <a:solidFill>
                <a:schemeClr val="bg1"/>
              </a:solidFill>
              <a:cs typeface="Times New Roman" panose="02020603050405020304" pitchFamily="18" charset="0"/>
            </a:endParaRPr>
          </a:p>
        </p:txBody>
      </p:sp>
      <p:grpSp>
        <p:nvGrpSpPr>
          <p:cNvPr id="3" name="组合 2">
            <a:extLst>
              <a:ext uri="{FF2B5EF4-FFF2-40B4-BE49-F238E27FC236}">
                <a16:creationId xmlns:a16="http://schemas.microsoft.com/office/drawing/2014/main" id="{3E634234-3C5A-4151-8835-9EC52F93FBE6}"/>
              </a:ext>
            </a:extLst>
          </p:cNvPr>
          <p:cNvGrpSpPr/>
          <p:nvPr/>
        </p:nvGrpSpPr>
        <p:grpSpPr>
          <a:xfrm>
            <a:off x="2771852" y="1476242"/>
            <a:ext cx="2814632" cy="755934"/>
            <a:chOff x="3381452" y="1483360"/>
            <a:chExt cx="2814632" cy="755934"/>
          </a:xfrm>
        </p:grpSpPr>
        <p:sp>
          <p:nvSpPr>
            <p:cNvPr id="29" name="文本框 28">
              <a:extLst>
                <a:ext uri="{FF2B5EF4-FFF2-40B4-BE49-F238E27FC236}">
                  <a16:creationId xmlns:a16="http://schemas.microsoft.com/office/drawing/2014/main" id="{A57C3715-C4D2-43CC-AEB9-A61F82291B38}"/>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Overview</a:t>
              </a:r>
              <a:endParaRPr lang="zh-CN" altLang="en-US" sz="2800" b="1" dirty="0"/>
            </a:p>
          </p:txBody>
        </p:sp>
        <p:grpSp>
          <p:nvGrpSpPr>
            <p:cNvPr id="2" name="组合 1">
              <a:extLst>
                <a:ext uri="{FF2B5EF4-FFF2-40B4-BE49-F238E27FC236}">
                  <a16:creationId xmlns:a16="http://schemas.microsoft.com/office/drawing/2014/main" id="{6BB36206-7EF2-4275-804D-5914D0063608}"/>
                </a:ext>
              </a:extLst>
            </p:cNvPr>
            <p:cNvGrpSpPr/>
            <p:nvPr/>
          </p:nvGrpSpPr>
          <p:grpSpPr>
            <a:xfrm>
              <a:off x="3381452" y="1483360"/>
              <a:ext cx="755934" cy="755934"/>
              <a:chOff x="3381452" y="1483360"/>
              <a:chExt cx="755934" cy="755934"/>
            </a:xfrm>
          </p:grpSpPr>
          <p:sp>
            <p:nvSpPr>
              <p:cNvPr id="31" name="文本框 30">
                <a:extLst>
                  <a:ext uri="{FF2B5EF4-FFF2-40B4-BE49-F238E27FC236}">
                    <a16:creationId xmlns:a16="http://schemas.microsoft.com/office/drawing/2014/main" id="{941A55C8-3D03-4F0B-A114-E6953ECF12E6}"/>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01</a:t>
                </a:r>
              </a:p>
            </p:txBody>
          </p:sp>
          <p:sp>
            <p:nvSpPr>
              <p:cNvPr id="33" name="矩形 32">
                <a:extLst>
                  <a:ext uri="{FF2B5EF4-FFF2-40B4-BE49-F238E27FC236}">
                    <a16:creationId xmlns:a16="http://schemas.microsoft.com/office/drawing/2014/main" id="{58D29653-8817-4CE2-B992-124EF9C8F1C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2" name="组合 31">
            <a:extLst>
              <a:ext uri="{FF2B5EF4-FFF2-40B4-BE49-F238E27FC236}">
                <a16:creationId xmlns:a16="http://schemas.microsoft.com/office/drawing/2014/main" id="{3D508C5B-6681-41E4-8B55-36EF54515551}"/>
              </a:ext>
            </a:extLst>
          </p:cNvPr>
          <p:cNvGrpSpPr/>
          <p:nvPr/>
        </p:nvGrpSpPr>
        <p:grpSpPr>
          <a:xfrm>
            <a:off x="5943288" y="1476242"/>
            <a:ext cx="2814632" cy="755934"/>
            <a:chOff x="3381452" y="1483360"/>
            <a:chExt cx="2814632" cy="755934"/>
          </a:xfrm>
        </p:grpSpPr>
        <p:sp>
          <p:nvSpPr>
            <p:cNvPr id="50" name="文本框 49">
              <a:extLst>
                <a:ext uri="{FF2B5EF4-FFF2-40B4-BE49-F238E27FC236}">
                  <a16:creationId xmlns:a16="http://schemas.microsoft.com/office/drawing/2014/main" id="{440ED7AC-2D5B-4799-AF37-EDD283FDF1F9}"/>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Background</a:t>
              </a:r>
              <a:endParaRPr lang="zh-CN" altLang="en-US" sz="2800" b="1" dirty="0"/>
            </a:p>
          </p:txBody>
        </p:sp>
        <p:grpSp>
          <p:nvGrpSpPr>
            <p:cNvPr id="51" name="组合 50">
              <a:extLst>
                <a:ext uri="{FF2B5EF4-FFF2-40B4-BE49-F238E27FC236}">
                  <a16:creationId xmlns:a16="http://schemas.microsoft.com/office/drawing/2014/main" id="{DC126A78-DC36-4B0A-93A5-4A045D58771C}"/>
                </a:ext>
              </a:extLst>
            </p:cNvPr>
            <p:cNvGrpSpPr/>
            <p:nvPr/>
          </p:nvGrpSpPr>
          <p:grpSpPr>
            <a:xfrm>
              <a:off x="3381452" y="1483360"/>
              <a:ext cx="755934" cy="755934"/>
              <a:chOff x="3381452" y="1483360"/>
              <a:chExt cx="755934" cy="755934"/>
            </a:xfrm>
          </p:grpSpPr>
          <p:sp>
            <p:nvSpPr>
              <p:cNvPr id="52" name="文本框 51">
                <a:extLst>
                  <a:ext uri="{FF2B5EF4-FFF2-40B4-BE49-F238E27FC236}">
                    <a16:creationId xmlns:a16="http://schemas.microsoft.com/office/drawing/2014/main" id="{EC4051D8-E7A7-43F0-9E80-E2788B4816F5}"/>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02</a:t>
                </a:r>
              </a:p>
            </p:txBody>
          </p:sp>
          <p:sp>
            <p:nvSpPr>
              <p:cNvPr id="53" name="矩形 52">
                <a:extLst>
                  <a:ext uri="{FF2B5EF4-FFF2-40B4-BE49-F238E27FC236}">
                    <a16:creationId xmlns:a16="http://schemas.microsoft.com/office/drawing/2014/main" id="{9828C8B0-71A4-43D6-BC20-0F4BD40CDB38}"/>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15" name="组合 14">
            <a:extLst>
              <a:ext uri="{FF2B5EF4-FFF2-40B4-BE49-F238E27FC236}">
                <a16:creationId xmlns:a16="http://schemas.microsoft.com/office/drawing/2014/main" id="{7030A286-0AA4-4832-BDC4-089A27F2E750}"/>
              </a:ext>
            </a:extLst>
          </p:cNvPr>
          <p:cNvGrpSpPr/>
          <p:nvPr/>
        </p:nvGrpSpPr>
        <p:grpSpPr>
          <a:xfrm>
            <a:off x="2771852" y="3051032"/>
            <a:ext cx="2814632" cy="755934"/>
            <a:chOff x="3381452" y="1483360"/>
            <a:chExt cx="2814632" cy="755934"/>
          </a:xfrm>
        </p:grpSpPr>
        <p:sp>
          <p:nvSpPr>
            <p:cNvPr id="16" name="文本框 15">
              <a:extLst>
                <a:ext uri="{FF2B5EF4-FFF2-40B4-BE49-F238E27FC236}">
                  <a16:creationId xmlns:a16="http://schemas.microsoft.com/office/drawing/2014/main" id="{B473D347-3EF7-4AAA-AA5C-8FC313CB52BE}"/>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solidFill>
                    <a:srgbClr val="870078"/>
                  </a:solidFill>
                </a:rPr>
                <a:t>GDD</a:t>
              </a:r>
              <a:endParaRPr lang="zh-CN" altLang="en-US" sz="2800" b="1" dirty="0">
                <a:solidFill>
                  <a:srgbClr val="870078"/>
                </a:solidFill>
              </a:endParaRPr>
            </a:p>
          </p:txBody>
        </p:sp>
        <p:grpSp>
          <p:nvGrpSpPr>
            <p:cNvPr id="17" name="组合 16">
              <a:extLst>
                <a:ext uri="{FF2B5EF4-FFF2-40B4-BE49-F238E27FC236}">
                  <a16:creationId xmlns:a16="http://schemas.microsoft.com/office/drawing/2014/main" id="{28083D96-F6B4-4918-80C4-FD69637F3944}"/>
                </a:ext>
              </a:extLst>
            </p:cNvPr>
            <p:cNvGrpSpPr/>
            <p:nvPr/>
          </p:nvGrpSpPr>
          <p:grpSpPr>
            <a:xfrm>
              <a:off x="3381452" y="1483360"/>
              <a:ext cx="755934" cy="755934"/>
              <a:chOff x="3381452" y="1483360"/>
              <a:chExt cx="755934" cy="755934"/>
            </a:xfrm>
          </p:grpSpPr>
          <p:sp>
            <p:nvSpPr>
              <p:cNvPr id="18" name="文本框 17">
                <a:extLst>
                  <a:ext uri="{FF2B5EF4-FFF2-40B4-BE49-F238E27FC236}">
                    <a16:creationId xmlns:a16="http://schemas.microsoft.com/office/drawing/2014/main" id="{6EE68D79-308E-451F-B0D5-8E972CE3DF6F}"/>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03</a:t>
                </a:r>
              </a:p>
            </p:txBody>
          </p:sp>
          <p:sp>
            <p:nvSpPr>
              <p:cNvPr id="19" name="矩形 18">
                <a:extLst>
                  <a:ext uri="{FF2B5EF4-FFF2-40B4-BE49-F238E27FC236}">
                    <a16:creationId xmlns:a16="http://schemas.microsoft.com/office/drawing/2014/main" id="{6D15A17C-CAFF-438B-B2C3-06338FD5B285}"/>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0" name="组合 19">
            <a:extLst>
              <a:ext uri="{FF2B5EF4-FFF2-40B4-BE49-F238E27FC236}">
                <a16:creationId xmlns:a16="http://schemas.microsoft.com/office/drawing/2014/main" id="{FA2296BF-BEDD-43E3-875E-F9EFBCC84CA2}"/>
              </a:ext>
            </a:extLst>
          </p:cNvPr>
          <p:cNvGrpSpPr/>
          <p:nvPr/>
        </p:nvGrpSpPr>
        <p:grpSpPr>
          <a:xfrm>
            <a:off x="5943288" y="3051032"/>
            <a:ext cx="2814632" cy="755934"/>
            <a:chOff x="3381452" y="1483360"/>
            <a:chExt cx="2814632" cy="755934"/>
          </a:xfrm>
        </p:grpSpPr>
        <p:sp>
          <p:nvSpPr>
            <p:cNvPr id="21" name="文本框 20">
              <a:extLst>
                <a:ext uri="{FF2B5EF4-FFF2-40B4-BE49-F238E27FC236}">
                  <a16:creationId xmlns:a16="http://schemas.microsoft.com/office/drawing/2014/main" id="{7890B385-BA21-41D2-93CB-0B7E9D459E27}"/>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GDD-KM</a:t>
              </a:r>
              <a:endParaRPr lang="zh-CN" altLang="en-US" sz="2800" b="1" dirty="0"/>
            </a:p>
          </p:txBody>
        </p:sp>
        <p:grpSp>
          <p:nvGrpSpPr>
            <p:cNvPr id="22" name="组合 21">
              <a:extLst>
                <a:ext uri="{FF2B5EF4-FFF2-40B4-BE49-F238E27FC236}">
                  <a16:creationId xmlns:a16="http://schemas.microsoft.com/office/drawing/2014/main" id="{E55FE3E3-0374-48F8-B338-FC91007C883F}"/>
                </a:ext>
              </a:extLst>
            </p:cNvPr>
            <p:cNvGrpSpPr/>
            <p:nvPr/>
          </p:nvGrpSpPr>
          <p:grpSpPr>
            <a:xfrm>
              <a:off x="3381452" y="1483360"/>
              <a:ext cx="755934" cy="755934"/>
              <a:chOff x="3381452" y="1483360"/>
              <a:chExt cx="755934" cy="755934"/>
            </a:xfrm>
          </p:grpSpPr>
          <p:sp>
            <p:nvSpPr>
              <p:cNvPr id="23" name="文本框 22">
                <a:extLst>
                  <a:ext uri="{FF2B5EF4-FFF2-40B4-BE49-F238E27FC236}">
                    <a16:creationId xmlns:a16="http://schemas.microsoft.com/office/drawing/2014/main" id="{E32466EF-3CCB-4EE3-AD18-FF47454F3160}"/>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04</a:t>
                </a:r>
              </a:p>
            </p:txBody>
          </p:sp>
          <p:sp>
            <p:nvSpPr>
              <p:cNvPr id="24" name="矩形 23">
                <a:extLst>
                  <a:ext uri="{FF2B5EF4-FFF2-40B4-BE49-F238E27FC236}">
                    <a16:creationId xmlns:a16="http://schemas.microsoft.com/office/drawing/2014/main" id="{711CAB83-9BF5-4456-B467-88BE4CD27E5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5" name="组合 24">
            <a:extLst>
              <a:ext uri="{FF2B5EF4-FFF2-40B4-BE49-F238E27FC236}">
                <a16:creationId xmlns:a16="http://schemas.microsoft.com/office/drawing/2014/main" id="{7A61C0A5-CCBC-4618-A363-A1106DB236E9}"/>
              </a:ext>
            </a:extLst>
          </p:cNvPr>
          <p:cNvGrpSpPr/>
          <p:nvPr/>
        </p:nvGrpSpPr>
        <p:grpSpPr>
          <a:xfrm>
            <a:off x="2771852" y="4624255"/>
            <a:ext cx="2814632" cy="755934"/>
            <a:chOff x="3381452" y="1483360"/>
            <a:chExt cx="2814632" cy="755934"/>
          </a:xfrm>
        </p:grpSpPr>
        <p:sp>
          <p:nvSpPr>
            <p:cNvPr id="26" name="文本框 25">
              <a:extLst>
                <a:ext uri="{FF2B5EF4-FFF2-40B4-BE49-F238E27FC236}">
                  <a16:creationId xmlns:a16="http://schemas.microsoft.com/office/drawing/2014/main" id="{6252A222-6EAD-41E0-A748-87280A79D8FD}"/>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Case Study</a:t>
              </a:r>
              <a:endParaRPr lang="zh-CN" altLang="en-US" sz="2800" b="1" dirty="0"/>
            </a:p>
          </p:txBody>
        </p:sp>
        <p:grpSp>
          <p:nvGrpSpPr>
            <p:cNvPr id="27" name="组合 26">
              <a:extLst>
                <a:ext uri="{FF2B5EF4-FFF2-40B4-BE49-F238E27FC236}">
                  <a16:creationId xmlns:a16="http://schemas.microsoft.com/office/drawing/2014/main" id="{E5ADD703-8272-4E86-B158-C906733EFA86}"/>
                </a:ext>
              </a:extLst>
            </p:cNvPr>
            <p:cNvGrpSpPr/>
            <p:nvPr/>
          </p:nvGrpSpPr>
          <p:grpSpPr>
            <a:xfrm>
              <a:off x="3381452" y="1483360"/>
              <a:ext cx="755934" cy="755934"/>
              <a:chOff x="3381452" y="1483360"/>
              <a:chExt cx="755934" cy="755934"/>
            </a:xfrm>
          </p:grpSpPr>
          <p:sp>
            <p:nvSpPr>
              <p:cNvPr id="28" name="文本框 27">
                <a:extLst>
                  <a:ext uri="{FF2B5EF4-FFF2-40B4-BE49-F238E27FC236}">
                    <a16:creationId xmlns:a16="http://schemas.microsoft.com/office/drawing/2014/main" id="{A517E702-16FA-4511-AD04-D05D982A924C}"/>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05</a:t>
                </a:r>
              </a:p>
            </p:txBody>
          </p:sp>
          <p:sp>
            <p:nvSpPr>
              <p:cNvPr id="30" name="矩形 29">
                <a:extLst>
                  <a:ext uri="{FF2B5EF4-FFF2-40B4-BE49-F238E27FC236}">
                    <a16:creationId xmlns:a16="http://schemas.microsoft.com/office/drawing/2014/main" id="{40104CB8-DFF9-4F44-8119-743F5F10DB2C}"/>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4" name="组合 33">
            <a:extLst>
              <a:ext uri="{FF2B5EF4-FFF2-40B4-BE49-F238E27FC236}">
                <a16:creationId xmlns:a16="http://schemas.microsoft.com/office/drawing/2014/main" id="{C579C1A0-50E0-45E4-B2FC-E00DF1FD6721}"/>
              </a:ext>
            </a:extLst>
          </p:cNvPr>
          <p:cNvGrpSpPr/>
          <p:nvPr/>
        </p:nvGrpSpPr>
        <p:grpSpPr>
          <a:xfrm>
            <a:off x="5943288" y="4624254"/>
            <a:ext cx="2814632" cy="755934"/>
            <a:chOff x="3381452" y="1483360"/>
            <a:chExt cx="2814632" cy="755934"/>
          </a:xfrm>
        </p:grpSpPr>
        <p:sp>
          <p:nvSpPr>
            <p:cNvPr id="35" name="文本框 34">
              <a:extLst>
                <a:ext uri="{FF2B5EF4-FFF2-40B4-BE49-F238E27FC236}">
                  <a16:creationId xmlns:a16="http://schemas.microsoft.com/office/drawing/2014/main" id="{7B292BD2-DCB3-4C9F-9FD6-8C382B0183CF}"/>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Conclusion</a:t>
              </a:r>
              <a:endParaRPr lang="zh-CN" altLang="en-US" sz="2800" b="1" dirty="0"/>
            </a:p>
          </p:txBody>
        </p:sp>
        <p:grpSp>
          <p:nvGrpSpPr>
            <p:cNvPr id="36" name="组合 35">
              <a:extLst>
                <a:ext uri="{FF2B5EF4-FFF2-40B4-BE49-F238E27FC236}">
                  <a16:creationId xmlns:a16="http://schemas.microsoft.com/office/drawing/2014/main" id="{CF8BB6D7-5D5B-457B-8AB8-7891BD029785}"/>
                </a:ext>
              </a:extLst>
            </p:cNvPr>
            <p:cNvGrpSpPr/>
            <p:nvPr/>
          </p:nvGrpSpPr>
          <p:grpSpPr>
            <a:xfrm>
              <a:off x="3381452" y="1483360"/>
              <a:ext cx="755934" cy="755934"/>
              <a:chOff x="3381452" y="1483360"/>
              <a:chExt cx="755934" cy="755934"/>
            </a:xfrm>
          </p:grpSpPr>
          <p:sp>
            <p:nvSpPr>
              <p:cNvPr id="37" name="文本框 36">
                <a:extLst>
                  <a:ext uri="{FF2B5EF4-FFF2-40B4-BE49-F238E27FC236}">
                    <a16:creationId xmlns:a16="http://schemas.microsoft.com/office/drawing/2014/main" id="{B1AF64C1-FB56-464B-B6A2-2F1FBF423FA8}"/>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06</a:t>
                </a:r>
              </a:p>
            </p:txBody>
          </p:sp>
          <p:sp>
            <p:nvSpPr>
              <p:cNvPr id="38" name="矩形 37">
                <a:extLst>
                  <a:ext uri="{FF2B5EF4-FFF2-40B4-BE49-F238E27FC236}">
                    <a16:creationId xmlns:a16="http://schemas.microsoft.com/office/drawing/2014/main" id="{93F585C5-4C60-48CE-B83F-AD4D53FFBF60}"/>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spTree>
    <p:extLst>
      <p:ext uri="{BB962C8B-B14F-4D97-AF65-F5344CB8AC3E}">
        <p14:creationId xmlns:p14="http://schemas.microsoft.com/office/powerpoint/2010/main" val="1481059718"/>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F0C10455-460E-4FEA-B569-A64934A5A797}"/>
              </a:ext>
            </a:extLst>
          </p:cNvPr>
          <p:cNvSpPr>
            <a:spLocks noGrp="1"/>
          </p:cNvSpPr>
          <p:nvPr>
            <p:ph type="sldNum" sz="quarter" idx="12"/>
          </p:nvPr>
        </p:nvSpPr>
        <p:spPr/>
        <p:txBody>
          <a:bodyPr/>
          <a:lstStyle/>
          <a:p>
            <a:fld id="{51D91E7F-84B6-4064-9D4E-CC7D244BCA04}" type="slidenum">
              <a:rPr lang="zh-CN" altLang="en-US" smtClean="0"/>
              <a:pPr/>
              <a:t>13</a:t>
            </a:fld>
            <a:endParaRPr lang="zh-CN" altLang="en-US"/>
          </a:p>
        </p:txBody>
      </p:sp>
      <p:sp>
        <p:nvSpPr>
          <p:cNvPr id="3" name="文本占位符 2">
            <a:extLst>
              <a:ext uri="{FF2B5EF4-FFF2-40B4-BE49-F238E27FC236}">
                <a16:creationId xmlns:a16="http://schemas.microsoft.com/office/drawing/2014/main" id="{54484459-2C9B-488F-92C6-43A2A233219B}"/>
              </a:ext>
            </a:extLst>
          </p:cNvPr>
          <p:cNvSpPr>
            <a:spLocks noGrp="1"/>
          </p:cNvSpPr>
          <p:nvPr>
            <p:ph type="body" sz="quarter" idx="13"/>
          </p:nvPr>
        </p:nvSpPr>
        <p:spPr/>
        <p:txBody>
          <a:bodyPr/>
          <a:lstStyle/>
          <a:p>
            <a:r>
              <a:rPr lang="en-US" altLang="zh-CN" dirty="0"/>
              <a:t>GDD</a:t>
            </a:r>
            <a:endParaRPr lang="zh-CN" altLang="en-US" dirty="0"/>
          </a:p>
        </p:txBody>
      </p:sp>
      <p:grpSp>
        <p:nvGrpSpPr>
          <p:cNvPr id="14" name="组合 13">
            <a:extLst>
              <a:ext uri="{FF2B5EF4-FFF2-40B4-BE49-F238E27FC236}">
                <a16:creationId xmlns:a16="http://schemas.microsoft.com/office/drawing/2014/main" id="{9C066813-5BB9-49B5-8C35-10B670D0A946}"/>
              </a:ext>
            </a:extLst>
          </p:cNvPr>
          <p:cNvGrpSpPr/>
          <p:nvPr/>
        </p:nvGrpSpPr>
        <p:grpSpPr>
          <a:xfrm>
            <a:off x="1353932" y="1316742"/>
            <a:ext cx="6436135" cy="1696721"/>
            <a:chOff x="1664877" y="1422402"/>
            <a:chExt cx="6436135" cy="1696721"/>
          </a:xfrm>
        </p:grpSpPr>
        <p:sp>
          <p:nvSpPr>
            <p:cNvPr id="5" name="箭头: V 形 4">
              <a:extLst>
                <a:ext uri="{FF2B5EF4-FFF2-40B4-BE49-F238E27FC236}">
                  <a16:creationId xmlns:a16="http://schemas.microsoft.com/office/drawing/2014/main" id="{42EF03E5-7A96-409F-B47A-B6955A8BCE9A}"/>
                </a:ext>
              </a:extLst>
            </p:cNvPr>
            <p:cNvSpPr/>
            <p:nvPr/>
          </p:nvSpPr>
          <p:spPr>
            <a:xfrm rot="5400000">
              <a:off x="1718103" y="1369176"/>
              <a:ext cx="1696721" cy="1803173"/>
            </a:xfrm>
            <a:prstGeom prst="chevron">
              <a:avLst>
                <a:gd name="adj" fmla="val 14314"/>
              </a:avLst>
            </a:prstGeom>
            <a:solidFill>
              <a:srgbClr val="6A005F"/>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altLang="zh-CN" sz="2400" b="1" dirty="0">
                  <a:solidFill>
                    <a:schemeClr val="bg1"/>
                  </a:solidFill>
                </a:rPr>
                <a:t>Launch</a:t>
              </a:r>
              <a:endParaRPr lang="zh-CN" altLang="en-US" sz="2400" b="1" dirty="0">
                <a:solidFill>
                  <a:schemeClr val="bg1"/>
                </a:solidFill>
              </a:endParaRPr>
            </a:p>
          </p:txBody>
        </p:sp>
        <p:sp>
          <p:nvSpPr>
            <p:cNvPr id="6" name="矩形: 圆顶角 5">
              <a:extLst>
                <a:ext uri="{FF2B5EF4-FFF2-40B4-BE49-F238E27FC236}">
                  <a16:creationId xmlns:a16="http://schemas.microsoft.com/office/drawing/2014/main" id="{AC2F4A43-61CE-403B-861A-B27C631F9C3D}"/>
                </a:ext>
              </a:extLst>
            </p:cNvPr>
            <p:cNvSpPr/>
            <p:nvPr/>
          </p:nvSpPr>
          <p:spPr>
            <a:xfrm rot="5400000">
              <a:off x="5057067" y="-166614"/>
              <a:ext cx="1454929" cy="4632961"/>
            </a:xfrm>
            <a:prstGeom prst="round2SameRect">
              <a:avLst>
                <a:gd name="adj1" fmla="val 16667"/>
                <a:gd name="adj2" fmla="val 0"/>
              </a:avLst>
            </a:prstGeom>
            <a:solidFill>
              <a:schemeClr val="bg1"/>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540000" indent="-285750">
                <a:buFont typeface="Wingdings" panose="05000000000000000000" pitchFamily="2" charset="2"/>
                <a:buChar char="l"/>
              </a:pPr>
              <a:r>
                <a:rPr lang="en-US" altLang="zh-CN" dirty="0">
                  <a:solidFill>
                    <a:srgbClr val="6A005F"/>
                  </a:solidFill>
                </a:rPr>
                <a:t>Goals Elicitation</a:t>
              </a:r>
            </a:p>
            <a:p>
              <a:pPr marL="540000" indent="-285750">
                <a:buFont typeface="Wingdings" panose="05000000000000000000" pitchFamily="2" charset="2"/>
                <a:buChar char="l"/>
              </a:pPr>
              <a:r>
                <a:rPr lang="en-US" altLang="zh-CN" dirty="0">
                  <a:solidFill>
                    <a:srgbClr val="6A005F"/>
                  </a:solidFill>
                </a:rPr>
                <a:t>Goals Analysis and Criteria Identification</a:t>
              </a:r>
            </a:p>
            <a:p>
              <a:pPr marL="540000" indent="-285750">
                <a:buFont typeface="Wingdings" panose="05000000000000000000" pitchFamily="2" charset="2"/>
                <a:buChar char="l"/>
              </a:pPr>
              <a:r>
                <a:rPr lang="en-US" altLang="zh-CN" dirty="0">
                  <a:solidFill>
                    <a:srgbClr val="6A005F"/>
                  </a:solidFill>
                </a:rPr>
                <a:t>Goals Allocation</a:t>
              </a:r>
            </a:p>
            <a:p>
              <a:pPr marL="540000" indent="-285750">
                <a:buFont typeface="Wingdings" panose="05000000000000000000" pitchFamily="2" charset="2"/>
                <a:buChar char="l"/>
              </a:pPr>
              <a:r>
                <a:rPr lang="en-US" altLang="zh-CN" dirty="0">
                  <a:solidFill>
                    <a:srgbClr val="6A005F"/>
                  </a:solidFill>
                </a:rPr>
                <a:t>Goals Implementation Solution</a:t>
              </a:r>
            </a:p>
            <a:p>
              <a:pPr marL="540000" indent="-285750">
                <a:buFont typeface="Wingdings" panose="05000000000000000000" pitchFamily="2" charset="2"/>
                <a:buChar char="l"/>
              </a:pPr>
              <a:r>
                <a:rPr lang="en-US" altLang="zh-CN" dirty="0">
                  <a:solidFill>
                    <a:srgbClr val="6A005F"/>
                  </a:solidFill>
                </a:rPr>
                <a:t>Implementation Solution Consensus</a:t>
              </a:r>
            </a:p>
          </p:txBody>
        </p:sp>
      </p:grpSp>
      <p:grpSp>
        <p:nvGrpSpPr>
          <p:cNvPr id="15" name="组合 14">
            <a:extLst>
              <a:ext uri="{FF2B5EF4-FFF2-40B4-BE49-F238E27FC236}">
                <a16:creationId xmlns:a16="http://schemas.microsoft.com/office/drawing/2014/main" id="{8B1F3DD8-A99E-4BCB-AB40-EF32187ADD75}"/>
              </a:ext>
            </a:extLst>
          </p:cNvPr>
          <p:cNvGrpSpPr/>
          <p:nvPr/>
        </p:nvGrpSpPr>
        <p:grpSpPr>
          <a:xfrm>
            <a:off x="1353932" y="2947943"/>
            <a:ext cx="6436135" cy="1696721"/>
            <a:chOff x="1664877" y="1422402"/>
            <a:chExt cx="6436135" cy="1696721"/>
          </a:xfrm>
        </p:grpSpPr>
        <p:sp>
          <p:nvSpPr>
            <p:cNvPr id="16" name="箭头: V 形 15">
              <a:extLst>
                <a:ext uri="{FF2B5EF4-FFF2-40B4-BE49-F238E27FC236}">
                  <a16:creationId xmlns:a16="http://schemas.microsoft.com/office/drawing/2014/main" id="{82E37EFF-44EA-4A12-AF19-1FC441327870}"/>
                </a:ext>
              </a:extLst>
            </p:cNvPr>
            <p:cNvSpPr/>
            <p:nvPr/>
          </p:nvSpPr>
          <p:spPr>
            <a:xfrm rot="5400000">
              <a:off x="1718103" y="1369176"/>
              <a:ext cx="1696721" cy="1803173"/>
            </a:xfrm>
            <a:prstGeom prst="chevron">
              <a:avLst>
                <a:gd name="adj" fmla="val 14314"/>
              </a:avLst>
            </a:prstGeom>
            <a:solidFill>
              <a:srgbClr val="6A005F"/>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altLang="zh-CN" sz="2400" b="1" dirty="0">
                  <a:solidFill>
                    <a:schemeClr val="bg1"/>
                  </a:solidFill>
                </a:rPr>
                <a:t>Development</a:t>
              </a:r>
              <a:endParaRPr lang="zh-CN" altLang="en-US" sz="2400" b="1" dirty="0">
                <a:solidFill>
                  <a:schemeClr val="bg1"/>
                </a:solidFill>
              </a:endParaRPr>
            </a:p>
          </p:txBody>
        </p:sp>
        <p:sp>
          <p:nvSpPr>
            <p:cNvPr id="17" name="矩形: 圆顶角 16">
              <a:extLst>
                <a:ext uri="{FF2B5EF4-FFF2-40B4-BE49-F238E27FC236}">
                  <a16:creationId xmlns:a16="http://schemas.microsoft.com/office/drawing/2014/main" id="{E1C6C718-02D7-4B2B-B810-11966DDF4CC6}"/>
                </a:ext>
              </a:extLst>
            </p:cNvPr>
            <p:cNvSpPr/>
            <p:nvPr/>
          </p:nvSpPr>
          <p:spPr>
            <a:xfrm rot="5400000">
              <a:off x="5057067" y="-166614"/>
              <a:ext cx="1454929" cy="4632961"/>
            </a:xfrm>
            <a:prstGeom prst="round2SameRect">
              <a:avLst>
                <a:gd name="adj1" fmla="val 16667"/>
                <a:gd name="adj2" fmla="val 0"/>
              </a:avLst>
            </a:prstGeom>
            <a:solidFill>
              <a:schemeClr val="bg1"/>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540000" indent="-285750">
                <a:buFont typeface="Wingdings" panose="05000000000000000000" pitchFamily="2" charset="2"/>
                <a:buChar char="l"/>
              </a:pPr>
              <a:r>
                <a:rPr lang="en-US" altLang="zh-CN" dirty="0">
                  <a:solidFill>
                    <a:srgbClr val="6A005F"/>
                  </a:solidFill>
                </a:rPr>
                <a:t>Re-Launch (optional)</a:t>
              </a:r>
            </a:p>
            <a:p>
              <a:pPr marL="540000" indent="-285750">
                <a:buFont typeface="Wingdings" panose="05000000000000000000" pitchFamily="2" charset="2"/>
                <a:buChar char="l"/>
              </a:pPr>
              <a:r>
                <a:rPr lang="en-US" altLang="zh-CN" dirty="0">
                  <a:solidFill>
                    <a:srgbClr val="6A005F"/>
                  </a:solidFill>
                </a:rPr>
                <a:t>Goals Tracking and Status Reporting</a:t>
              </a:r>
            </a:p>
          </p:txBody>
        </p:sp>
      </p:grpSp>
      <p:grpSp>
        <p:nvGrpSpPr>
          <p:cNvPr id="18" name="组合 17">
            <a:extLst>
              <a:ext uri="{FF2B5EF4-FFF2-40B4-BE49-F238E27FC236}">
                <a16:creationId xmlns:a16="http://schemas.microsoft.com/office/drawing/2014/main" id="{F5716E6F-FF4A-45AE-A477-3312C2E8FBBF}"/>
              </a:ext>
            </a:extLst>
          </p:cNvPr>
          <p:cNvGrpSpPr/>
          <p:nvPr/>
        </p:nvGrpSpPr>
        <p:grpSpPr>
          <a:xfrm>
            <a:off x="1353932" y="4579118"/>
            <a:ext cx="6436135" cy="1696721"/>
            <a:chOff x="1664877" y="1422402"/>
            <a:chExt cx="6436135" cy="1696721"/>
          </a:xfrm>
        </p:grpSpPr>
        <p:sp>
          <p:nvSpPr>
            <p:cNvPr id="19" name="箭头: V 形 18">
              <a:extLst>
                <a:ext uri="{FF2B5EF4-FFF2-40B4-BE49-F238E27FC236}">
                  <a16:creationId xmlns:a16="http://schemas.microsoft.com/office/drawing/2014/main" id="{123AB0DE-45E7-43D9-A6AE-F6989DC96069}"/>
                </a:ext>
              </a:extLst>
            </p:cNvPr>
            <p:cNvSpPr/>
            <p:nvPr/>
          </p:nvSpPr>
          <p:spPr>
            <a:xfrm rot="5400000">
              <a:off x="1718103" y="1369176"/>
              <a:ext cx="1696721" cy="1803173"/>
            </a:xfrm>
            <a:prstGeom prst="chevron">
              <a:avLst>
                <a:gd name="adj" fmla="val 14314"/>
              </a:avLst>
            </a:prstGeom>
            <a:solidFill>
              <a:srgbClr val="6A005F"/>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altLang="zh-CN" sz="2400" b="1" dirty="0">
                  <a:solidFill>
                    <a:schemeClr val="bg1"/>
                  </a:solidFill>
                </a:rPr>
                <a:t>Postmortem</a:t>
              </a:r>
              <a:endParaRPr lang="zh-CN" altLang="en-US" sz="2400" b="1" dirty="0">
                <a:solidFill>
                  <a:schemeClr val="bg1"/>
                </a:solidFill>
              </a:endParaRPr>
            </a:p>
          </p:txBody>
        </p:sp>
        <p:sp>
          <p:nvSpPr>
            <p:cNvPr id="20" name="矩形: 圆顶角 19">
              <a:extLst>
                <a:ext uri="{FF2B5EF4-FFF2-40B4-BE49-F238E27FC236}">
                  <a16:creationId xmlns:a16="http://schemas.microsoft.com/office/drawing/2014/main" id="{ED8BFD71-7616-46B9-AFD0-9F53796D82AB}"/>
                </a:ext>
              </a:extLst>
            </p:cNvPr>
            <p:cNvSpPr/>
            <p:nvPr/>
          </p:nvSpPr>
          <p:spPr>
            <a:xfrm rot="5400000">
              <a:off x="5057067" y="-166614"/>
              <a:ext cx="1454929" cy="4632961"/>
            </a:xfrm>
            <a:prstGeom prst="round2SameRect">
              <a:avLst>
                <a:gd name="adj1" fmla="val 16667"/>
                <a:gd name="adj2" fmla="val 0"/>
              </a:avLst>
            </a:prstGeom>
            <a:solidFill>
              <a:schemeClr val="bg1"/>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540000" indent="-285750">
                <a:buFont typeface="Wingdings" panose="05000000000000000000" pitchFamily="2" charset="2"/>
                <a:buChar char="l"/>
              </a:pPr>
              <a:r>
                <a:rPr lang="en-US" altLang="zh-CN" dirty="0">
                  <a:solidFill>
                    <a:srgbClr val="6A005F"/>
                  </a:solidFill>
                </a:rPr>
                <a:t>Experience on Goals Elicitation</a:t>
              </a:r>
            </a:p>
            <a:p>
              <a:pPr marL="540000" indent="-285750">
                <a:buFont typeface="Wingdings" panose="05000000000000000000" pitchFamily="2" charset="2"/>
                <a:buChar char="l"/>
              </a:pPr>
              <a:r>
                <a:rPr lang="en-US" altLang="zh-CN" dirty="0">
                  <a:solidFill>
                    <a:srgbClr val="6A005F"/>
                  </a:solidFill>
                </a:rPr>
                <a:t>Experience on Implementation Solution</a:t>
              </a:r>
            </a:p>
          </p:txBody>
        </p:sp>
      </p:grpSp>
    </p:spTree>
    <p:extLst>
      <p:ext uri="{BB962C8B-B14F-4D97-AF65-F5344CB8AC3E}">
        <p14:creationId xmlns:p14="http://schemas.microsoft.com/office/powerpoint/2010/main" val="3612473787"/>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11016D96-C8C0-4F33-9F58-BF21354E6323}"/>
              </a:ext>
            </a:extLst>
          </p:cNvPr>
          <p:cNvSpPr>
            <a:spLocks noGrp="1"/>
          </p:cNvSpPr>
          <p:nvPr>
            <p:ph type="sldNum" sz="quarter" idx="12"/>
          </p:nvPr>
        </p:nvSpPr>
        <p:spPr/>
        <p:txBody>
          <a:bodyPr/>
          <a:lstStyle/>
          <a:p>
            <a:fld id="{51D91E7F-84B6-4064-9D4E-CC7D244BCA04}" type="slidenum">
              <a:rPr lang="zh-CN" altLang="en-US" smtClean="0"/>
              <a:pPr/>
              <a:t>14</a:t>
            </a:fld>
            <a:endParaRPr lang="zh-CN" altLang="en-US"/>
          </a:p>
        </p:txBody>
      </p:sp>
      <p:sp>
        <p:nvSpPr>
          <p:cNvPr id="3" name="文本占位符 2">
            <a:extLst>
              <a:ext uri="{FF2B5EF4-FFF2-40B4-BE49-F238E27FC236}">
                <a16:creationId xmlns:a16="http://schemas.microsoft.com/office/drawing/2014/main" id="{289B4FAC-9E56-49F4-A5BB-C6B21CE0A5BC}"/>
              </a:ext>
            </a:extLst>
          </p:cNvPr>
          <p:cNvSpPr>
            <a:spLocks noGrp="1"/>
          </p:cNvSpPr>
          <p:nvPr>
            <p:ph type="body" sz="quarter" idx="13"/>
          </p:nvPr>
        </p:nvSpPr>
        <p:spPr/>
        <p:txBody>
          <a:bodyPr/>
          <a:lstStyle/>
          <a:p>
            <a:r>
              <a:rPr lang="en-US" altLang="zh-CN" dirty="0"/>
              <a:t>GDD – </a:t>
            </a:r>
            <a:r>
              <a:rPr lang="en-US" altLang="zh-CN" dirty="0">
                <a:solidFill>
                  <a:srgbClr val="870078"/>
                </a:solidFill>
              </a:rPr>
              <a:t>Launch</a:t>
            </a:r>
            <a:endParaRPr lang="zh-CN" altLang="en-US" dirty="0">
              <a:solidFill>
                <a:srgbClr val="870078"/>
              </a:solidFill>
            </a:endParaRPr>
          </a:p>
        </p:txBody>
      </p:sp>
      <p:sp>
        <p:nvSpPr>
          <p:cNvPr id="7" name="矩形 6">
            <a:extLst>
              <a:ext uri="{FF2B5EF4-FFF2-40B4-BE49-F238E27FC236}">
                <a16:creationId xmlns:a16="http://schemas.microsoft.com/office/drawing/2014/main" id="{DD393B8B-6DC7-4DC1-836A-39961B510EF8}"/>
              </a:ext>
            </a:extLst>
          </p:cNvPr>
          <p:cNvSpPr/>
          <p:nvPr/>
        </p:nvSpPr>
        <p:spPr>
          <a:xfrm>
            <a:off x="774137" y="1584960"/>
            <a:ext cx="1999543" cy="360679"/>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t>Goals Elicitation</a:t>
            </a:r>
          </a:p>
        </p:txBody>
      </p:sp>
      <p:cxnSp>
        <p:nvCxnSpPr>
          <p:cNvPr id="8" name="直接连接符 7">
            <a:extLst>
              <a:ext uri="{FF2B5EF4-FFF2-40B4-BE49-F238E27FC236}">
                <a16:creationId xmlns:a16="http://schemas.microsoft.com/office/drawing/2014/main" id="{2BC0334B-CD06-4420-9463-21744ECF1525}"/>
              </a:ext>
            </a:extLst>
          </p:cNvPr>
          <p:cNvCxnSpPr>
            <a:cxnSpLocks/>
          </p:cNvCxnSpPr>
          <p:nvPr/>
        </p:nvCxnSpPr>
        <p:spPr>
          <a:xfrm>
            <a:off x="774137" y="1945640"/>
            <a:ext cx="7607861" cy="0"/>
          </a:xfrm>
          <a:prstGeom prst="line">
            <a:avLst/>
          </a:prstGeom>
          <a:ln w="19050">
            <a:solidFill>
              <a:srgbClr val="6A005F"/>
            </a:solidFill>
          </a:ln>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B4E5D06C-8AC3-4420-B4E1-133AF3FF8E07}"/>
              </a:ext>
            </a:extLst>
          </p:cNvPr>
          <p:cNvSpPr/>
          <p:nvPr/>
        </p:nvSpPr>
        <p:spPr>
          <a:xfrm>
            <a:off x="774137" y="2160272"/>
            <a:ext cx="7609838" cy="1099204"/>
          </a:xfrm>
          <a:prstGeom prst="rect">
            <a:avLst/>
          </a:prstGeom>
          <a:solidFill>
            <a:srgbClr val="ECECEC"/>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1" name="文本框 10">
            <a:extLst>
              <a:ext uri="{FF2B5EF4-FFF2-40B4-BE49-F238E27FC236}">
                <a16:creationId xmlns:a16="http://schemas.microsoft.com/office/drawing/2014/main" id="{B38B7D0C-7039-4140-AFB5-636EC088DF45}"/>
              </a:ext>
            </a:extLst>
          </p:cNvPr>
          <p:cNvSpPr txBox="1"/>
          <p:nvPr/>
        </p:nvSpPr>
        <p:spPr>
          <a:xfrm>
            <a:off x="1601318" y="2248209"/>
            <a:ext cx="5955476" cy="923330"/>
          </a:xfrm>
          <a:prstGeom prst="rect">
            <a:avLst/>
          </a:prstGeom>
          <a:noFill/>
        </p:spPr>
        <p:txBody>
          <a:bodyPr wrap="none" rtlCol="0">
            <a:spAutoFit/>
          </a:bodyPr>
          <a:lstStyle/>
          <a:p>
            <a:pPr marL="285750" indent="-285750">
              <a:lnSpc>
                <a:spcPct val="150000"/>
              </a:lnSpc>
              <a:buFont typeface="Wingdings" panose="05000000000000000000" pitchFamily="2" charset="2"/>
              <a:buChar char="Ø"/>
            </a:pPr>
            <a:r>
              <a:rPr lang="en-US" altLang="zh-CN" dirty="0">
                <a:solidFill>
                  <a:srgbClr val="6A005F"/>
                </a:solidFill>
              </a:rPr>
              <a:t>Break down high level goals via a </a:t>
            </a:r>
            <a:r>
              <a:rPr lang="en-US" altLang="zh-CN" dirty="0">
                <a:solidFill>
                  <a:srgbClr val="C00000"/>
                </a:solidFill>
              </a:rPr>
              <a:t>tree-styled diagram</a:t>
            </a:r>
          </a:p>
          <a:p>
            <a:pPr marL="285750" indent="-285750">
              <a:lnSpc>
                <a:spcPct val="150000"/>
              </a:lnSpc>
              <a:buFont typeface="Wingdings" panose="05000000000000000000" pitchFamily="2" charset="2"/>
              <a:buChar char="Ø"/>
            </a:pPr>
            <a:r>
              <a:rPr lang="en-US" altLang="zh-CN" dirty="0">
                <a:solidFill>
                  <a:srgbClr val="6A005F"/>
                </a:solidFill>
              </a:rPr>
              <a:t>Use this diagram as a </a:t>
            </a:r>
            <a:r>
              <a:rPr lang="en-US" altLang="zh-CN" dirty="0">
                <a:solidFill>
                  <a:srgbClr val="C00000"/>
                </a:solidFill>
              </a:rPr>
              <a:t>template</a:t>
            </a:r>
            <a:r>
              <a:rPr lang="en-US" altLang="zh-CN" dirty="0">
                <a:solidFill>
                  <a:srgbClr val="6A005F"/>
                </a:solidFill>
              </a:rPr>
              <a:t> to accelerate goal elicitation</a:t>
            </a:r>
            <a:endParaRPr lang="zh-CN" altLang="en-US" dirty="0">
              <a:solidFill>
                <a:srgbClr val="6A005F"/>
              </a:solidFill>
            </a:endParaRPr>
          </a:p>
        </p:txBody>
      </p:sp>
      <p:sp>
        <p:nvSpPr>
          <p:cNvPr id="12" name="矩形 11">
            <a:extLst>
              <a:ext uri="{FF2B5EF4-FFF2-40B4-BE49-F238E27FC236}">
                <a16:creationId xmlns:a16="http://schemas.microsoft.com/office/drawing/2014/main" id="{D60A1423-485D-4605-8495-5608C08A383F}"/>
              </a:ext>
            </a:extLst>
          </p:cNvPr>
          <p:cNvSpPr/>
          <p:nvPr/>
        </p:nvSpPr>
        <p:spPr>
          <a:xfrm>
            <a:off x="774137" y="3930704"/>
            <a:ext cx="3564183" cy="360679"/>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t>Goals Implementation Solution</a:t>
            </a:r>
          </a:p>
        </p:txBody>
      </p:sp>
      <p:cxnSp>
        <p:nvCxnSpPr>
          <p:cNvPr id="13" name="直接连接符 12">
            <a:extLst>
              <a:ext uri="{FF2B5EF4-FFF2-40B4-BE49-F238E27FC236}">
                <a16:creationId xmlns:a16="http://schemas.microsoft.com/office/drawing/2014/main" id="{DA8874C1-F45E-48BA-9E46-D4EBBC7640FE}"/>
              </a:ext>
            </a:extLst>
          </p:cNvPr>
          <p:cNvCxnSpPr>
            <a:cxnSpLocks/>
          </p:cNvCxnSpPr>
          <p:nvPr/>
        </p:nvCxnSpPr>
        <p:spPr>
          <a:xfrm>
            <a:off x="774137" y="4291384"/>
            <a:ext cx="7607861" cy="0"/>
          </a:xfrm>
          <a:prstGeom prst="line">
            <a:avLst/>
          </a:prstGeom>
          <a:ln w="19050">
            <a:solidFill>
              <a:srgbClr val="6A005F"/>
            </a:solidFill>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D801BC4F-1815-4D71-BAE3-1FBC12897FF4}"/>
              </a:ext>
            </a:extLst>
          </p:cNvPr>
          <p:cNvSpPr/>
          <p:nvPr/>
        </p:nvSpPr>
        <p:spPr>
          <a:xfrm>
            <a:off x="774137" y="4506015"/>
            <a:ext cx="7609838" cy="1099203"/>
          </a:xfrm>
          <a:prstGeom prst="rect">
            <a:avLst/>
          </a:prstGeom>
          <a:solidFill>
            <a:srgbClr val="ECECEC"/>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文本框 14">
            <a:extLst>
              <a:ext uri="{FF2B5EF4-FFF2-40B4-BE49-F238E27FC236}">
                <a16:creationId xmlns:a16="http://schemas.microsoft.com/office/drawing/2014/main" id="{1EC610AC-D80B-452A-8F11-4ADD793621F2}"/>
              </a:ext>
            </a:extLst>
          </p:cNvPr>
          <p:cNvSpPr txBox="1"/>
          <p:nvPr/>
        </p:nvSpPr>
        <p:spPr>
          <a:xfrm>
            <a:off x="1793678" y="4593951"/>
            <a:ext cx="5570756" cy="923330"/>
          </a:xfrm>
          <a:prstGeom prst="rect">
            <a:avLst/>
          </a:prstGeom>
          <a:noFill/>
        </p:spPr>
        <p:txBody>
          <a:bodyPr wrap="none" rtlCol="0">
            <a:spAutoFit/>
          </a:bodyPr>
          <a:lstStyle/>
          <a:p>
            <a:pPr marL="285750" indent="-285750">
              <a:lnSpc>
                <a:spcPct val="150000"/>
              </a:lnSpc>
              <a:buFont typeface="Wingdings" panose="05000000000000000000" pitchFamily="2" charset="2"/>
              <a:buChar char="Ø"/>
            </a:pPr>
            <a:r>
              <a:rPr lang="en-US" altLang="zh-CN" dirty="0">
                <a:solidFill>
                  <a:srgbClr val="6A005F"/>
                </a:solidFill>
              </a:rPr>
              <a:t>Each goal has a </a:t>
            </a:r>
            <a:r>
              <a:rPr lang="en-US" altLang="zh-CN" dirty="0">
                <a:solidFill>
                  <a:srgbClr val="C00000"/>
                </a:solidFill>
              </a:rPr>
              <a:t>fixed</a:t>
            </a:r>
            <a:r>
              <a:rPr lang="en-US" altLang="zh-CN" dirty="0">
                <a:solidFill>
                  <a:srgbClr val="6A005F"/>
                </a:solidFill>
              </a:rPr>
              <a:t> </a:t>
            </a:r>
            <a:r>
              <a:rPr lang="en-US" altLang="zh-CN" dirty="0">
                <a:solidFill>
                  <a:srgbClr val="C00000"/>
                </a:solidFill>
              </a:rPr>
              <a:t>owner</a:t>
            </a:r>
          </a:p>
          <a:p>
            <a:pPr marL="285750" indent="-285750">
              <a:lnSpc>
                <a:spcPct val="150000"/>
              </a:lnSpc>
              <a:buFont typeface="Wingdings" panose="05000000000000000000" pitchFamily="2" charset="2"/>
              <a:buChar char="Ø"/>
            </a:pPr>
            <a:r>
              <a:rPr lang="en-US" altLang="zh-CN" dirty="0">
                <a:solidFill>
                  <a:srgbClr val="C00000"/>
                </a:solidFill>
              </a:rPr>
              <a:t>Consensus</a:t>
            </a:r>
            <a:r>
              <a:rPr lang="en-US" altLang="zh-CN" dirty="0">
                <a:solidFill>
                  <a:srgbClr val="6A005F"/>
                </a:solidFill>
              </a:rPr>
              <a:t> on implementation solutions of all the goals</a:t>
            </a:r>
            <a:endParaRPr lang="zh-CN" altLang="en-US" dirty="0">
              <a:solidFill>
                <a:srgbClr val="6A005F"/>
              </a:solidFill>
            </a:endParaRPr>
          </a:p>
        </p:txBody>
      </p:sp>
    </p:spTree>
    <p:extLst>
      <p:ext uri="{BB962C8B-B14F-4D97-AF65-F5344CB8AC3E}">
        <p14:creationId xmlns:p14="http://schemas.microsoft.com/office/powerpoint/2010/main" val="718058889"/>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5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50"/>
                                        <p:tgtEl>
                                          <p:spTgt spid="1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25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11016D96-C8C0-4F33-9F58-BF21354E6323}"/>
              </a:ext>
            </a:extLst>
          </p:cNvPr>
          <p:cNvSpPr>
            <a:spLocks noGrp="1"/>
          </p:cNvSpPr>
          <p:nvPr>
            <p:ph type="sldNum" sz="quarter" idx="12"/>
          </p:nvPr>
        </p:nvSpPr>
        <p:spPr/>
        <p:txBody>
          <a:bodyPr/>
          <a:lstStyle/>
          <a:p>
            <a:fld id="{51D91E7F-84B6-4064-9D4E-CC7D244BCA04}" type="slidenum">
              <a:rPr lang="zh-CN" altLang="en-US" smtClean="0"/>
              <a:pPr/>
              <a:t>15</a:t>
            </a:fld>
            <a:endParaRPr lang="zh-CN" altLang="en-US"/>
          </a:p>
        </p:txBody>
      </p:sp>
      <p:sp>
        <p:nvSpPr>
          <p:cNvPr id="3" name="文本占位符 2">
            <a:extLst>
              <a:ext uri="{FF2B5EF4-FFF2-40B4-BE49-F238E27FC236}">
                <a16:creationId xmlns:a16="http://schemas.microsoft.com/office/drawing/2014/main" id="{289B4FAC-9E56-49F4-A5BB-C6B21CE0A5BC}"/>
              </a:ext>
            </a:extLst>
          </p:cNvPr>
          <p:cNvSpPr>
            <a:spLocks noGrp="1"/>
          </p:cNvSpPr>
          <p:nvPr>
            <p:ph type="body" sz="quarter" idx="13"/>
          </p:nvPr>
        </p:nvSpPr>
        <p:spPr/>
        <p:txBody>
          <a:bodyPr/>
          <a:lstStyle/>
          <a:p>
            <a:r>
              <a:rPr lang="en-US" altLang="zh-CN" dirty="0"/>
              <a:t>GDD – </a:t>
            </a:r>
            <a:r>
              <a:rPr lang="en-US" altLang="zh-CN" dirty="0">
                <a:solidFill>
                  <a:srgbClr val="870078"/>
                </a:solidFill>
              </a:rPr>
              <a:t>Development</a:t>
            </a:r>
            <a:endParaRPr lang="zh-CN" altLang="en-US" dirty="0">
              <a:solidFill>
                <a:srgbClr val="870078"/>
              </a:solidFill>
            </a:endParaRPr>
          </a:p>
        </p:txBody>
      </p:sp>
      <p:sp>
        <p:nvSpPr>
          <p:cNvPr id="4" name="矩形 3">
            <a:extLst>
              <a:ext uri="{FF2B5EF4-FFF2-40B4-BE49-F238E27FC236}">
                <a16:creationId xmlns:a16="http://schemas.microsoft.com/office/drawing/2014/main" id="{7D7C2CF4-EC4D-4C17-ACC7-D155A7649FC1}"/>
              </a:ext>
            </a:extLst>
          </p:cNvPr>
          <p:cNvSpPr/>
          <p:nvPr/>
        </p:nvSpPr>
        <p:spPr>
          <a:xfrm>
            <a:off x="774137" y="2529840"/>
            <a:ext cx="4234743" cy="360679"/>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t>Goals Tracking and Status Reporting</a:t>
            </a:r>
          </a:p>
        </p:txBody>
      </p:sp>
      <p:cxnSp>
        <p:nvCxnSpPr>
          <p:cNvPr id="5" name="直接连接符 4">
            <a:extLst>
              <a:ext uri="{FF2B5EF4-FFF2-40B4-BE49-F238E27FC236}">
                <a16:creationId xmlns:a16="http://schemas.microsoft.com/office/drawing/2014/main" id="{F84ED779-CBAB-4DD8-BCEE-A2419D5B118E}"/>
              </a:ext>
            </a:extLst>
          </p:cNvPr>
          <p:cNvCxnSpPr>
            <a:cxnSpLocks/>
          </p:cNvCxnSpPr>
          <p:nvPr/>
        </p:nvCxnSpPr>
        <p:spPr>
          <a:xfrm>
            <a:off x="774137" y="2890520"/>
            <a:ext cx="7607861" cy="0"/>
          </a:xfrm>
          <a:prstGeom prst="line">
            <a:avLst/>
          </a:prstGeom>
          <a:ln w="19050">
            <a:solidFill>
              <a:srgbClr val="6A005F"/>
            </a:solidFill>
          </a:ln>
        </p:spPr>
        <p:style>
          <a:lnRef idx="1">
            <a:schemeClr val="accent1"/>
          </a:lnRef>
          <a:fillRef idx="0">
            <a:schemeClr val="accent1"/>
          </a:fillRef>
          <a:effectRef idx="0">
            <a:schemeClr val="accent1"/>
          </a:effectRef>
          <a:fontRef idx="minor">
            <a:schemeClr val="tx1"/>
          </a:fontRef>
        </p:style>
      </p:cxnSp>
      <p:sp>
        <p:nvSpPr>
          <p:cNvPr id="6" name="矩形 5">
            <a:extLst>
              <a:ext uri="{FF2B5EF4-FFF2-40B4-BE49-F238E27FC236}">
                <a16:creationId xmlns:a16="http://schemas.microsoft.com/office/drawing/2014/main" id="{23E05673-29B0-48D0-93E2-D77D74FD7A89}"/>
              </a:ext>
            </a:extLst>
          </p:cNvPr>
          <p:cNvSpPr/>
          <p:nvPr/>
        </p:nvSpPr>
        <p:spPr>
          <a:xfrm>
            <a:off x="774137" y="3105152"/>
            <a:ext cx="7609838" cy="1099204"/>
          </a:xfrm>
          <a:prstGeom prst="rect">
            <a:avLst/>
          </a:prstGeom>
          <a:solidFill>
            <a:srgbClr val="ECECEC"/>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7" name="文本框 6">
            <a:extLst>
              <a:ext uri="{FF2B5EF4-FFF2-40B4-BE49-F238E27FC236}">
                <a16:creationId xmlns:a16="http://schemas.microsoft.com/office/drawing/2014/main" id="{858178EC-609F-4D9C-96E4-91DAE0EB389F}"/>
              </a:ext>
            </a:extLst>
          </p:cNvPr>
          <p:cNvSpPr txBox="1"/>
          <p:nvPr/>
        </p:nvSpPr>
        <p:spPr>
          <a:xfrm>
            <a:off x="2396628" y="3193089"/>
            <a:ext cx="4350743" cy="923330"/>
          </a:xfrm>
          <a:prstGeom prst="rect">
            <a:avLst/>
          </a:prstGeom>
          <a:noFill/>
        </p:spPr>
        <p:txBody>
          <a:bodyPr wrap="none" rtlCol="0">
            <a:spAutoFit/>
          </a:bodyPr>
          <a:lstStyle/>
          <a:p>
            <a:pPr marL="285750" indent="-285750">
              <a:lnSpc>
                <a:spcPct val="150000"/>
              </a:lnSpc>
              <a:buFont typeface="Wingdings" panose="05000000000000000000" pitchFamily="2" charset="2"/>
              <a:buChar char="Ø"/>
            </a:pPr>
            <a:r>
              <a:rPr lang="en-US" altLang="zh-CN" dirty="0">
                <a:solidFill>
                  <a:srgbClr val="6A005F"/>
                </a:solidFill>
              </a:rPr>
              <a:t>Track and report the status of all the goals</a:t>
            </a:r>
          </a:p>
          <a:p>
            <a:pPr marL="285750" indent="-285750">
              <a:lnSpc>
                <a:spcPct val="150000"/>
              </a:lnSpc>
              <a:buFont typeface="Wingdings" panose="05000000000000000000" pitchFamily="2" charset="2"/>
              <a:buChar char="Ø"/>
            </a:pPr>
            <a:r>
              <a:rPr lang="en-US" altLang="zh-CN" dirty="0">
                <a:solidFill>
                  <a:srgbClr val="6A005F"/>
                </a:solidFill>
              </a:rPr>
              <a:t>Team weekly meeting</a:t>
            </a:r>
            <a:endParaRPr lang="zh-CN" altLang="en-US" dirty="0">
              <a:solidFill>
                <a:srgbClr val="6A005F"/>
              </a:solidFill>
            </a:endParaRPr>
          </a:p>
        </p:txBody>
      </p:sp>
    </p:spTree>
    <p:extLst>
      <p:ext uri="{BB962C8B-B14F-4D97-AF65-F5344CB8AC3E}">
        <p14:creationId xmlns:p14="http://schemas.microsoft.com/office/powerpoint/2010/main" val="3594370247"/>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11016D96-C8C0-4F33-9F58-BF21354E6323}"/>
              </a:ext>
            </a:extLst>
          </p:cNvPr>
          <p:cNvSpPr>
            <a:spLocks noGrp="1"/>
          </p:cNvSpPr>
          <p:nvPr>
            <p:ph type="sldNum" sz="quarter" idx="12"/>
          </p:nvPr>
        </p:nvSpPr>
        <p:spPr/>
        <p:txBody>
          <a:bodyPr/>
          <a:lstStyle/>
          <a:p>
            <a:fld id="{51D91E7F-84B6-4064-9D4E-CC7D244BCA04}" type="slidenum">
              <a:rPr lang="zh-CN" altLang="en-US" smtClean="0"/>
              <a:pPr/>
              <a:t>16</a:t>
            </a:fld>
            <a:endParaRPr lang="zh-CN" altLang="en-US"/>
          </a:p>
        </p:txBody>
      </p:sp>
      <p:sp>
        <p:nvSpPr>
          <p:cNvPr id="3" name="文本占位符 2">
            <a:extLst>
              <a:ext uri="{FF2B5EF4-FFF2-40B4-BE49-F238E27FC236}">
                <a16:creationId xmlns:a16="http://schemas.microsoft.com/office/drawing/2014/main" id="{289B4FAC-9E56-49F4-A5BB-C6B21CE0A5BC}"/>
              </a:ext>
            </a:extLst>
          </p:cNvPr>
          <p:cNvSpPr>
            <a:spLocks noGrp="1"/>
          </p:cNvSpPr>
          <p:nvPr>
            <p:ph type="body" sz="quarter" idx="13"/>
          </p:nvPr>
        </p:nvSpPr>
        <p:spPr/>
        <p:txBody>
          <a:bodyPr/>
          <a:lstStyle/>
          <a:p>
            <a:r>
              <a:rPr lang="en-US" altLang="zh-CN" dirty="0"/>
              <a:t>GDD – </a:t>
            </a:r>
            <a:r>
              <a:rPr lang="en-US" altLang="zh-CN" dirty="0">
                <a:solidFill>
                  <a:srgbClr val="870078"/>
                </a:solidFill>
              </a:rPr>
              <a:t>Postmortem</a:t>
            </a:r>
            <a:endParaRPr lang="zh-CN" altLang="en-US" dirty="0">
              <a:solidFill>
                <a:srgbClr val="870078"/>
              </a:solidFill>
            </a:endParaRPr>
          </a:p>
        </p:txBody>
      </p:sp>
      <p:grpSp>
        <p:nvGrpSpPr>
          <p:cNvPr id="4" name="组合 3">
            <a:extLst>
              <a:ext uri="{FF2B5EF4-FFF2-40B4-BE49-F238E27FC236}">
                <a16:creationId xmlns:a16="http://schemas.microsoft.com/office/drawing/2014/main" id="{6A1B0D91-C4E3-438D-AF94-E6668669C2AD}"/>
              </a:ext>
            </a:extLst>
          </p:cNvPr>
          <p:cNvGrpSpPr/>
          <p:nvPr/>
        </p:nvGrpSpPr>
        <p:grpSpPr>
          <a:xfrm>
            <a:off x="1129738" y="2698469"/>
            <a:ext cx="1603302" cy="1603302"/>
            <a:chOff x="1457739" y="1828800"/>
            <a:chExt cx="1987826" cy="1987826"/>
          </a:xfrm>
        </p:grpSpPr>
        <p:sp>
          <p:nvSpPr>
            <p:cNvPr id="5" name="椭圆 4">
              <a:extLst>
                <a:ext uri="{FF2B5EF4-FFF2-40B4-BE49-F238E27FC236}">
                  <a16:creationId xmlns:a16="http://schemas.microsoft.com/office/drawing/2014/main" id="{AE54FCBF-0D68-4729-9637-33E2CD53C60E}"/>
                </a:ext>
              </a:extLst>
            </p:cNvPr>
            <p:cNvSpPr/>
            <p:nvPr/>
          </p:nvSpPr>
          <p:spPr>
            <a:xfrm>
              <a:off x="1537252" y="1908313"/>
              <a:ext cx="1828800" cy="1828800"/>
            </a:xfrm>
            <a:prstGeom prst="ellipse">
              <a:avLst/>
            </a:prstGeom>
            <a:solidFill>
              <a:srgbClr val="6A005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zh-CN" sz="8800" b="1" kern="0" dirty="0">
                  <a:solidFill>
                    <a:prstClr val="white"/>
                  </a:solidFill>
                </a:rPr>
                <a:t>?</a:t>
              </a:r>
              <a:endParaRPr kumimoji="0" lang="zh-CN" altLang="en-US" sz="8800" b="1" i="0" u="none" strike="noStrike" kern="0" cap="none" spc="0" normalizeH="0" noProof="0" dirty="0">
                <a:ln>
                  <a:noFill/>
                </a:ln>
                <a:solidFill>
                  <a:prstClr val="white"/>
                </a:solidFill>
                <a:effectLst/>
                <a:uLnTx/>
                <a:uFillTx/>
                <a:cs typeface="+mn-cs"/>
              </a:endParaRPr>
            </a:p>
          </p:txBody>
        </p:sp>
        <p:sp>
          <p:nvSpPr>
            <p:cNvPr id="6" name="椭圆 5">
              <a:extLst>
                <a:ext uri="{FF2B5EF4-FFF2-40B4-BE49-F238E27FC236}">
                  <a16:creationId xmlns:a16="http://schemas.microsoft.com/office/drawing/2014/main" id="{FEDE3368-18DF-4D89-B89F-66C1739BFC87}"/>
                </a:ext>
              </a:extLst>
            </p:cNvPr>
            <p:cNvSpPr/>
            <p:nvPr/>
          </p:nvSpPr>
          <p:spPr>
            <a:xfrm>
              <a:off x="1457739" y="1828800"/>
              <a:ext cx="1987826" cy="1987826"/>
            </a:xfrm>
            <a:prstGeom prst="ellipse">
              <a:avLst/>
            </a:prstGeom>
            <a:noFill/>
            <a:ln w="12700" cap="flat" cmpd="sng" algn="ctr">
              <a:solidFill>
                <a:srgbClr val="6A005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Verdana"/>
                <a:ea typeface="微软雅黑" panose="020B0503020204020204" pitchFamily="34" charset="-122"/>
                <a:cs typeface="+mn-cs"/>
              </a:endParaRPr>
            </a:p>
          </p:txBody>
        </p:sp>
      </p:grpSp>
      <p:sp>
        <p:nvSpPr>
          <p:cNvPr id="7" name="左大括号 6">
            <a:extLst>
              <a:ext uri="{FF2B5EF4-FFF2-40B4-BE49-F238E27FC236}">
                <a16:creationId xmlns:a16="http://schemas.microsoft.com/office/drawing/2014/main" id="{C6102332-33EF-4818-B8D9-A6F3D3B6450D}"/>
              </a:ext>
            </a:extLst>
          </p:cNvPr>
          <p:cNvSpPr/>
          <p:nvPr/>
        </p:nvSpPr>
        <p:spPr>
          <a:xfrm>
            <a:off x="2976880" y="1823720"/>
            <a:ext cx="396240" cy="3352800"/>
          </a:xfrm>
          <a:prstGeom prst="leftBrace">
            <a:avLst>
              <a:gd name="adj1" fmla="val 136538"/>
              <a:gd name="adj2" fmla="val 50000"/>
            </a:avLst>
          </a:prstGeom>
          <a:ln w="19050">
            <a:solidFill>
              <a:srgbClr val="6A005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0388C4BE-4E35-4401-B34D-87A7456CA50D}"/>
              </a:ext>
            </a:extLst>
          </p:cNvPr>
          <p:cNvSpPr txBox="1"/>
          <p:nvPr/>
        </p:nvSpPr>
        <p:spPr>
          <a:xfrm>
            <a:off x="3616960" y="1823720"/>
            <a:ext cx="4302918" cy="1421992"/>
          </a:xfrm>
          <a:prstGeom prst="rect">
            <a:avLst/>
          </a:prstGeom>
          <a:noFill/>
        </p:spPr>
        <p:txBody>
          <a:bodyPr wrap="square" rtlCol="0">
            <a:spAutoFit/>
          </a:bodyPr>
          <a:lstStyle/>
          <a:p>
            <a:pPr>
              <a:lnSpc>
                <a:spcPct val="150000"/>
              </a:lnSpc>
            </a:pPr>
            <a:r>
              <a:rPr lang="en-US" altLang="zh-CN" sz="2000" dirty="0">
                <a:solidFill>
                  <a:srgbClr val="6A005F"/>
                </a:solidFill>
              </a:rPr>
              <a:t>1. How did all the goals identified in the development process support the expectations of all the stakeholders?</a:t>
            </a:r>
            <a:endParaRPr lang="zh-CN" altLang="en-US" sz="2000" dirty="0">
              <a:solidFill>
                <a:srgbClr val="6A005F"/>
              </a:solidFill>
            </a:endParaRPr>
          </a:p>
        </p:txBody>
      </p:sp>
      <p:sp>
        <p:nvSpPr>
          <p:cNvPr id="9" name="文本框 8">
            <a:extLst>
              <a:ext uri="{FF2B5EF4-FFF2-40B4-BE49-F238E27FC236}">
                <a16:creationId xmlns:a16="http://schemas.microsoft.com/office/drawing/2014/main" id="{B6DECB12-4C27-40C0-B15C-79C7A70DF917}"/>
              </a:ext>
            </a:extLst>
          </p:cNvPr>
          <p:cNvSpPr txBox="1"/>
          <p:nvPr/>
        </p:nvSpPr>
        <p:spPr>
          <a:xfrm>
            <a:off x="3616960" y="4160857"/>
            <a:ext cx="4302918" cy="1015663"/>
          </a:xfrm>
          <a:prstGeom prst="rect">
            <a:avLst/>
          </a:prstGeom>
          <a:noFill/>
        </p:spPr>
        <p:txBody>
          <a:bodyPr wrap="square" rtlCol="0">
            <a:spAutoFit/>
          </a:bodyPr>
          <a:lstStyle/>
          <a:p>
            <a:pPr>
              <a:lnSpc>
                <a:spcPct val="150000"/>
              </a:lnSpc>
            </a:pPr>
            <a:r>
              <a:rPr lang="en-US" altLang="zh-CN" sz="2000" dirty="0">
                <a:solidFill>
                  <a:srgbClr val="6A005F"/>
                </a:solidFill>
              </a:rPr>
              <a:t>2. How did all the implementation solutions help to achieve project goals?</a:t>
            </a:r>
            <a:endParaRPr lang="zh-CN" altLang="en-US" sz="2000" dirty="0">
              <a:solidFill>
                <a:srgbClr val="6A005F"/>
              </a:solidFill>
            </a:endParaRPr>
          </a:p>
        </p:txBody>
      </p:sp>
    </p:spTree>
    <p:extLst>
      <p:ext uri="{BB962C8B-B14F-4D97-AF65-F5344CB8AC3E}">
        <p14:creationId xmlns:p14="http://schemas.microsoft.com/office/powerpoint/2010/main" val="161766384"/>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矩形 47"/>
          <p:cNvSpPr/>
          <p:nvPr/>
        </p:nvSpPr>
        <p:spPr>
          <a:xfrm>
            <a:off x="147348" y="2069036"/>
            <a:ext cx="581352" cy="338554"/>
          </a:xfrm>
          <a:prstGeom prst="rect">
            <a:avLst/>
          </a:prstGeom>
        </p:spPr>
        <p:txBody>
          <a:bodyPr wrap="square">
            <a:spAutoFit/>
          </a:bodyPr>
          <a:lstStyle/>
          <a:p>
            <a:pPr defTabSz="685766">
              <a:defRPr/>
            </a:pPr>
            <a:r>
              <a:rPr lang="en-US" altLang="zh-CN" sz="100" kern="0" dirty="0">
                <a:solidFill>
                  <a:sysClr val="window" lastClr="FFFFFF"/>
                </a:solidFill>
              </a:rPr>
              <a:t>PPT</a:t>
            </a:r>
            <a:r>
              <a:rPr lang="zh-CN" altLang="en-US" sz="100" kern="0">
                <a:solidFill>
                  <a:sysClr val="window" lastClr="FFFFFF"/>
                </a:solidFill>
              </a:rPr>
              <a:t>模板下载：</a:t>
            </a:r>
            <a:r>
              <a:rPr lang="en-US" altLang="zh-CN" sz="100" kern="0" dirty="0">
                <a:solidFill>
                  <a:sysClr val="window" lastClr="FFFFFF"/>
                </a:solidFill>
              </a:rPr>
              <a:t>www.1ppt.com/moban/     </a:t>
            </a:r>
            <a:r>
              <a:rPr lang="zh-CN" altLang="en-US" sz="100" kern="0">
                <a:solidFill>
                  <a:sysClr val="window" lastClr="FFFFFF"/>
                </a:solidFill>
              </a:rPr>
              <a:t>行业</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www.1ppt.com/hangye/ </a:t>
            </a:r>
          </a:p>
          <a:p>
            <a:pPr defTabSz="685766">
              <a:defRPr/>
            </a:pPr>
            <a:r>
              <a:rPr lang="zh-CN" altLang="en-US" sz="100" kern="0">
                <a:solidFill>
                  <a:sysClr val="window" lastClr="FFFFFF"/>
                </a:solidFill>
              </a:rPr>
              <a:t>节日</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www.1ppt.com/jieri/           PPT</a:t>
            </a:r>
            <a:r>
              <a:rPr lang="zh-CN" altLang="en-US" sz="100" kern="0">
                <a:solidFill>
                  <a:sysClr val="window" lastClr="FFFFFF"/>
                </a:solidFill>
              </a:rPr>
              <a:t>素材下载：</a:t>
            </a:r>
            <a:r>
              <a:rPr lang="en-US" altLang="zh-CN" sz="100" kern="0" dirty="0">
                <a:solidFill>
                  <a:sysClr val="window" lastClr="FFFFFF"/>
                </a:solidFill>
              </a:rPr>
              <a:t>www.1ppt.com/sucai/</a:t>
            </a:r>
          </a:p>
          <a:p>
            <a:pPr defTabSz="685766">
              <a:defRPr/>
            </a:pPr>
            <a:r>
              <a:rPr lang="en-US" altLang="zh-CN" sz="100" kern="0" dirty="0">
                <a:solidFill>
                  <a:sysClr val="window" lastClr="FFFFFF"/>
                </a:solidFill>
              </a:rPr>
              <a:t>PPT</a:t>
            </a:r>
            <a:r>
              <a:rPr lang="zh-CN" altLang="en-US" sz="100" kern="0">
                <a:solidFill>
                  <a:sysClr val="window" lastClr="FFFFFF"/>
                </a:solidFill>
              </a:rPr>
              <a:t>背景图片：</a:t>
            </a:r>
            <a:r>
              <a:rPr lang="en-US" altLang="zh-CN" sz="100" kern="0" dirty="0">
                <a:solidFill>
                  <a:sysClr val="window" lastClr="FFFFFF"/>
                </a:solidFill>
              </a:rPr>
              <a:t>www.1ppt.com/beijing/      PPT</a:t>
            </a:r>
            <a:r>
              <a:rPr lang="zh-CN" altLang="en-US" sz="100" kern="0">
                <a:solidFill>
                  <a:sysClr val="window" lastClr="FFFFFF"/>
                </a:solidFill>
              </a:rPr>
              <a:t>图表下载：</a:t>
            </a:r>
            <a:r>
              <a:rPr lang="en-US" altLang="zh-CN" sz="100" kern="0" dirty="0">
                <a:solidFill>
                  <a:sysClr val="window" lastClr="FFFFFF"/>
                </a:solidFill>
              </a:rPr>
              <a:t>www.1ppt.com/tubiao/      </a:t>
            </a:r>
          </a:p>
          <a:p>
            <a:pPr defTabSz="685766">
              <a:defRPr/>
            </a:pPr>
            <a:r>
              <a:rPr lang="zh-CN" altLang="en-US" sz="100" kern="0">
                <a:solidFill>
                  <a:sysClr val="window" lastClr="FFFFFF"/>
                </a:solidFill>
              </a:rPr>
              <a:t>优秀</a:t>
            </a:r>
            <a:r>
              <a:rPr lang="en-US" altLang="zh-CN" sz="100" kern="0" dirty="0">
                <a:solidFill>
                  <a:sysClr val="window" lastClr="FFFFFF"/>
                </a:solidFill>
              </a:rPr>
              <a:t>PPT</a:t>
            </a:r>
            <a:r>
              <a:rPr lang="zh-CN" altLang="en-US" sz="100" kern="0">
                <a:solidFill>
                  <a:sysClr val="window" lastClr="FFFFFF"/>
                </a:solidFill>
              </a:rPr>
              <a:t>下载：</a:t>
            </a:r>
            <a:r>
              <a:rPr lang="en-US" altLang="zh-CN" sz="100" kern="0" dirty="0">
                <a:solidFill>
                  <a:sysClr val="window" lastClr="FFFFFF"/>
                </a:solidFill>
              </a:rPr>
              <a:t>www.1ppt.com/xiazai/        PPT</a:t>
            </a:r>
            <a:r>
              <a:rPr lang="zh-CN" altLang="en-US" sz="100" kern="0">
                <a:solidFill>
                  <a:sysClr val="window" lastClr="FFFFFF"/>
                </a:solidFill>
              </a:rPr>
              <a:t>教程： </a:t>
            </a:r>
            <a:r>
              <a:rPr lang="en-US" altLang="zh-CN" sz="100" kern="0" dirty="0">
                <a:solidFill>
                  <a:sysClr val="window" lastClr="FFFFFF"/>
                </a:solidFill>
              </a:rPr>
              <a:t>www.1ppt.com/powerpoint/      </a:t>
            </a:r>
          </a:p>
          <a:p>
            <a:pPr defTabSz="685766">
              <a:defRPr/>
            </a:pPr>
            <a:r>
              <a:rPr lang="en-US" altLang="zh-CN" sz="100" kern="0" dirty="0">
                <a:solidFill>
                  <a:sysClr val="window" lastClr="FFFFFF"/>
                </a:solidFill>
              </a:rPr>
              <a:t>Word</a:t>
            </a:r>
            <a:r>
              <a:rPr lang="zh-CN" altLang="en-US" sz="100" kern="0">
                <a:solidFill>
                  <a:sysClr val="window" lastClr="FFFFFF"/>
                </a:solidFill>
              </a:rPr>
              <a:t>教程： </a:t>
            </a:r>
            <a:r>
              <a:rPr lang="en-US" altLang="zh-CN" sz="100" kern="0" dirty="0">
                <a:solidFill>
                  <a:sysClr val="window" lastClr="FFFFFF"/>
                </a:solidFill>
              </a:rPr>
              <a:t>www.1ppt.com/word/              Excel</a:t>
            </a:r>
            <a:r>
              <a:rPr lang="zh-CN" altLang="en-US" sz="100" kern="0">
                <a:solidFill>
                  <a:sysClr val="window" lastClr="FFFFFF"/>
                </a:solidFill>
              </a:rPr>
              <a:t>教程：</a:t>
            </a:r>
            <a:r>
              <a:rPr lang="en-US" altLang="zh-CN" sz="100" kern="0" dirty="0">
                <a:solidFill>
                  <a:sysClr val="window" lastClr="FFFFFF"/>
                </a:solidFill>
              </a:rPr>
              <a:t>www.1ppt.com/excel/  </a:t>
            </a:r>
          </a:p>
          <a:p>
            <a:pPr defTabSz="685766">
              <a:defRPr/>
            </a:pPr>
            <a:r>
              <a:rPr lang="zh-CN" altLang="en-US" sz="100" kern="0">
                <a:solidFill>
                  <a:sysClr val="window" lastClr="FFFFFF"/>
                </a:solidFill>
              </a:rPr>
              <a:t>资料下载：</a:t>
            </a:r>
            <a:r>
              <a:rPr lang="en-US" altLang="zh-CN" sz="100" kern="0" dirty="0">
                <a:solidFill>
                  <a:sysClr val="window" lastClr="FFFFFF"/>
                </a:solidFill>
              </a:rPr>
              <a:t>www.1ppt.com/ziliao/                PPT</a:t>
            </a:r>
            <a:r>
              <a:rPr lang="zh-CN" altLang="en-US" sz="100" kern="0">
                <a:solidFill>
                  <a:sysClr val="window" lastClr="FFFFFF"/>
                </a:solidFill>
              </a:rPr>
              <a:t>课件下载：</a:t>
            </a:r>
            <a:r>
              <a:rPr lang="en-US" altLang="zh-CN" sz="100" kern="0" dirty="0">
                <a:solidFill>
                  <a:sysClr val="window" lastClr="FFFFFF"/>
                </a:solidFill>
              </a:rPr>
              <a:t>www.1ppt.com/kejian/ </a:t>
            </a:r>
          </a:p>
          <a:p>
            <a:pPr defTabSz="685766">
              <a:defRPr/>
            </a:pPr>
            <a:r>
              <a:rPr lang="zh-CN" altLang="en-US" sz="100" kern="0">
                <a:solidFill>
                  <a:sysClr val="window" lastClr="FFFFFF"/>
                </a:solidFill>
              </a:rPr>
              <a:t>范文下载：</a:t>
            </a:r>
            <a:r>
              <a:rPr lang="en-US" altLang="zh-CN" sz="100" kern="0" dirty="0">
                <a:solidFill>
                  <a:sysClr val="window" lastClr="FFFFFF"/>
                </a:solidFill>
              </a:rPr>
              <a:t>www.1ppt.com/fanwen/             </a:t>
            </a:r>
            <a:r>
              <a:rPr lang="zh-CN" altLang="en-US" sz="100" kern="0">
                <a:solidFill>
                  <a:sysClr val="window" lastClr="FFFFFF"/>
                </a:solidFill>
              </a:rPr>
              <a:t>试卷下载：</a:t>
            </a:r>
            <a:r>
              <a:rPr lang="en-US" altLang="zh-CN" sz="100" kern="0" dirty="0">
                <a:solidFill>
                  <a:sysClr val="window" lastClr="FFFFFF"/>
                </a:solidFill>
              </a:rPr>
              <a:t>www.1ppt.com/shiti/  </a:t>
            </a:r>
          </a:p>
          <a:p>
            <a:pPr defTabSz="685766">
              <a:defRPr/>
            </a:pPr>
            <a:r>
              <a:rPr lang="zh-CN" altLang="en-US" sz="100" kern="0">
                <a:solidFill>
                  <a:sysClr val="window" lastClr="FFFFFF"/>
                </a:solidFill>
              </a:rPr>
              <a:t>教案下载：</a:t>
            </a:r>
            <a:r>
              <a:rPr lang="en-US" altLang="zh-CN" sz="100" kern="0" dirty="0">
                <a:solidFill>
                  <a:sysClr val="window" lastClr="FFFFFF"/>
                </a:solidFill>
              </a:rPr>
              <a:t>www.1ppt.com/jiaoan/        PPT</a:t>
            </a:r>
            <a:r>
              <a:rPr lang="zh-CN" altLang="en-US" sz="100" kern="0">
                <a:solidFill>
                  <a:sysClr val="window" lastClr="FFFFFF"/>
                </a:solidFill>
              </a:rPr>
              <a:t>论坛：</a:t>
            </a:r>
            <a:r>
              <a:rPr lang="en-US" altLang="zh-CN" sz="100" kern="0" dirty="0">
                <a:solidFill>
                  <a:sysClr val="window" lastClr="FFFFFF"/>
                </a:solidFill>
              </a:rPr>
              <a:t>www.1ppt.cn</a:t>
            </a:r>
          </a:p>
          <a:p>
            <a:pPr defTabSz="685766">
              <a:defRPr/>
            </a:pPr>
            <a:r>
              <a:rPr lang="en-US" altLang="zh-CN" sz="100" kern="0" dirty="0">
                <a:solidFill>
                  <a:sysClr val="window" lastClr="FFFFFF"/>
                </a:solidFill>
              </a:rPr>
              <a:t> </a:t>
            </a:r>
            <a:endParaRPr lang="zh-CN" altLang="en-US" sz="100" kern="0">
              <a:solidFill>
                <a:sysClr val="window" lastClr="FFFFFF"/>
              </a:solidFill>
            </a:endParaRPr>
          </a:p>
        </p:txBody>
      </p:sp>
      <p:sp>
        <p:nvSpPr>
          <p:cNvPr id="6" name="矩形 5"/>
          <p:cNvSpPr/>
          <p:nvPr/>
        </p:nvSpPr>
        <p:spPr>
          <a:xfrm>
            <a:off x="0" y="0"/>
            <a:ext cx="2412206" cy="6858000"/>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文本框 7"/>
          <p:cNvSpPr txBox="1"/>
          <p:nvPr/>
        </p:nvSpPr>
        <p:spPr>
          <a:xfrm>
            <a:off x="0" y="3152001"/>
            <a:ext cx="2412206" cy="553998"/>
          </a:xfrm>
          <a:prstGeom prst="rect">
            <a:avLst/>
          </a:prstGeom>
          <a:noFill/>
        </p:spPr>
        <p:txBody>
          <a:bodyPr wrap="square" rtlCol="0">
            <a:spAutoFit/>
          </a:bodyPr>
          <a:lstStyle/>
          <a:p>
            <a:pPr algn="r"/>
            <a:r>
              <a:rPr lang="en-US" altLang="zh-CN" sz="3000" b="1" dirty="0">
                <a:solidFill>
                  <a:schemeClr val="bg1"/>
                </a:solidFill>
                <a:cs typeface="Times New Roman" panose="02020603050405020304" pitchFamily="18" charset="0"/>
              </a:rPr>
              <a:t>CONTENTS</a:t>
            </a:r>
            <a:endParaRPr lang="zh-CN" altLang="en-US" sz="3000" b="1">
              <a:solidFill>
                <a:schemeClr val="bg1"/>
              </a:solidFill>
              <a:cs typeface="Times New Roman" panose="02020603050405020304" pitchFamily="18" charset="0"/>
            </a:endParaRPr>
          </a:p>
        </p:txBody>
      </p:sp>
      <p:grpSp>
        <p:nvGrpSpPr>
          <p:cNvPr id="3" name="组合 2">
            <a:extLst>
              <a:ext uri="{FF2B5EF4-FFF2-40B4-BE49-F238E27FC236}">
                <a16:creationId xmlns:a16="http://schemas.microsoft.com/office/drawing/2014/main" id="{3E634234-3C5A-4151-8835-9EC52F93FBE6}"/>
              </a:ext>
            </a:extLst>
          </p:cNvPr>
          <p:cNvGrpSpPr/>
          <p:nvPr/>
        </p:nvGrpSpPr>
        <p:grpSpPr>
          <a:xfrm>
            <a:off x="2771852" y="1476242"/>
            <a:ext cx="2814632" cy="755934"/>
            <a:chOff x="3381452" y="1483360"/>
            <a:chExt cx="2814632" cy="755934"/>
          </a:xfrm>
        </p:grpSpPr>
        <p:sp>
          <p:nvSpPr>
            <p:cNvPr id="29" name="文本框 28">
              <a:extLst>
                <a:ext uri="{FF2B5EF4-FFF2-40B4-BE49-F238E27FC236}">
                  <a16:creationId xmlns:a16="http://schemas.microsoft.com/office/drawing/2014/main" id="{A57C3715-C4D2-43CC-AEB9-A61F82291B38}"/>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Overview</a:t>
              </a:r>
              <a:endParaRPr lang="zh-CN" altLang="en-US" sz="2800" b="1" dirty="0"/>
            </a:p>
          </p:txBody>
        </p:sp>
        <p:grpSp>
          <p:nvGrpSpPr>
            <p:cNvPr id="2" name="组合 1">
              <a:extLst>
                <a:ext uri="{FF2B5EF4-FFF2-40B4-BE49-F238E27FC236}">
                  <a16:creationId xmlns:a16="http://schemas.microsoft.com/office/drawing/2014/main" id="{6BB36206-7EF2-4275-804D-5914D0063608}"/>
                </a:ext>
              </a:extLst>
            </p:cNvPr>
            <p:cNvGrpSpPr/>
            <p:nvPr/>
          </p:nvGrpSpPr>
          <p:grpSpPr>
            <a:xfrm>
              <a:off x="3381452" y="1483360"/>
              <a:ext cx="755934" cy="755934"/>
              <a:chOff x="3381452" y="1483360"/>
              <a:chExt cx="755934" cy="755934"/>
            </a:xfrm>
          </p:grpSpPr>
          <p:sp>
            <p:nvSpPr>
              <p:cNvPr id="31" name="文本框 30">
                <a:extLst>
                  <a:ext uri="{FF2B5EF4-FFF2-40B4-BE49-F238E27FC236}">
                    <a16:creationId xmlns:a16="http://schemas.microsoft.com/office/drawing/2014/main" id="{941A55C8-3D03-4F0B-A114-E6953ECF12E6}"/>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01</a:t>
                </a:r>
              </a:p>
            </p:txBody>
          </p:sp>
          <p:sp>
            <p:nvSpPr>
              <p:cNvPr id="33" name="矩形 32">
                <a:extLst>
                  <a:ext uri="{FF2B5EF4-FFF2-40B4-BE49-F238E27FC236}">
                    <a16:creationId xmlns:a16="http://schemas.microsoft.com/office/drawing/2014/main" id="{58D29653-8817-4CE2-B992-124EF9C8F1C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2" name="组合 31">
            <a:extLst>
              <a:ext uri="{FF2B5EF4-FFF2-40B4-BE49-F238E27FC236}">
                <a16:creationId xmlns:a16="http://schemas.microsoft.com/office/drawing/2014/main" id="{3D508C5B-6681-41E4-8B55-36EF54515551}"/>
              </a:ext>
            </a:extLst>
          </p:cNvPr>
          <p:cNvGrpSpPr/>
          <p:nvPr/>
        </p:nvGrpSpPr>
        <p:grpSpPr>
          <a:xfrm>
            <a:off x="5943288" y="1476242"/>
            <a:ext cx="2814632" cy="755934"/>
            <a:chOff x="3381452" y="1483360"/>
            <a:chExt cx="2814632" cy="755934"/>
          </a:xfrm>
        </p:grpSpPr>
        <p:sp>
          <p:nvSpPr>
            <p:cNvPr id="50" name="文本框 49">
              <a:extLst>
                <a:ext uri="{FF2B5EF4-FFF2-40B4-BE49-F238E27FC236}">
                  <a16:creationId xmlns:a16="http://schemas.microsoft.com/office/drawing/2014/main" id="{440ED7AC-2D5B-4799-AF37-EDD283FDF1F9}"/>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Background</a:t>
              </a:r>
              <a:endParaRPr lang="zh-CN" altLang="en-US" sz="2800" b="1" dirty="0"/>
            </a:p>
          </p:txBody>
        </p:sp>
        <p:grpSp>
          <p:nvGrpSpPr>
            <p:cNvPr id="51" name="组合 50">
              <a:extLst>
                <a:ext uri="{FF2B5EF4-FFF2-40B4-BE49-F238E27FC236}">
                  <a16:creationId xmlns:a16="http://schemas.microsoft.com/office/drawing/2014/main" id="{DC126A78-DC36-4B0A-93A5-4A045D58771C}"/>
                </a:ext>
              </a:extLst>
            </p:cNvPr>
            <p:cNvGrpSpPr/>
            <p:nvPr/>
          </p:nvGrpSpPr>
          <p:grpSpPr>
            <a:xfrm>
              <a:off x="3381452" y="1483360"/>
              <a:ext cx="755934" cy="755934"/>
              <a:chOff x="3381452" y="1483360"/>
              <a:chExt cx="755934" cy="755934"/>
            </a:xfrm>
          </p:grpSpPr>
          <p:sp>
            <p:nvSpPr>
              <p:cNvPr id="52" name="文本框 51">
                <a:extLst>
                  <a:ext uri="{FF2B5EF4-FFF2-40B4-BE49-F238E27FC236}">
                    <a16:creationId xmlns:a16="http://schemas.microsoft.com/office/drawing/2014/main" id="{EC4051D8-E7A7-43F0-9E80-E2788B4816F5}"/>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02</a:t>
                </a:r>
              </a:p>
            </p:txBody>
          </p:sp>
          <p:sp>
            <p:nvSpPr>
              <p:cNvPr id="53" name="矩形 52">
                <a:extLst>
                  <a:ext uri="{FF2B5EF4-FFF2-40B4-BE49-F238E27FC236}">
                    <a16:creationId xmlns:a16="http://schemas.microsoft.com/office/drawing/2014/main" id="{9828C8B0-71A4-43D6-BC20-0F4BD40CDB38}"/>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15" name="组合 14">
            <a:extLst>
              <a:ext uri="{FF2B5EF4-FFF2-40B4-BE49-F238E27FC236}">
                <a16:creationId xmlns:a16="http://schemas.microsoft.com/office/drawing/2014/main" id="{7030A286-0AA4-4832-BDC4-089A27F2E750}"/>
              </a:ext>
            </a:extLst>
          </p:cNvPr>
          <p:cNvGrpSpPr/>
          <p:nvPr/>
        </p:nvGrpSpPr>
        <p:grpSpPr>
          <a:xfrm>
            <a:off x="2771852" y="3051032"/>
            <a:ext cx="2814632" cy="755934"/>
            <a:chOff x="3381452" y="1483360"/>
            <a:chExt cx="2814632" cy="755934"/>
          </a:xfrm>
        </p:grpSpPr>
        <p:sp>
          <p:nvSpPr>
            <p:cNvPr id="16" name="文本框 15">
              <a:extLst>
                <a:ext uri="{FF2B5EF4-FFF2-40B4-BE49-F238E27FC236}">
                  <a16:creationId xmlns:a16="http://schemas.microsoft.com/office/drawing/2014/main" id="{B473D347-3EF7-4AAA-AA5C-8FC313CB52BE}"/>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GDD</a:t>
              </a:r>
              <a:endParaRPr lang="zh-CN" altLang="en-US" sz="2800" b="1" dirty="0"/>
            </a:p>
          </p:txBody>
        </p:sp>
        <p:grpSp>
          <p:nvGrpSpPr>
            <p:cNvPr id="17" name="组合 16">
              <a:extLst>
                <a:ext uri="{FF2B5EF4-FFF2-40B4-BE49-F238E27FC236}">
                  <a16:creationId xmlns:a16="http://schemas.microsoft.com/office/drawing/2014/main" id="{28083D96-F6B4-4918-80C4-FD69637F3944}"/>
                </a:ext>
              </a:extLst>
            </p:cNvPr>
            <p:cNvGrpSpPr/>
            <p:nvPr/>
          </p:nvGrpSpPr>
          <p:grpSpPr>
            <a:xfrm>
              <a:off x="3381452" y="1483360"/>
              <a:ext cx="755934" cy="755934"/>
              <a:chOff x="3381452" y="1483360"/>
              <a:chExt cx="755934" cy="755934"/>
            </a:xfrm>
          </p:grpSpPr>
          <p:sp>
            <p:nvSpPr>
              <p:cNvPr id="18" name="文本框 17">
                <a:extLst>
                  <a:ext uri="{FF2B5EF4-FFF2-40B4-BE49-F238E27FC236}">
                    <a16:creationId xmlns:a16="http://schemas.microsoft.com/office/drawing/2014/main" id="{6EE68D79-308E-451F-B0D5-8E972CE3DF6F}"/>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03</a:t>
                </a:r>
              </a:p>
            </p:txBody>
          </p:sp>
          <p:sp>
            <p:nvSpPr>
              <p:cNvPr id="19" name="矩形 18">
                <a:extLst>
                  <a:ext uri="{FF2B5EF4-FFF2-40B4-BE49-F238E27FC236}">
                    <a16:creationId xmlns:a16="http://schemas.microsoft.com/office/drawing/2014/main" id="{6D15A17C-CAFF-438B-B2C3-06338FD5B285}"/>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0" name="组合 19">
            <a:extLst>
              <a:ext uri="{FF2B5EF4-FFF2-40B4-BE49-F238E27FC236}">
                <a16:creationId xmlns:a16="http://schemas.microsoft.com/office/drawing/2014/main" id="{FA2296BF-BEDD-43E3-875E-F9EFBCC84CA2}"/>
              </a:ext>
            </a:extLst>
          </p:cNvPr>
          <p:cNvGrpSpPr/>
          <p:nvPr/>
        </p:nvGrpSpPr>
        <p:grpSpPr>
          <a:xfrm>
            <a:off x="5943288" y="3051032"/>
            <a:ext cx="2814632" cy="755934"/>
            <a:chOff x="3381452" y="1483360"/>
            <a:chExt cx="2814632" cy="755934"/>
          </a:xfrm>
        </p:grpSpPr>
        <p:sp>
          <p:nvSpPr>
            <p:cNvPr id="21" name="文本框 20">
              <a:extLst>
                <a:ext uri="{FF2B5EF4-FFF2-40B4-BE49-F238E27FC236}">
                  <a16:creationId xmlns:a16="http://schemas.microsoft.com/office/drawing/2014/main" id="{7890B385-BA21-41D2-93CB-0B7E9D459E27}"/>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solidFill>
                    <a:srgbClr val="870078"/>
                  </a:solidFill>
                </a:rPr>
                <a:t>GDD-KM</a:t>
              </a:r>
              <a:endParaRPr lang="zh-CN" altLang="en-US" sz="2800" b="1" dirty="0">
                <a:solidFill>
                  <a:srgbClr val="870078"/>
                </a:solidFill>
              </a:endParaRPr>
            </a:p>
          </p:txBody>
        </p:sp>
        <p:grpSp>
          <p:nvGrpSpPr>
            <p:cNvPr id="22" name="组合 21">
              <a:extLst>
                <a:ext uri="{FF2B5EF4-FFF2-40B4-BE49-F238E27FC236}">
                  <a16:creationId xmlns:a16="http://schemas.microsoft.com/office/drawing/2014/main" id="{E55FE3E3-0374-48F8-B338-FC91007C883F}"/>
                </a:ext>
              </a:extLst>
            </p:cNvPr>
            <p:cNvGrpSpPr/>
            <p:nvPr/>
          </p:nvGrpSpPr>
          <p:grpSpPr>
            <a:xfrm>
              <a:off x="3381452" y="1483360"/>
              <a:ext cx="755934" cy="755934"/>
              <a:chOff x="3381452" y="1483360"/>
              <a:chExt cx="755934" cy="755934"/>
            </a:xfrm>
          </p:grpSpPr>
          <p:sp>
            <p:nvSpPr>
              <p:cNvPr id="23" name="文本框 22">
                <a:extLst>
                  <a:ext uri="{FF2B5EF4-FFF2-40B4-BE49-F238E27FC236}">
                    <a16:creationId xmlns:a16="http://schemas.microsoft.com/office/drawing/2014/main" id="{E32466EF-3CCB-4EE3-AD18-FF47454F3160}"/>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04</a:t>
                </a:r>
              </a:p>
            </p:txBody>
          </p:sp>
          <p:sp>
            <p:nvSpPr>
              <p:cNvPr id="24" name="矩形 23">
                <a:extLst>
                  <a:ext uri="{FF2B5EF4-FFF2-40B4-BE49-F238E27FC236}">
                    <a16:creationId xmlns:a16="http://schemas.microsoft.com/office/drawing/2014/main" id="{711CAB83-9BF5-4456-B467-88BE4CD27E5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5" name="组合 24">
            <a:extLst>
              <a:ext uri="{FF2B5EF4-FFF2-40B4-BE49-F238E27FC236}">
                <a16:creationId xmlns:a16="http://schemas.microsoft.com/office/drawing/2014/main" id="{7A61C0A5-CCBC-4618-A363-A1106DB236E9}"/>
              </a:ext>
            </a:extLst>
          </p:cNvPr>
          <p:cNvGrpSpPr/>
          <p:nvPr/>
        </p:nvGrpSpPr>
        <p:grpSpPr>
          <a:xfrm>
            <a:off x="2771852" y="4624255"/>
            <a:ext cx="2814632" cy="755934"/>
            <a:chOff x="3381452" y="1483360"/>
            <a:chExt cx="2814632" cy="755934"/>
          </a:xfrm>
        </p:grpSpPr>
        <p:sp>
          <p:nvSpPr>
            <p:cNvPr id="26" name="文本框 25">
              <a:extLst>
                <a:ext uri="{FF2B5EF4-FFF2-40B4-BE49-F238E27FC236}">
                  <a16:creationId xmlns:a16="http://schemas.microsoft.com/office/drawing/2014/main" id="{6252A222-6EAD-41E0-A748-87280A79D8FD}"/>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Case Study</a:t>
              </a:r>
              <a:endParaRPr lang="zh-CN" altLang="en-US" sz="2800" b="1" dirty="0"/>
            </a:p>
          </p:txBody>
        </p:sp>
        <p:grpSp>
          <p:nvGrpSpPr>
            <p:cNvPr id="27" name="组合 26">
              <a:extLst>
                <a:ext uri="{FF2B5EF4-FFF2-40B4-BE49-F238E27FC236}">
                  <a16:creationId xmlns:a16="http://schemas.microsoft.com/office/drawing/2014/main" id="{E5ADD703-8272-4E86-B158-C906733EFA86}"/>
                </a:ext>
              </a:extLst>
            </p:cNvPr>
            <p:cNvGrpSpPr/>
            <p:nvPr/>
          </p:nvGrpSpPr>
          <p:grpSpPr>
            <a:xfrm>
              <a:off x="3381452" y="1483360"/>
              <a:ext cx="755934" cy="755934"/>
              <a:chOff x="3381452" y="1483360"/>
              <a:chExt cx="755934" cy="755934"/>
            </a:xfrm>
          </p:grpSpPr>
          <p:sp>
            <p:nvSpPr>
              <p:cNvPr id="28" name="文本框 27">
                <a:extLst>
                  <a:ext uri="{FF2B5EF4-FFF2-40B4-BE49-F238E27FC236}">
                    <a16:creationId xmlns:a16="http://schemas.microsoft.com/office/drawing/2014/main" id="{A517E702-16FA-4511-AD04-D05D982A924C}"/>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05</a:t>
                </a:r>
              </a:p>
            </p:txBody>
          </p:sp>
          <p:sp>
            <p:nvSpPr>
              <p:cNvPr id="30" name="矩形 29">
                <a:extLst>
                  <a:ext uri="{FF2B5EF4-FFF2-40B4-BE49-F238E27FC236}">
                    <a16:creationId xmlns:a16="http://schemas.microsoft.com/office/drawing/2014/main" id="{40104CB8-DFF9-4F44-8119-743F5F10DB2C}"/>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4" name="组合 33">
            <a:extLst>
              <a:ext uri="{FF2B5EF4-FFF2-40B4-BE49-F238E27FC236}">
                <a16:creationId xmlns:a16="http://schemas.microsoft.com/office/drawing/2014/main" id="{C579C1A0-50E0-45E4-B2FC-E00DF1FD6721}"/>
              </a:ext>
            </a:extLst>
          </p:cNvPr>
          <p:cNvGrpSpPr/>
          <p:nvPr/>
        </p:nvGrpSpPr>
        <p:grpSpPr>
          <a:xfrm>
            <a:off x="5943288" y="4624254"/>
            <a:ext cx="2814632" cy="755934"/>
            <a:chOff x="3381452" y="1483360"/>
            <a:chExt cx="2814632" cy="755934"/>
          </a:xfrm>
        </p:grpSpPr>
        <p:sp>
          <p:nvSpPr>
            <p:cNvPr id="35" name="文本框 34">
              <a:extLst>
                <a:ext uri="{FF2B5EF4-FFF2-40B4-BE49-F238E27FC236}">
                  <a16:creationId xmlns:a16="http://schemas.microsoft.com/office/drawing/2014/main" id="{7B292BD2-DCB3-4C9F-9FD6-8C382B0183CF}"/>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Conclusion</a:t>
              </a:r>
              <a:endParaRPr lang="zh-CN" altLang="en-US" sz="2800" b="1" dirty="0"/>
            </a:p>
          </p:txBody>
        </p:sp>
        <p:grpSp>
          <p:nvGrpSpPr>
            <p:cNvPr id="36" name="组合 35">
              <a:extLst>
                <a:ext uri="{FF2B5EF4-FFF2-40B4-BE49-F238E27FC236}">
                  <a16:creationId xmlns:a16="http://schemas.microsoft.com/office/drawing/2014/main" id="{CF8BB6D7-5D5B-457B-8AB8-7891BD029785}"/>
                </a:ext>
              </a:extLst>
            </p:cNvPr>
            <p:cNvGrpSpPr/>
            <p:nvPr/>
          </p:nvGrpSpPr>
          <p:grpSpPr>
            <a:xfrm>
              <a:off x="3381452" y="1483360"/>
              <a:ext cx="755934" cy="755934"/>
              <a:chOff x="3381452" y="1483360"/>
              <a:chExt cx="755934" cy="755934"/>
            </a:xfrm>
          </p:grpSpPr>
          <p:sp>
            <p:nvSpPr>
              <p:cNvPr id="37" name="文本框 36">
                <a:extLst>
                  <a:ext uri="{FF2B5EF4-FFF2-40B4-BE49-F238E27FC236}">
                    <a16:creationId xmlns:a16="http://schemas.microsoft.com/office/drawing/2014/main" id="{B1AF64C1-FB56-464B-B6A2-2F1FBF423FA8}"/>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06</a:t>
                </a:r>
              </a:p>
            </p:txBody>
          </p:sp>
          <p:sp>
            <p:nvSpPr>
              <p:cNvPr id="38" name="矩形 37">
                <a:extLst>
                  <a:ext uri="{FF2B5EF4-FFF2-40B4-BE49-F238E27FC236}">
                    <a16:creationId xmlns:a16="http://schemas.microsoft.com/office/drawing/2014/main" id="{93F585C5-4C60-48CE-B83F-AD4D53FFBF60}"/>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spTree>
    <p:extLst>
      <p:ext uri="{BB962C8B-B14F-4D97-AF65-F5344CB8AC3E}">
        <p14:creationId xmlns:p14="http://schemas.microsoft.com/office/powerpoint/2010/main" val="4112022838"/>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11016D96-C8C0-4F33-9F58-BF21354E6323}"/>
              </a:ext>
            </a:extLst>
          </p:cNvPr>
          <p:cNvSpPr>
            <a:spLocks noGrp="1"/>
          </p:cNvSpPr>
          <p:nvPr>
            <p:ph type="sldNum" sz="quarter" idx="12"/>
          </p:nvPr>
        </p:nvSpPr>
        <p:spPr/>
        <p:txBody>
          <a:bodyPr/>
          <a:lstStyle/>
          <a:p>
            <a:fld id="{51D91E7F-84B6-4064-9D4E-CC7D244BCA04}" type="slidenum">
              <a:rPr lang="zh-CN" altLang="en-US" smtClean="0"/>
              <a:pPr/>
              <a:t>18</a:t>
            </a:fld>
            <a:endParaRPr lang="zh-CN" altLang="en-US"/>
          </a:p>
        </p:txBody>
      </p:sp>
      <p:sp>
        <p:nvSpPr>
          <p:cNvPr id="3" name="文本占位符 2">
            <a:extLst>
              <a:ext uri="{FF2B5EF4-FFF2-40B4-BE49-F238E27FC236}">
                <a16:creationId xmlns:a16="http://schemas.microsoft.com/office/drawing/2014/main" id="{289B4FAC-9E56-49F4-A5BB-C6B21CE0A5BC}"/>
              </a:ext>
            </a:extLst>
          </p:cNvPr>
          <p:cNvSpPr>
            <a:spLocks noGrp="1"/>
          </p:cNvSpPr>
          <p:nvPr>
            <p:ph type="body" sz="quarter" idx="13"/>
          </p:nvPr>
        </p:nvSpPr>
        <p:spPr/>
        <p:txBody>
          <a:bodyPr/>
          <a:lstStyle/>
          <a:p>
            <a:r>
              <a:rPr lang="en-US" altLang="zh-CN" dirty="0"/>
              <a:t>GDD-KM</a:t>
            </a:r>
            <a:endParaRPr lang="zh-CN" altLang="en-US" dirty="0"/>
          </a:p>
        </p:txBody>
      </p:sp>
      <p:sp>
        <p:nvSpPr>
          <p:cNvPr id="4" name="矩形: 圆角 3">
            <a:extLst>
              <a:ext uri="{FF2B5EF4-FFF2-40B4-BE49-F238E27FC236}">
                <a16:creationId xmlns:a16="http://schemas.microsoft.com/office/drawing/2014/main" id="{694AD6E0-6B69-4696-81E1-FA025FA245B3}"/>
              </a:ext>
            </a:extLst>
          </p:cNvPr>
          <p:cNvSpPr/>
          <p:nvPr/>
        </p:nvSpPr>
        <p:spPr>
          <a:xfrm>
            <a:off x="774138" y="2183647"/>
            <a:ext cx="1675594" cy="914400"/>
          </a:xfrm>
          <a:prstGeom prst="roundRect">
            <a:avLst/>
          </a:prstGeom>
          <a:solidFill>
            <a:schemeClr val="bg1"/>
          </a:solidFill>
          <a:ln w="19050">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rgbClr val="6A005F"/>
                </a:solidFill>
              </a:rPr>
              <a:t>Creation</a:t>
            </a:r>
            <a:endParaRPr lang="zh-CN" altLang="en-US" b="1" dirty="0">
              <a:solidFill>
                <a:srgbClr val="6A005F"/>
              </a:solidFill>
            </a:endParaRPr>
          </a:p>
        </p:txBody>
      </p:sp>
      <p:sp>
        <p:nvSpPr>
          <p:cNvPr id="5" name="矩形: 圆角 4">
            <a:extLst>
              <a:ext uri="{FF2B5EF4-FFF2-40B4-BE49-F238E27FC236}">
                <a16:creationId xmlns:a16="http://schemas.microsoft.com/office/drawing/2014/main" id="{EEA3D863-D642-4BB7-8896-44CA56AAA32A}"/>
              </a:ext>
            </a:extLst>
          </p:cNvPr>
          <p:cNvSpPr/>
          <p:nvPr/>
        </p:nvSpPr>
        <p:spPr>
          <a:xfrm>
            <a:off x="3734203" y="2183647"/>
            <a:ext cx="1675594" cy="914400"/>
          </a:xfrm>
          <a:prstGeom prst="roundRect">
            <a:avLst/>
          </a:prstGeom>
          <a:solidFill>
            <a:schemeClr val="bg1"/>
          </a:solidFill>
          <a:ln w="19050">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rgbClr val="6A005F"/>
                </a:solidFill>
              </a:rPr>
              <a:t>Integration</a:t>
            </a:r>
          </a:p>
          <a:p>
            <a:pPr algn="ctr"/>
            <a:r>
              <a:rPr lang="en-US" altLang="zh-CN" b="1" dirty="0">
                <a:solidFill>
                  <a:srgbClr val="6A005F"/>
                </a:solidFill>
              </a:rPr>
              <a:t>/Formation</a:t>
            </a:r>
            <a:endParaRPr lang="zh-CN" altLang="en-US" b="1" dirty="0">
              <a:solidFill>
                <a:srgbClr val="6A005F"/>
              </a:solidFill>
            </a:endParaRPr>
          </a:p>
        </p:txBody>
      </p:sp>
      <p:sp>
        <p:nvSpPr>
          <p:cNvPr id="6" name="矩形: 圆角 5">
            <a:extLst>
              <a:ext uri="{FF2B5EF4-FFF2-40B4-BE49-F238E27FC236}">
                <a16:creationId xmlns:a16="http://schemas.microsoft.com/office/drawing/2014/main" id="{FEECAAC5-562D-4F52-9DBA-323EBCF02AD0}"/>
              </a:ext>
            </a:extLst>
          </p:cNvPr>
          <p:cNvSpPr/>
          <p:nvPr/>
        </p:nvSpPr>
        <p:spPr>
          <a:xfrm>
            <a:off x="5409797" y="4483105"/>
            <a:ext cx="1675594" cy="914400"/>
          </a:xfrm>
          <a:prstGeom prst="roundRect">
            <a:avLst/>
          </a:prstGeom>
          <a:solidFill>
            <a:schemeClr val="bg1"/>
          </a:solidFill>
          <a:ln w="19050">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rgbClr val="6A005F"/>
                </a:solidFill>
              </a:rPr>
              <a:t>Evolution</a:t>
            </a:r>
            <a:endParaRPr lang="zh-CN" altLang="en-US" b="1" dirty="0">
              <a:solidFill>
                <a:srgbClr val="6A005F"/>
              </a:solidFill>
            </a:endParaRPr>
          </a:p>
        </p:txBody>
      </p:sp>
      <p:sp>
        <p:nvSpPr>
          <p:cNvPr id="7" name="矩形: 圆角 6">
            <a:extLst>
              <a:ext uri="{FF2B5EF4-FFF2-40B4-BE49-F238E27FC236}">
                <a16:creationId xmlns:a16="http://schemas.microsoft.com/office/drawing/2014/main" id="{6173FC08-E19A-4E52-82DB-33B4C9CC24BF}"/>
              </a:ext>
            </a:extLst>
          </p:cNvPr>
          <p:cNvSpPr/>
          <p:nvPr/>
        </p:nvSpPr>
        <p:spPr>
          <a:xfrm>
            <a:off x="2058609" y="4483105"/>
            <a:ext cx="1675594" cy="914400"/>
          </a:xfrm>
          <a:prstGeom prst="roundRect">
            <a:avLst/>
          </a:prstGeom>
          <a:solidFill>
            <a:schemeClr val="bg1"/>
          </a:solidFill>
          <a:ln w="19050">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rgbClr val="6A005F"/>
                </a:solidFill>
              </a:rPr>
              <a:t>Dissemination/Application</a:t>
            </a:r>
            <a:endParaRPr lang="zh-CN" altLang="en-US" b="1" dirty="0">
              <a:solidFill>
                <a:srgbClr val="6A005F"/>
              </a:solidFill>
            </a:endParaRPr>
          </a:p>
        </p:txBody>
      </p:sp>
      <p:sp>
        <p:nvSpPr>
          <p:cNvPr id="8" name="矩形: 圆角 7">
            <a:extLst>
              <a:ext uri="{FF2B5EF4-FFF2-40B4-BE49-F238E27FC236}">
                <a16:creationId xmlns:a16="http://schemas.microsoft.com/office/drawing/2014/main" id="{8C6952DB-0B58-4132-89BE-5F67C608F184}"/>
              </a:ext>
            </a:extLst>
          </p:cNvPr>
          <p:cNvSpPr/>
          <p:nvPr/>
        </p:nvSpPr>
        <p:spPr>
          <a:xfrm>
            <a:off x="6694268" y="2183647"/>
            <a:ext cx="1675594" cy="914400"/>
          </a:xfrm>
          <a:prstGeom prst="roundRect">
            <a:avLst/>
          </a:prstGeom>
          <a:solidFill>
            <a:schemeClr val="bg1"/>
          </a:solidFill>
          <a:ln w="19050">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rgbClr val="6A005F"/>
                </a:solidFill>
              </a:rPr>
              <a:t>Outdate</a:t>
            </a:r>
            <a:endParaRPr lang="zh-CN" altLang="en-US" b="1" dirty="0">
              <a:solidFill>
                <a:srgbClr val="6A005F"/>
              </a:solidFill>
            </a:endParaRPr>
          </a:p>
        </p:txBody>
      </p:sp>
      <p:cxnSp>
        <p:nvCxnSpPr>
          <p:cNvPr id="10" name="直接箭头连接符 9">
            <a:extLst>
              <a:ext uri="{FF2B5EF4-FFF2-40B4-BE49-F238E27FC236}">
                <a16:creationId xmlns:a16="http://schemas.microsoft.com/office/drawing/2014/main" id="{6552ACEB-D502-46F1-BA04-37A3074F5F77}"/>
              </a:ext>
            </a:extLst>
          </p:cNvPr>
          <p:cNvCxnSpPr>
            <a:cxnSpLocks/>
          </p:cNvCxnSpPr>
          <p:nvPr/>
        </p:nvCxnSpPr>
        <p:spPr>
          <a:xfrm>
            <a:off x="2600960" y="2640847"/>
            <a:ext cx="978408" cy="0"/>
          </a:xfrm>
          <a:prstGeom prst="straightConnector1">
            <a:avLst/>
          </a:prstGeom>
          <a:ln w="76200">
            <a:solidFill>
              <a:srgbClr val="6A005F"/>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接箭头连接符 12">
            <a:extLst>
              <a:ext uri="{FF2B5EF4-FFF2-40B4-BE49-F238E27FC236}">
                <a16:creationId xmlns:a16="http://schemas.microsoft.com/office/drawing/2014/main" id="{74F806A8-0AF8-41AE-BAFF-B1271FD9507A}"/>
              </a:ext>
            </a:extLst>
          </p:cNvPr>
          <p:cNvCxnSpPr>
            <a:cxnSpLocks/>
          </p:cNvCxnSpPr>
          <p:nvPr/>
        </p:nvCxnSpPr>
        <p:spPr>
          <a:xfrm>
            <a:off x="5562828" y="2640847"/>
            <a:ext cx="978408" cy="0"/>
          </a:xfrm>
          <a:prstGeom prst="straightConnector1">
            <a:avLst/>
          </a:prstGeom>
          <a:ln w="76200">
            <a:solidFill>
              <a:srgbClr val="6A005F"/>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接箭头连接符 24">
            <a:extLst>
              <a:ext uri="{FF2B5EF4-FFF2-40B4-BE49-F238E27FC236}">
                <a16:creationId xmlns:a16="http://schemas.microsoft.com/office/drawing/2014/main" id="{49AE5336-E1AC-4F94-8BD8-7E6C76709B50}"/>
              </a:ext>
            </a:extLst>
          </p:cNvPr>
          <p:cNvCxnSpPr>
            <a:cxnSpLocks/>
          </p:cNvCxnSpPr>
          <p:nvPr/>
        </p:nvCxnSpPr>
        <p:spPr>
          <a:xfrm rot="10800000" flipV="1">
            <a:off x="2602765" y="3202380"/>
            <a:ext cx="837797" cy="1036508"/>
          </a:xfrm>
          <a:prstGeom prst="curvedConnector2">
            <a:avLst/>
          </a:prstGeom>
          <a:ln w="76200">
            <a:solidFill>
              <a:srgbClr val="6A005F"/>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接箭头连接符 39">
            <a:extLst>
              <a:ext uri="{FF2B5EF4-FFF2-40B4-BE49-F238E27FC236}">
                <a16:creationId xmlns:a16="http://schemas.microsoft.com/office/drawing/2014/main" id="{16035034-B501-4455-A2FD-3E5E40B8E74D}"/>
              </a:ext>
            </a:extLst>
          </p:cNvPr>
          <p:cNvCxnSpPr>
            <a:cxnSpLocks/>
          </p:cNvCxnSpPr>
          <p:nvPr/>
        </p:nvCxnSpPr>
        <p:spPr>
          <a:xfrm>
            <a:off x="4082796" y="4909072"/>
            <a:ext cx="978408" cy="0"/>
          </a:xfrm>
          <a:prstGeom prst="straightConnector1">
            <a:avLst/>
          </a:prstGeom>
          <a:ln w="76200">
            <a:solidFill>
              <a:srgbClr val="6A005F"/>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接箭头连接符 41">
            <a:extLst>
              <a:ext uri="{FF2B5EF4-FFF2-40B4-BE49-F238E27FC236}">
                <a16:creationId xmlns:a16="http://schemas.microsoft.com/office/drawing/2014/main" id="{5D2E3DC2-02E4-4747-AAAA-8CBDE4810670}"/>
              </a:ext>
            </a:extLst>
          </p:cNvPr>
          <p:cNvCxnSpPr>
            <a:cxnSpLocks/>
          </p:cNvCxnSpPr>
          <p:nvPr/>
        </p:nvCxnSpPr>
        <p:spPr>
          <a:xfrm rot="16200000" flipV="1">
            <a:off x="5604083" y="3301735"/>
            <a:ext cx="1036508" cy="837797"/>
          </a:xfrm>
          <a:prstGeom prst="curvedConnector2">
            <a:avLst/>
          </a:prstGeom>
          <a:ln w="76200">
            <a:solidFill>
              <a:srgbClr val="6A005F"/>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2846144"/>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mph" presetSubtype="2" fill="hold" grpId="0" nodeType="clickEffect">
                                  <p:stCondLst>
                                    <p:cond delay="0"/>
                                  </p:stCondLst>
                                  <p:childTnLst>
                                    <p:animClr clrSpc="rgb" dir="cw">
                                      <p:cBhvr>
                                        <p:cTn id="6" dur="250" fill="hold"/>
                                        <p:tgtEl>
                                          <p:spTgt spid="4"/>
                                        </p:tgtEl>
                                        <p:attrNameLst>
                                          <p:attrName>stroke.color</p:attrName>
                                        </p:attrNameLst>
                                      </p:cBhvr>
                                      <p:to>
                                        <a:srgbClr val="C00000"/>
                                      </p:to>
                                    </p:animClr>
                                    <p:set>
                                      <p:cBhvr>
                                        <p:cTn id="7" dur="250" fill="hold"/>
                                        <p:tgtEl>
                                          <p:spTgt spid="4"/>
                                        </p:tgtEl>
                                        <p:attrNameLst>
                                          <p:attrName>stroke.on</p:attrName>
                                        </p:attrNameLst>
                                      </p:cBhvr>
                                      <p:to>
                                        <p:strVal val="true"/>
                                      </p:to>
                                    </p:set>
                                  </p:childTnLst>
                                </p:cTn>
                              </p:par>
                              <p:par>
                                <p:cTn id="8" presetID="3" presetClass="emph" presetSubtype="2" fill="hold" grpId="1" nodeType="withEffect">
                                  <p:stCondLst>
                                    <p:cond delay="0"/>
                                  </p:stCondLst>
                                  <p:childTnLst>
                                    <p:animClr clrSpc="rgb" dir="cw">
                                      <p:cBhvr override="childStyle">
                                        <p:cTn id="9" dur="250" fill="hold"/>
                                        <p:tgtEl>
                                          <p:spTgt spid="4"/>
                                        </p:tgtEl>
                                        <p:attrNameLst>
                                          <p:attrName>style.color</p:attrName>
                                        </p:attrNameLst>
                                      </p:cBhvr>
                                      <p:to>
                                        <a:srgbClr val="C0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11016D96-C8C0-4F33-9F58-BF21354E6323}"/>
              </a:ext>
            </a:extLst>
          </p:cNvPr>
          <p:cNvSpPr>
            <a:spLocks noGrp="1"/>
          </p:cNvSpPr>
          <p:nvPr>
            <p:ph type="sldNum" sz="quarter" idx="12"/>
          </p:nvPr>
        </p:nvSpPr>
        <p:spPr/>
        <p:txBody>
          <a:bodyPr/>
          <a:lstStyle/>
          <a:p>
            <a:fld id="{51D91E7F-84B6-4064-9D4E-CC7D244BCA04}" type="slidenum">
              <a:rPr lang="zh-CN" altLang="en-US" smtClean="0"/>
              <a:pPr/>
              <a:t>19</a:t>
            </a:fld>
            <a:endParaRPr lang="zh-CN" altLang="en-US"/>
          </a:p>
        </p:txBody>
      </p:sp>
      <p:sp>
        <p:nvSpPr>
          <p:cNvPr id="3" name="文本占位符 2">
            <a:extLst>
              <a:ext uri="{FF2B5EF4-FFF2-40B4-BE49-F238E27FC236}">
                <a16:creationId xmlns:a16="http://schemas.microsoft.com/office/drawing/2014/main" id="{289B4FAC-9E56-49F4-A5BB-C6B21CE0A5BC}"/>
              </a:ext>
            </a:extLst>
          </p:cNvPr>
          <p:cNvSpPr>
            <a:spLocks noGrp="1"/>
          </p:cNvSpPr>
          <p:nvPr>
            <p:ph type="body" sz="quarter" idx="13"/>
          </p:nvPr>
        </p:nvSpPr>
        <p:spPr>
          <a:xfrm>
            <a:off x="774138" y="328713"/>
            <a:ext cx="8125656" cy="523220"/>
          </a:xfrm>
        </p:spPr>
        <p:txBody>
          <a:bodyPr/>
          <a:lstStyle/>
          <a:p>
            <a:r>
              <a:rPr lang="en-US" altLang="zh-CN" dirty="0"/>
              <a:t>GDD-KM – </a:t>
            </a:r>
            <a:r>
              <a:rPr lang="en-US" altLang="zh-CN" dirty="0">
                <a:solidFill>
                  <a:srgbClr val="870078"/>
                </a:solidFill>
              </a:rPr>
              <a:t>Integration and Formation</a:t>
            </a:r>
            <a:endParaRPr lang="zh-CN" altLang="en-US" dirty="0">
              <a:solidFill>
                <a:srgbClr val="870078"/>
              </a:solidFill>
            </a:endParaRPr>
          </a:p>
        </p:txBody>
      </p:sp>
      <p:sp>
        <p:nvSpPr>
          <p:cNvPr id="9" name="文本框 8">
            <a:extLst>
              <a:ext uri="{FF2B5EF4-FFF2-40B4-BE49-F238E27FC236}">
                <a16:creationId xmlns:a16="http://schemas.microsoft.com/office/drawing/2014/main" id="{473A8C93-7C57-4289-8814-6071490EFC56}"/>
              </a:ext>
            </a:extLst>
          </p:cNvPr>
          <p:cNvSpPr txBox="1"/>
          <p:nvPr/>
        </p:nvSpPr>
        <p:spPr>
          <a:xfrm>
            <a:off x="1417931" y="5461000"/>
            <a:ext cx="6308137" cy="400110"/>
          </a:xfrm>
          <a:prstGeom prst="rect">
            <a:avLst/>
          </a:prstGeom>
          <a:noFill/>
        </p:spPr>
        <p:txBody>
          <a:bodyPr wrap="none" rtlCol="0">
            <a:spAutoFit/>
          </a:bodyPr>
          <a:lstStyle/>
          <a:p>
            <a:r>
              <a:rPr lang="en-US" altLang="zh-CN" sz="2000" dirty="0">
                <a:solidFill>
                  <a:srgbClr val="6A005F"/>
                </a:solidFill>
              </a:rPr>
              <a:t>The basic structure of knowledge and experience repository</a:t>
            </a:r>
            <a:endParaRPr lang="zh-CN" altLang="en-US" sz="2000" dirty="0">
              <a:solidFill>
                <a:srgbClr val="6A005F"/>
              </a:solidFill>
            </a:endParaRPr>
          </a:p>
        </p:txBody>
      </p:sp>
      <p:graphicFrame>
        <p:nvGraphicFramePr>
          <p:cNvPr id="11" name="图示 10">
            <a:extLst>
              <a:ext uri="{FF2B5EF4-FFF2-40B4-BE49-F238E27FC236}">
                <a16:creationId xmlns:a16="http://schemas.microsoft.com/office/drawing/2014/main" id="{99665B03-58C5-4D36-AF5E-BF37685554E8}"/>
              </a:ext>
            </a:extLst>
          </p:cNvPr>
          <p:cNvGraphicFramePr/>
          <p:nvPr>
            <p:extLst>
              <p:ext uri="{D42A27DB-BD31-4B8C-83A1-F6EECF244321}">
                <p14:modId xmlns:p14="http://schemas.microsoft.com/office/powerpoint/2010/main" val="4124999287"/>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67021260"/>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矩形 47"/>
          <p:cNvSpPr/>
          <p:nvPr/>
        </p:nvSpPr>
        <p:spPr>
          <a:xfrm>
            <a:off x="147348" y="2069036"/>
            <a:ext cx="581352" cy="338554"/>
          </a:xfrm>
          <a:prstGeom prst="rect">
            <a:avLst/>
          </a:prstGeom>
        </p:spPr>
        <p:txBody>
          <a:bodyPr wrap="square">
            <a:spAutoFit/>
          </a:bodyPr>
          <a:lstStyle/>
          <a:p>
            <a:pPr defTabSz="685766">
              <a:defRPr/>
            </a:pPr>
            <a:r>
              <a:rPr lang="en-US" altLang="zh-CN" sz="100" kern="0" dirty="0">
                <a:solidFill>
                  <a:sysClr val="window" lastClr="FFFFFF"/>
                </a:solidFill>
              </a:rPr>
              <a:t>PPT</a:t>
            </a:r>
            <a:r>
              <a:rPr lang="zh-CN" altLang="en-US" sz="100" kern="0">
                <a:solidFill>
                  <a:sysClr val="window" lastClr="FFFFFF"/>
                </a:solidFill>
              </a:rPr>
              <a:t>模板下载：</a:t>
            </a:r>
            <a:r>
              <a:rPr lang="en-US" altLang="zh-CN" sz="100" kern="0" dirty="0">
                <a:solidFill>
                  <a:sysClr val="window" lastClr="FFFFFF"/>
                </a:solidFill>
              </a:rPr>
              <a:t>www.1ppt.com/moban/     </a:t>
            </a:r>
            <a:r>
              <a:rPr lang="zh-CN" altLang="en-US" sz="100" kern="0">
                <a:solidFill>
                  <a:sysClr val="window" lastClr="FFFFFF"/>
                </a:solidFill>
              </a:rPr>
              <a:t>行业</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www.1ppt.com/hangye/ </a:t>
            </a:r>
          </a:p>
          <a:p>
            <a:pPr defTabSz="685766">
              <a:defRPr/>
            </a:pPr>
            <a:r>
              <a:rPr lang="zh-CN" altLang="en-US" sz="100" kern="0">
                <a:solidFill>
                  <a:sysClr val="window" lastClr="FFFFFF"/>
                </a:solidFill>
              </a:rPr>
              <a:t>节日</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www.1ppt.com/jieri/           PPT</a:t>
            </a:r>
            <a:r>
              <a:rPr lang="zh-CN" altLang="en-US" sz="100" kern="0">
                <a:solidFill>
                  <a:sysClr val="window" lastClr="FFFFFF"/>
                </a:solidFill>
              </a:rPr>
              <a:t>素材下载：</a:t>
            </a:r>
            <a:r>
              <a:rPr lang="en-US" altLang="zh-CN" sz="100" kern="0" dirty="0">
                <a:solidFill>
                  <a:sysClr val="window" lastClr="FFFFFF"/>
                </a:solidFill>
              </a:rPr>
              <a:t>www.1ppt.com/sucai/</a:t>
            </a:r>
          </a:p>
          <a:p>
            <a:pPr defTabSz="685766">
              <a:defRPr/>
            </a:pPr>
            <a:r>
              <a:rPr lang="en-US" altLang="zh-CN" sz="100" kern="0" dirty="0">
                <a:solidFill>
                  <a:sysClr val="window" lastClr="FFFFFF"/>
                </a:solidFill>
              </a:rPr>
              <a:t>PPT</a:t>
            </a:r>
            <a:r>
              <a:rPr lang="zh-CN" altLang="en-US" sz="100" kern="0">
                <a:solidFill>
                  <a:sysClr val="window" lastClr="FFFFFF"/>
                </a:solidFill>
              </a:rPr>
              <a:t>背景图片：</a:t>
            </a:r>
            <a:r>
              <a:rPr lang="en-US" altLang="zh-CN" sz="100" kern="0" dirty="0">
                <a:solidFill>
                  <a:sysClr val="window" lastClr="FFFFFF"/>
                </a:solidFill>
              </a:rPr>
              <a:t>www.1ppt.com/beijing/      PPT</a:t>
            </a:r>
            <a:r>
              <a:rPr lang="zh-CN" altLang="en-US" sz="100" kern="0">
                <a:solidFill>
                  <a:sysClr val="window" lastClr="FFFFFF"/>
                </a:solidFill>
              </a:rPr>
              <a:t>图表下载：</a:t>
            </a:r>
            <a:r>
              <a:rPr lang="en-US" altLang="zh-CN" sz="100" kern="0" dirty="0">
                <a:solidFill>
                  <a:sysClr val="window" lastClr="FFFFFF"/>
                </a:solidFill>
              </a:rPr>
              <a:t>www.1ppt.com/tubiao/      </a:t>
            </a:r>
          </a:p>
          <a:p>
            <a:pPr defTabSz="685766">
              <a:defRPr/>
            </a:pPr>
            <a:r>
              <a:rPr lang="zh-CN" altLang="en-US" sz="100" kern="0">
                <a:solidFill>
                  <a:sysClr val="window" lastClr="FFFFFF"/>
                </a:solidFill>
              </a:rPr>
              <a:t>优秀</a:t>
            </a:r>
            <a:r>
              <a:rPr lang="en-US" altLang="zh-CN" sz="100" kern="0" dirty="0">
                <a:solidFill>
                  <a:sysClr val="window" lastClr="FFFFFF"/>
                </a:solidFill>
              </a:rPr>
              <a:t>PPT</a:t>
            </a:r>
            <a:r>
              <a:rPr lang="zh-CN" altLang="en-US" sz="100" kern="0">
                <a:solidFill>
                  <a:sysClr val="window" lastClr="FFFFFF"/>
                </a:solidFill>
              </a:rPr>
              <a:t>下载：</a:t>
            </a:r>
            <a:r>
              <a:rPr lang="en-US" altLang="zh-CN" sz="100" kern="0" dirty="0">
                <a:solidFill>
                  <a:sysClr val="window" lastClr="FFFFFF"/>
                </a:solidFill>
              </a:rPr>
              <a:t>www.1ppt.com/xiazai/        PPT</a:t>
            </a:r>
            <a:r>
              <a:rPr lang="zh-CN" altLang="en-US" sz="100" kern="0">
                <a:solidFill>
                  <a:sysClr val="window" lastClr="FFFFFF"/>
                </a:solidFill>
              </a:rPr>
              <a:t>教程： </a:t>
            </a:r>
            <a:r>
              <a:rPr lang="en-US" altLang="zh-CN" sz="100" kern="0" dirty="0">
                <a:solidFill>
                  <a:sysClr val="window" lastClr="FFFFFF"/>
                </a:solidFill>
              </a:rPr>
              <a:t>www.1ppt.com/powerpoint/      </a:t>
            </a:r>
          </a:p>
          <a:p>
            <a:pPr defTabSz="685766">
              <a:defRPr/>
            </a:pPr>
            <a:r>
              <a:rPr lang="en-US" altLang="zh-CN" sz="100" kern="0" dirty="0">
                <a:solidFill>
                  <a:sysClr val="window" lastClr="FFFFFF"/>
                </a:solidFill>
              </a:rPr>
              <a:t>Word</a:t>
            </a:r>
            <a:r>
              <a:rPr lang="zh-CN" altLang="en-US" sz="100" kern="0">
                <a:solidFill>
                  <a:sysClr val="window" lastClr="FFFFFF"/>
                </a:solidFill>
              </a:rPr>
              <a:t>教程： </a:t>
            </a:r>
            <a:r>
              <a:rPr lang="en-US" altLang="zh-CN" sz="100" kern="0" dirty="0">
                <a:solidFill>
                  <a:sysClr val="window" lastClr="FFFFFF"/>
                </a:solidFill>
              </a:rPr>
              <a:t>www.1ppt.com/word/              Excel</a:t>
            </a:r>
            <a:r>
              <a:rPr lang="zh-CN" altLang="en-US" sz="100" kern="0">
                <a:solidFill>
                  <a:sysClr val="window" lastClr="FFFFFF"/>
                </a:solidFill>
              </a:rPr>
              <a:t>教程：</a:t>
            </a:r>
            <a:r>
              <a:rPr lang="en-US" altLang="zh-CN" sz="100" kern="0" dirty="0">
                <a:solidFill>
                  <a:sysClr val="window" lastClr="FFFFFF"/>
                </a:solidFill>
              </a:rPr>
              <a:t>www.1ppt.com/excel/  </a:t>
            </a:r>
          </a:p>
          <a:p>
            <a:pPr defTabSz="685766">
              <a:defRPr/>
            </a:pPr>
            <a:r>
              <a:rPr lang="zh-CN" altLang="en-US" sz="100" kern="0">
                <a:solidFill>
                  <a:sysClr val="window" lastClr="FFFFFF"/>
                </a:solidFill>
              </a:rPr>
              <a:t>资料下载：</a:t>
            </a:r>
            <a:r>
              <a:rPr lang="en-US" altLang="zh-CN" sz="100" kern="0" dirty="0">
                <a:solidFill>
                  <a:sysClr val="window" lastClr="FFFFFF"/>
                </a:solidFill>
              </a:rPr>
              <a:t>www.1ppt.com/ziliao/                PPT</a:t>
            </a:r>
            <a:r>
              <a:rPr lang="zh-CN" altLang="en-US" sz="100" kern="0">
                <a:solidFill>
                  <a:sysClr val="window" lastClr="FFFFFF"/>
                </a:solidFill>
              </a:rPr>
              <a:t>课件下载：</a:t>
            </a:r>
            <a:r>
              <a:rPr lang="en-US" altLang="zh-CN" sz="100" kern="0" dirty="0">
                <a:solidFill>
                  <a:sysClr val="window" lastClr="FFFFFF"/>
                </a:solidFill>
              </a:rPr>
              <a:t>www.1ppt.com/kejian/ </a:t>
            </a:r>
          </a:p>
          <a:p>
            <a:pPr defTabSz="685766">
              <a:defRPr/>
            </a:pPr>
            <a:r>
              <a:rPr lang="zh-CN" altLang="en-US" sz="100" kern="0">
                <a:solidFill>
                  <a:sysClr val="window" lastClr="FFFFFF"/>
                </a:solidFill>
              </a:rPr>
              <a:t>范文下载：</a:t>
            </a:r>
            <a:r>
              <a:rPr lang="en-US" altLang="zh-CN" sz="100" kern="0" dirty="0">
                <a:solidFill>
                  <a:sysClr val="window" lastClr="FFFFFF"/>
                </a:solidFill>
              </a:rPr>
              <a:t>www.1ppt.com/fanwen/             </a:t>
            </a:r>
            <a:r>
              <a:rPr lang="zh-CN" altLang="en-US" sz="100" kern="0">
                <a:solidFill>
                  <a:sysClr val="window" lastClr="FFFFFF"/>
                </a:solidFill>
              </a:rPr>
              <a:t>试卷下载：</a:t>
            </a:r>
            <a:r>
              <a:rPr lang="en-US" altLang="zh-CN" sz="100" kern="0" dirty="0">
                <a:solidFill>
                  <a:sysClr val="window" lastClr="FFFFFF"/>
                </a:solidFill>
              </a:rPr>
              <a:t>www.1ppt.com/shiti/  </a:t>
            </a:r>
          </a:p>
          <a:p>
            <a:pPr defTabSz="685766">
              <a:defRPr/>
            </a:pPr>
            <a:r>
              <a:rPr lang="zh-CN" altLang="en-US" sz="100" kern="0">
                <a:solidFill>
                  <a:sysClr val="window" lastClr="FFFFFF"/>
                </a:solidFill>
              </a:rPr>
              <a:t>教案下载：</a:t>
            </a:r>
            <a:r>
              <a:rPr lang="en-US" altLang="zh-CN" sz="100" kern="0" dirty="0">
                <a:solidFill>
                  <a:sysClr val="window" lastClr="FFFFFF"/>
                </a:solidFill>
              </a:rPr>
              <a:t>www.1ppt.com/jiaoan/        PPT</a:t>
            </a:r>
            <a:r>
              <a:rPr lang="zh-CN" altLang="en-US" sz="100" kern="0">
                <a:solidFill>
                  <a:sysClr val="window" lastClr="FFFFFF"/>
                </a:solidFill>
              </a:rPr>
              <a:t>论坛：</a:t>
            </a:r>
            <a:r>
              <a:rPr lang="en-US" altLang="zh-CN" sz="100" kern="0" dirty="0">
                <a:solidFill>
                  <a:sysClr val="window" lastClr="FFFFFF"/>
                </a:solidFill>
              </a:rPr>
              <a:t>www.1ppt.cn</a:t>
            </a:r>
          </a:p>
          <a:p>
            <a:pPr defTabSz="685766">
              <a:defRPr/>
            </a:pPr>
            <a:r>
              <a:rPr lang="en-US" altLang="zh-CN" sz="100" kern="0" dirty="0">
                <a:solidFill>
                  <a:sysClr val="window" lastClr="FFFFFF"/>
                </a:solidFill>
              </a:rPr>
              <a:t> </a:t>
            </a:r>
            <a:endParaRPr lang="zh-CN" altLang="en-US" sz="100" kern="0">
              <a:solidFill>
                <a:sysClr val="window" lastClr="FFFFFF"/>
              </a:solidFill>
            </a:endParaRPr>
          </a:p>
        </p:txBody>
      </p:sp>
      <p:sp>
        <p:nvSpPr>
          <p:cNvPr id="6" name="矩形 5"/>
          <p:cNvSpPr/>
          <p:nvPr/>
        </p:nvSpPr>
        <p:spPr>
          <a:xfrm>
            <a:off x="0" y="0"/>
            <a:ext cx="2412206" cy="6858000"/>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文本框 7"/>
          <p:cNvSpPr txBox="1"/>
          <p:nvPr/>
        </p:nvSpPr>
        <p:spPr>
          <a:xfrm>
            <a:off x="0" y="3152001"/>
            <a:ext cx="2412206" cy="553998"/>
          </a:xfrm>
          <a:prstGeom prst="rect">
            <a:avLst/>
          </a:prstGeom>
          <a:noFill/>
        </p:spPr>
        <p:txBody>
          <a:bodyPr wrap="square" rtlCol="0">
            <a:spAutoFit/>
          </a:bodyPr>
          <a:lstStyle/>
          <a:p>
            <a:pPr algn="r"/>
            <a:r>
              <a:rPr lang="en-US" altLang="zh-CN" sz="3000" b="1" dirty="0">
                <a:solidFill>
                  <a:schemeClr val="bg1"/>
                </a:solidFill>
                <a:cs typeface="Times New Roman" panose="02020603050405020304" pitchFamily="18" charset="0"/>
              </a:rPr>
              <a:t>CONTENTS</a:t>
            </a:r>
            <a:endParaRPr lang="zh-CN" altLang="en-US" sz="3000" b="1">
              <a:solidFill>
                <a:schemeClr val="bg1"/>
              </a:solidFill>
              <a:cs typeface="Times New Roman" panose="02020603050405020304" pitchFamily="18" charset="0"/>
            </a:endParaRPr>
          </a:p>
        </p:txBody>
      </p:sp>
      <p:grpSp>
        <p:nvGrpSpPr>
          <p:cNvPr id="3" name="组合 2">
            <a:extLst>
              <a:ext uri="{FF2B5EF4-FFF2-40B4-BE49-F238E27FC236}">
                <a16:creationId xmlns:a16="http://schemas.microsoft.com/office/drawing/2014/main" id="{3E634234-3C5A-4151-8835-9EC52F93FBE6}"/>
              </a:ext>
            </a:extLst>
          </p:cNvPr>
          <p:cNvGrpSpPr/>
          <p:nvPr/>
        </p:nvGrpSpPr>
        <p:grpSpPr>
          <a:xfrm>
            <a:off x="2771852" y="1476242"/>
            <a:ext cx="2814632" cy="755934"/>
            <a:chOff x="3381452" y="1483360"/>
            <a:chExt cx="2814632" cy="755934"/>
          </a:xfrm>
        </p:grpSpPr>
        <p:sp>
          <p:nvSpPr>
            <p:cNvPr id="29" name="文本框 28">
              <a:extLst>
                <a:ext uri="{FF2B5EF4-FFF2-40B4-BE49-F238E27FC236}">
                  <a16:creationId xmlns:a16="http://schemas.microsoft.com/office/drawing/2014/main" id="{A57C3715-C4D2-43CC-AEB9-A61F82291B38}"/>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solidFill>
                    <a:srgbClr val="870078"/>
                  </a:solidFill>
                </a:rPr>
                <a:t>Overview</a:t>
              </a:r>
              <a:endParaRPr lang="zh-CN" altLang="en-US" sz="2800" b="1" dirty="0">
                <a:solidFill>
                  <a:srgbClr val="870078"/>
                </a:solidFill>
              </a:endParaRPr>
            </a:p>
          </p:txBody>
        </p:sp>
        <p:grpSp>
          <p:nvGrpSpPr>
            <p:cNvPr id="2" name="组合 1">
              <a:extLst>
                <a:ext uri="{FF2B5EF4-FFF2-40B4-BE49-F238E27FC236}">
                  <a16:creationId xmlns:a16="http://schemas.microsoft.com/office/drawing/2014/main" id="{6BB36206-7EF2-4275-804D-5914D0063608}"/>
                </a:ext>
              </a:extLst>
            </p:cNvPr>
            <p:cNvGrpSpPr/>
            <p:nvPr/>
          </p:nvGrpSpPr>
          <p:grpSpPr>
            <a:xfrm>
              <a:off x="3381452" y="1483360"/>
              <a:ext cx="755934" cy="755934"/>
              <a:chOff x="3381452" y="1483360"/>
              <a:chExt cx="755934" cy="755934"/>
            </a:xfrm>
          </p:grpSpPr>
          <p:sp>
            <p:nvSpPr>
              <p:cNvPr id="31" name="文本框 30">
                <a:extLst>
                  <a:ext uri="{FF2B5EF4-FFF2-40B4-BE49-F238E27FC236}">
                    <a16:creationId xmlns:a16="http://schemas.microsoft.com/office/drawing/2014/main" id="{941A55C8-3D03-4F0B-A114-E6953ECF12E6}"/>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01</a:t>
                </a:r>
              </a:p>
            </p:txBody>
          </p:sp>
          <p:sp>
            <p:nvSpPr>
              <p:cNvPr id="33" name="矩形 32">
                <a:extLst>
                  <a:ext uri="{FF2B5EF4-FFF2-40B4-BE49-F238E27FC236}">
                    <a16:creationId xmlns:a16="http://schemas.microsoft.com/office/drawing/2014/main" id="{58D29653-8817-4CE2-B992-124EF9C8F1C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2" name="组合 31">
            <a:extLst>
              <a:ext uri="{FF2B5EF4-FFF2-40B4-BE49-F238E27FC236}">
                <a16:creationId xmlns:a16="http://schemas.microsoft.com/office/drawing/2014/main" id="{3D508C5B-6681-41E4-8B55-36EF54515551}"/>
              </a:ext>
            </a:extLst>
          </p:cNvPr>
          <p:cNvGrpSpPr/>
          <p:nvPr/>
        </p:nvGrpSpPr>
        <p:grpSpPr>
          <a:xfrm>
            <a:off x="5943288" y="1476242"/>
            <a:ext cx="2814632" cy="755934"/>
            <a:chOff x="3381452" y="1483360"/>
            <a:chExt cx="2814632" cy="755934"/>
          </a:xfrm>
        </p:grpSpPr>
        <p:sp>
          <p:nvSpPr>
            <p:cNvPr id="50" name="文本框 49">
              <a:extLst>
                <a:ext uri="{FF2B5EF4-FFF2-40B4-BE49-F238E27FC236}">
                  <a16:creationId xmlns:a16="http://schemas.microsoft.com/office/drawing/2014/main" id="{440ED7AC-2D5B-4799-AF37-EDD283FDF1F9}"/>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Background</a:t>
              </a:r>
              <a:endParaRPr lang="zh-CN" altLang="en-US" sz="2800" b="1" dirty="0"/>
            </a:p>
          </p:txBody>
        </p:sp>
        <p:grpSp>
          <p:nvGrpSpPr>
            <p:cNvPr id="51" name="组合 50">
              <a:extLst>
                <a:ext uri="{FF2B5EF4-FFF2-40B4-BE49-F238E27FC236}">
                  <a16:creationId xmlns:a16="http://schemas.microsoft.com/office/drawing/2014/main" id="{DC126A78-DC36-4B0A-93A5-4A045D58771C}"/>
                </a:ext>
              </a:extLst>
            </p:cNvPr>
            <p:cNvGrpSpPr/>
            <p:nvPr/>
          </p:nvGrpSpPr>
          <p:grpSpPr>
            <a:xfrm>
              <a:off x="3381452" y="1483360"/>
              <a:ext cx="755934" cy="755934"/>
              <a:chOff x="3381452" y="1483360"/>
              <a:chExt cx="755934" cy="755934"/>
            </a:xfrm>
          </p:grpSpPr>
          <p:sp>
            <p:nvSpPr>
              <p:cNvPr id="52" name="文本框 51">
                <a:extLst>
                  <a:ext uri="{FF2B5EF4-FFF2-40B4-BE49-F238E27FC236}">
                    <a16:creationId xmlns:a16="http://schemas.microsoft.com/office/drawing/2014/main" id="{EC4051D8-E7A7-43F0-9E80-E2788B4816F5}"/>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02</a:t>
                </a:r>
              </a:p>
            </p:txBody>
          </p:sp>
          <p:sp>
            <p:nvSpPr>
              <p:cNvPr id="53" name="矩形 52">
                <a:extLst>
                  <a:ext uri="{FF2B5EF4-FFF2-40B4-BE49-F238E27FC236}">
                    <a16:creationId xmlns:a16="http://schemas.microsoft.com/office/drawing/2014/main" id="{9828C8B0-71A4-43D6-BC20-0F4BD40CDB38}"/>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15" name="组合 14">
            <a:extLst>
              <a:ext uri="{FF2B5EF4-FFF2-40B4-BE49-F238E27FC236}">
                <a16:creationId xmlns:a16="http://schemas.microsoft.com/office/drawing/2014/main" id="{7030A286-0AA4-4832-BDC4-089A27F2E750}"/>
              </a:ext>
            </a:extLst>
          </p:cNvPr>
          <p:cNvGrpSpPr/>
          <p:nvPr/>
        </p:nvGrpSpPr>
        <p:grpSpPr>
          <a:xfrm>
            <a:off x="2771852" y="3051032"/>
            <a:ext cx="2814632" cy="755934"/>
            <a:chOff x="3381452" y="1483360"/>
            <a:chExt cx="2814632" cy="755934"/>
          </a:xfrm>
        </p:grpSpPr>
        <p:sp>
          <p:nvSpPr>
            <p:cNvPr id="16" name="文本框 15">
              <a:extLst>
                <a:ext uri="{FF2B5EF4-FFF2-40B4-BE49-F238E27FC236}">
                  <a16:creationId xmlns:a16="http://schemas.microsoft.com/office/drawing/2014/main" id="{B473D347-3EF7-4AAA-AA5C-8FC313CB52BE}"/>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GDD</a:t>
              </a:r>
              <a:endParaRPr lang="zh-CN" altLang="en-US" sz="2800" b="1" dirty="0"/>
            </a:p>
          </p:txBody>
        </p:sp>
        <p:grpSp>
          <p:nvGrpSpPr>
            <p:cNvPr id="17" name="组合 16">
              <a:extLst>
                <a:ext uri="{FF2B5EF4-FFF2-40B4-BE49-F238E27FC236}">
                  <a16:creationId xmlns:a16="http://schemas.microsoft.com/office/drawing/2014/main" id="{28083D96-F6B4-4918-80C4-FD69637F3944}"/>
                </a:ext>
              </a:extLst>
            </p:cNvPr>
            <p:cNvGrpSpPr/>
            <p:nvPr/>
          </p:nvGrpSpPr>
          <p:grpSpPr>
            <a:xfrm>
              <a:off x="3381452" y="1483360"/>
              <a:ext cx="755934" cy="755934"/>
              <a:chOff x="3381452" y="1483360"/>
              <a:chExt cx="755934" cy="755934"/>
            </a:xfrm>
          </p:grpSpPr>
          <p:sp>
            <p:nvSpPr>
              <p:cNvPr id="18" name="文本框 17">
                <a:extLst>
                  <a:ext uri="{FF2B5EF4-FFF2-40B4-BE49-F238E27FC236}">
                    <a16:creationId xmlns:a16="http://schemas.microsoft.com/office/drawing/2014/main" id="{6EE68D79-308E-451F-B0D5-8E972CE3DF6F}"/>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03</a:t>
                </a:r>
              </a:p>
            </p:txBody>
          </p:sp>
          <p:sp>
            <p:nvSpPr>
              <p:cNvPr id="19" name="矩形 18">
                <a:extLst>
                  <a:ext uri="{FF2B5EF4-FFF2-40B4-BE49-F238E27FC236}">
                    <a16:creationId xmlns:a16="http://schemas.microsoft.com/office/drawing/2014/main" id="{6D15A17C-CAFF-438B-B2C3-06338FD5B285}"/>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0" name="组合 19">
            <a:extLst>
              <a:ext uri="{FF2B5EF4-FFF2-40B4-BE49-F238E27FC236}">
                <a16:creationId xmlns:a16="http://schemas.microsoft.com/office/drawing/2014/main" id="{FA2296BF-BEDD-43E3-875E-F9EFBCC84CA2}"/>
              </a:ext>
            </a:extLst>
          </p:cNvPr>
          <p:cNvGrpSpPr/>
          <p:nvPr/>
        </p:nvGrpSpPr>
        <p:grpSpPr>
          <a:xfrm>
            <a:off x="5943288" y="3051032"/>
            <a:ext cx="2814632" cy="755934"/>
            <a:chOff x="3381452" y="1483360"/>
            <a:chExt cx="2814632" cy="755934"/>
          </a:xfrm>
        </p:grpSpPr>
        <p:sp>
          <p:nvSpPr>
            <p:cNvPr id="21" name="文本框 20">
              <a:extLst>
                <a:ext uri="{FF2B5EF4-FFF2-40B4-BE49-F238E27FC236}">
                  <a16:creationId xmlns:a16="http://schemas.microsoft.com/office/drawing/2014/main" id="{7890B385-BA21-41D2-93CB-0B7E9D459E27}"/>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GDD-KM</a:t>
              </a:r>
              <a:endParaRPr lang="zh-CN" altLang="en-US" sz="2800" b="1" dirty="0"/>
            </a:p>
          </p:txBody>
        </p:sp>
        <p:grpSp>
          <p:nvGrpSpPr>
            <p:cNvPr id="22" name="组合 21">
              <a:extLst>
                <a:ext uri="{FF2B5EF4-FFF2-40B4-BE49-F238E27FC236}">
                  <a16:creationId xmlns:a16="http://schemas.microsoft.com/office/drawing/2014/main" id="{E55FE3E3-0374-48F8-B338-FC91007C883F}"/>
                </a:ext>
              </a:extLst>
            </p:cNvPr>
            <p:cNvGrpSpPr/>
            <p:nvPr/>
          </p:nvGrpSpPr>
          <p:grpSpPr>
            <a:xfrm>
              <a:off x="3381452" y="1483360"/>
              <a:ext cx="755934" cy="755934"/>
              <a:chOff x="3381452" y="1483360"/>
              <a:chExt cx="755934" cy="755934"/>
            </a:xfrm>
          </p:grpSpPr>
          <p:sp>
            <p:nvSpPr>
              <p:cNvPr id="23" name="文本框 22">
                <a:extLst>
                  <a:ext uri="{FF2B5EF4-FFF2-40B4-BE49-F238E27FC236}">
                    <a16:creationId xmlns:a16="http://schemas.microsoft.com/office/drawing/2014/main" id="{E32466EF-3CCB-4EE3-AD18-FF47454F3160}"/>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04</a:t>
                </a:r>
              </a:p>
            </p:txBody>
          </p:sp>
          <p:sp>
            <p:nvSpPr>
              <p:cNvPr id="24" name="矩形 23">
                <a:extLst>
                  <a:ext uri="{FF2B5EF4-FFF2-40B4-BE49-F238E27FC236}">
                    <a16:creationId xmlns:a16="http://schemas.microsoft.com/office/drawing/2014/main" id="{711CAB83-9BF5-4456-B467-88BE4CD27E5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5" name="组合 24">
            <a:extLst>
              <a:ext uri="{FF2B5EF4-FFF2-40B4-BE49-F238E27FC236}">
                <a16:creationId xmlns:a16="http://schemas.microsoft.com/office/drawing/2014/main" id="{7A61C0A5-CCBC-4618-A363-A1106DB236E9}"/>
              </a:ext>
            </a:extLst>
          </p:cNvPr>
          <p:cNvGrpSpPr/>
          <p:nvPr/>
        </p:nvGrpSpPr>
        <p:grpSpPr>
          <a:xfrm>
            <a:off x="2771852" y="4624255"/>
            <a:ext cx="2814632" cy="755934"/>
            <a:chOff x="3381452" y="1483360"/>
            <a:chExt cx="2814632" cy="755934"/>
          </a:xfrm>
        </p:grpSpPr>
        <p:sp>
          <p:nvSpPr>
            <p:cNvPr id="26" name="文本框 25">
              <a:extLst>
                <a:ext uri="{FF2B5EF4-FFF2-40B4-BE49-F238E27FC236}">
                  <a16:creationId xmlns:a16="http://schemas.microsoft.com/office/drawing/2014/main" id="{6252A222-6EAD-41E0-A748-87280A79D8FD}"/>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Case Study</a:t>
              </a:r>
              <a:endParaRPr lang="zh-CN" altLang="en-US" sz="2800" b="1" dirty="0"/>
            </a:p>
          </p:txBody>
        </p:sp>
        <p:grpSp>
          <p:nvGrpSpPr>
            <p:cNvPr id="27" name="组合 26">
              <a:extLst>
                <a:ext uri="{FF2B5EF4-FFF2-40B4-BE49-F238E27FC236}">
                  <a16:creationId xmlns:a16="http://schemas.microsoft.com/office/drawing/2014/main" id="{E5ADD703-8272-4E86-B158-C906733EFA86}"/>
                </a:ext>
              </a:extLst>
            </p:cNvPr>
            <p:cNvGrpSpPr/>
            <p:nvPr/>
          </p:nvGrpSpPr>
          <p:grpSpPr>
            <a:xfrm>
              <a:off x="3381452" y="1483360"/>
              <a:ext cx="755934" cy="755934"/>
              <a:chOff x="3381452" y="1483360"/>
              <a:chExt cx="755934" cy="755934"/>
            </a:xfrm>
          </p:grpSpPr>
          <p:sp>
            <p:nvSpPr>
              <p:cNvPr id="28" name="文本框 27">
                <a:extLst>
                  <a:ext uri="{FF2B5EF4-FFF2-40B4-BE49-F238E27FC236}">
                    <a16:creationId xmlns:a16="http://schemas.microsoft.com/office/drawing/2014/main" id="{A517E702-16FA-4511-AD04-D05D982A924C}"/>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05</a:t>
                </a:r>
              </a:p>
            </p:txBody>
          </p:sp>
          <p:sp>
            <p:nvSpPr>
              <p:cNvPr id="30" name="矩形 29">
                <a:extLst>
                  <a:ext uri="{FF2B5EF4-FFF2-40B4-BE49-F238E27FC236}">
                    <a16:creationId xmlns:a16="http://schemas.microsoft.com/office/drawing/2014/main" id="{40104CB8-DFF9-4F44-8119-743F5F10DB2C}"/>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4" name="组合 33">
            <a:extLst>
              <a:ext uri="{FF2B5EF4-FFF2-40B4-BE49-F238E27FC236}">
                <a16:creationId xmlns:a16="http://schemas.microsoft.com/office/drawing/2014/main" id="{C579C1A0-50E0-45E4-B2FC-E00DF1FD6721}"/>
              </a:ext>
            </a:extLst>
          </p:cNvPr>
          <p:cNvGrpSpPr/>
          <p:nvPr/>
        </p:nvGrpSpPr>
        <p:grpSpPr>
          <a:xfrm>
            <a:off x="5943288" y="4624254"/>
            <a:ext cx="2814632" cy="755934"/>
            <a:chOff x="3381452" y="1483360"/>
            <a:chExt cx="2814632" cy="755934"/>
          </a:xfrm>
        </p:grpSpPr>
        <p:sp>
          <p:nvSpPr>
            <p:cNvPr id="35" name="文本框 34">
              <a:extLst>
                <a:ext uri="{FF2B5EF4-FFF2-40B4-BE49-F238E27FC236}">
                  <a16:creationId xmlns:a16="http://schemas.microsoft.com/office/drawing/2014/main" id="{7B292BD2-DCB3-4C9F-9FD6-8C382B0183CF}"/>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Conclusion</a:t>
              </a:r>
              <a:endParaRPr lang="zh-CN" altLang="en-US" sz="2800" b="1" dirty="0"/>
            </a:p>
          </p:txBody>
        </p:sp>
        <p:grpSp>
          <p:nvGrpSpPr>
            <p:cNvPr id="36" name="组合 35">
              <a:extLst>
                <a:ext uri="{FF2B5EF4-FFF2-40B4-BE49-F238E27FC236}">
                  <a16:creationId xmlns:a16="http://schemas.microsoft.com/office/drawing/2014/main" id="{CF8BB6D7-5D5B-457B-8AB8-7891BD029785}"/>
                </a:ext>
              </a:extLst>
            </p:cNvPr>
            <p:cNvGrpSpPr/>
            <p:nvPr/>
          </p:nvGrpSpPr>
          <p:grpSpPr>
            <a:xfrm>
              <a:off x="3381452" y="1483360"/>
              <a:ext cx="755934" cy="755934"/>
              <a:chOff x="3381452" y="1483360"/>
              <a:chExt cx="755934" cy="755934"/>
            </a:xfrm>
          </p:grpSpPr>
          <p:sp>
            <p:nvSpPr>
              <p:cNvPr id="37" name="文本框 36">
                <a:extLst>
                  <a:ext uri="{FF2B5EF4-FFF2-40B4-BE49-F238E27FC236}">
                    <a16:creationId xmlns:a16="http://schemas.microsoft.com/office/drawing/2014/main" id="{B1AF64C1-FB56-464B-B6A2-2F1FBF423FA8}"/>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06</a:t>
                </a:r>
              </a:p>
            </p:txBody>
          </p:sp>
          <p:sp>
            <p:nvSpPr>
              <p:cNvPr id="38" name="矩形 37">
                <a:extLst>
                  <a:ext uri="{FF2B5EF4-FFF2-40B4-BE49-F238E27FC236}">
                    <a16:creationId xmlns:a16="http://schemas.microsoft.com/office/drawing/2014/main" id="{93F585C5-4C60-48CE-B83F-AD4D53FFBF60}"/>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spTree>
    <p:extLst>
      <p:ext uri="{BB962C8B-B14F-4D97-AF65-F5344CB8AC3E}">
        <p14:creationId xmlns:p14="http://schemas.microsoft.com/office/powerpoint/2010/main" val="2370133825"/>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D61DEDAF-4CC1-405E-B329-7A5393280688}"/>
              </a:ext>
            </a:extLst>
          </p:cNvPr>
          <p:cNvSpPr>
            <a:spLocks noGrp="1"/>
          </p:cNvSpPr>
          <p:nvPr>
            <p:ph type="sldNum" sz="quarter" idx="12"/>
          </p:nvPr>
        </p:nvSpPr>
        <p:spPr/>
        <p:txBody>
          <a:bodyPr/>
          <a:lstStyle/>
          <a:p>
            <a:fld id="{51D91E7F-84B6-4064-9D4E-CC7D244BCA04}" type="slidenum">
              <a:rPr lang="zh-CN" altLang="en-US" smtClean="0"/>
              <a:pPr/>
              <a:t>20</a:t>
            </a:fld>
            <a:endParaRPr lang="zh-CN" altLang="en-US"/>
          </a:p>
        </p:txBody>
      </p:sp>
      <p:sp>
        <p:nvSpPr>
          <p:cNvPr id="3" name="文本占位符 2">
            <a:extLst>
              <a:ext uri="{FF2B5EF4-FFF2-40B4-BE49-F238E27FC236}">
                <a16:creationId xmlns:a16="http://schemas.microsoft.com/office/drawing/2014/main" id="{6AD51638-356B-4635-9894-D7A0710FE172}"/>
              </a:ext>
            </a:extLst>
          </p:cNvPr>
          <p:cNvSpPr>
            <a:spLocks noGrp="1"/>
          </p:cNvSpPr>
          <p:nvPr>
            <p:ph type="body" sz="quarter" idx="13"/>
          </p:nvPr>
        </p:nvSpPr>
        <p:spPr>
          <a:xfrm>
            <a:off x="774138" y="328713"/>
            <a:ext cx="8125656" cy="523220"/>
          </a:xfrm>
        </p:spPr>
        <p:txBody>
          <a:bodyPr/>
          <a:lstStyle/>
          <a:p>
            <a:r>
              <a:rPr lang="en-US" altLang="zh-CN" dirty="0"/>
              <a:t>GDD-KM – </a:t>
            </a:r>
            <a:r>
              <a:rPr lang="en-US" altLang="zh-CN" dirty="0">
                <a:solidFill>
                  <a:srgbClr val="870078"/>
                </a:solidFill>
              </a:rPr>
              <a:t>Dissemination and Application</a:t>
            </a:r>
            <a:endParaRPr lang="zh-CN" altLang="en-US" dirty="0">
              <a:solidFill>
                <a:srgbClr val="870078"/>
              </a:solidFill>
            </a:endParaRPr>
          </a:p>
        </p:txBody>
      </p:sp>
      <p:sp>
        <p:nvSpPr>
          <p:cNvPr id="4" name="矩形 3">
            <a:extLst>
              <a:ext uri="{FF2B5EF4-FFF2-40B4-BE49-F238E27FC236}">
                <a16:creationId xmlns:a16="http://schemas.microsoft.com/office/drawing/2014/main" id="{1B6F2D2E-CACA-4CE3-9209-613B7A9B7C2E}"/>
              </a:ext>
            </a:extLst>
          </p:cNvPr>
          <p:cNvSpPr/>
          <p:nvPr/>
        </p:nvSpPr>
        <p:spPr>
          <a:xfrm>
            <a:off x="774137" y="1584960"/>
            <a:ext cx="3421943" cy="360679"/>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t>Typical Application Scenarios</a:t>
            </a:r>
          </a:p>
        </p:txBody>
      </p:sp>
      <p:cxnSp>
        <p:nvCxnSpPr>
          <p:cNvPr id="5" name="直接连接符 4">
            <a:extLst>
              <a:ext uri="{FF2B5EF4-FFF2-40B4-BE49-F238E27FC236}">
                <a16:creationId xmlns:a16="http://schemas.microsoft.com/office/drawing/2014/main" id="{A418E43F-CCF1-4FAA-BEEC-53CA6AC03952}"/>
              </a:ext>
            </a:extLst>
          </p:cNvPr>
          <p:cNvCxnSpPr>
            <a:cxnSpLocks/>
          </p:cNvCxnSpPr>
          <p:nvPr/>
        </p:nvCxnSpPr>
        <p:spPr>
          <a:xfrm>
            <a:off x="774137" y="1945639"/>
            <a:ext cx="7607861" cy="0"/>
          </a:xfrm>
          <a:prstGeom prst="line">
            <a:avLst/>
          </a:prstGeom>
          <a:ln w="19050">
            <a:solidFill>
              <a:srgbClr val="6A005F"/>
            </a:solidFill>
          </a:ln>
        </p:spPr>
        <p:style>
          <a:lnRef idx="1">
            <a:schemeClr val="accent1"/>
          </a:lnRef>
          <a:fillRef idx="0">
            <a:schemeClr val="accent1"/>
          </a:fillRef>
          <a:effectRef idx="0">
            <a:schemeClr val="accent1"/>
          </a:effectRef>
          <a:fontRef idx="minor">
            <a:schemeClr val="tx1"/>
          </a:fontRef>
        </p:style>
      </p:cxnSp>
      <p:sp>
        <p:nvSpPr>
          <p:cNvPr id="6" name="矩形 5">
            <a:extLst>
              <a:ext uri="{FF2B5EF4-FFF2-40B4-BE49-F238E27FC236}">
                <a16:creationId xmlns:a16="http://schemas.microsoft.com/office/drawing/2014/main" id="{867542C0-BB21-4A38-961D-2A8FB3A91B08}"/>
              </a:ext>
            </a:extLst>
          </p:cNvPr>
          <p:cNvSpPr/>
          <p:nvPr/>
        </p:nvSpPr>
        <p:spPr>
          <a:xfrm>
            <a:off x="774137" y="2160272"/>
            <a:ext cx="7609838" cy="3702045"/>
          </a:xfrm>
          <a:prstGeom prst="rect">
            <a:avLst/>
          </a:prstGeom>
          <a:solidFill>
            <a:srgbClr val="ECECEC"/>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7" name="文本框 6">
            <a:extLst>
              <a:ext uri="{FF2B5EF4-FFF2-40B4-BE49-F238E27FC236}">
                <a16:creationId xmlns:a16="http://schemas.microsoft.com/office/drawing/2014/main" id="{38C990D7-6215-4329-B146-3CEABC8D6A79}"/>
              </a:ext>
            </a:extLst>
          </p:cNvPr>
          <p:cNvSpPr txBox="1"/>
          <p:nvPr/>
        </p:nvSpPr>
        <p:spPr>
          <a:xfrm>
            <a:off x="957387" y="2342289"/>
            <a:ext cx="4153093" cy="1338828"/>
          </a:xfrm>
          <a:prstGeom prst="rect">
            <a:avLst/>
          </a:prstGeom>
          <a:noFill/>
        </p:spPr>
        <p:txBody>
          <a:bodyPr wrap="square" rtlCol="0">
            <a:spAutoFit/>
          </a:bodyPr>
          <a:lstStyle/>
          <a:p>
            <a:pPr>
              <a:lnSpc>
                <a:spcPct val="150000"/>
              </a:lnSpc>
            </a:pPr>
            <a:r>
              <a:rPr lang="en-US" altLang="zh-CN" b="1" dirty="0">
                <a:solidFill>
                  <a:srgbClr val="6A005F"/>
                </a:solidFill>
              </a:rPr>
              <a:t>Goals Elicitation:</a:t>
            </a:r>
          </a:p>
          <a:p>
            <a:pPr marL="285750" indent="-285750">
              <a:lnSpc>
                <a:spcPct val="150000"/>
              </a:lnSpc>
              <a:buFont typeface="Wingdings" panose="05000000000000000000" pitchFamily="2" charset="2"/>
              <a:buChar char="Ø"/>
            </a:pPr>
            <a:r>
              <a:rPr lang="en-US" altLang="zh-CN" dirty="0">
                <a:solidFill>
                  <a:srgbClr val="6A005F"/>
                </a:solidFill>
              </a:rPr>
              <a:t>a goal template</a:t>
            </a:r>
          </a:p>
          <a:p>
            <a:pPr marL="285750" indent="-285750">
              <a:lnSpc>
                <a:spcPct val="150000"/>
              </a:lnSpc>
              <a:buFont typeface="Wingdings" panose="05000000000000000000" pitchFamily="2" charset="2"/>
              <a:buChar char="Ø"/>
            </a:pPr>
            <a:r>
              <a:rPr lang="en-US" altLang="zh-CN" dirty="0">
                <a:solidFill>
                  <a:srgbClr val="6A005F"/>
                </a:solidFill>
              </a:rPr>
              <a:t>Similar project context</a:t>
            </a:r>
          </a:p>
        </p:txBody>
      </p:sp>
      <p:sp>
        <p:nvSpPr>
          <p:cNvPr id="8" name="文本框 7">
            <a:extLst>
              <a:ext uri="{FF2B5EF4-FFF2-40B4-BE49-F238E27FC236}">
                <a16:creationId xmlns:a16="http://schemas.microsoft.com/office/drawing/2014/main" id="{D6DD2DF6-5402-4CAD-9729-4EE1578E03C4}"/>
              </a:ext>
            </a:extLst>
          </p:cNvPr>
          <p:cNvSpPr txBox="1"/>
          <p:nvPr/>
        </p:nvSpPr>
        <p:spPr>
          <a:xfrm>
            <a:off x="957387" y="3863134"/>
            <a:ext cx="4153093" cy="1754326"/>
          </a:xfrm>
          <a:prstGeom prst="rect">
            <a:avLst/>
          </a:prstGeom>
          <a:noFill/>
        </p:spPr>
        <p:txBody>
          <a:bodyPr wrap="square" rtlCol="0">
            <a:spAutoFit/>
          </a:bodyPr>
          <a:lstStyle/>
          <a:p>
            <a:pPr>
              <a:lnSpc>
                <a:spcPct val="150000"/>
              </a:lnSpc>
            </a:pPr>
            <a:r>
              <a:rPr lang="en-US" altLang="zh-CN" b="1" dirty="0">
                <a:solidFill>
                  <a:srgbClr val="6A005F"/>
                </a:solidFill>
              </a:rPr>
              <a:t>Goals Implementation Solution:</a:t>
            </a:r>
          </a:p>
          <a:p>
            <a:pPr marL="285750" indent="-285750">
              <a:lnSpc>
                <a:spcPct val="150000"/>
              </a:lnSpc>
              <a:buFont typeface="Wingdings" panose="05000000000000000000" pitchFamily="2" charset="2"/>
              <a:buChar char="Ø"/>
            </a:pPr>
            <a:r>
              <a:rPr lang="en-US" altLang="zh-CN" dirty="0">
                <a:solidFill>
                  <a:srgbClr val="6A005F"/>
                </a:solidFill>
              </a:rPr>
              <a:t>Solutions are attached to certain project goals in repository</a:t>
            </a:r>
          </a:p>
          <a:p>
            <a:pPr marL="285750" indent="-285750">
              <a:lnSpc>
                <a:spcPct val="150000"/>
              </a:lnSpc>
              <a:buFont typeface="Wingdings" panose="05000000000000000000" pitchFamily="2" charset="2"/>
              <a:buChar char="Ø"/>
            </a:pPr>
            <a:r>
              <a:rPr lang="en-US" altLang="zh-CN" dirty="0">
                <a:solidFill>
                  <a:srgbClr val="6A005F"/>
                </a:solidFill>
              </a:rPr>
              <a:t>Similar goals</a:t>
            </a:r>
          </a:p>
        </p:txBody>
      </p:sp>
      <p:sp>
        <p:nvSpPr>
          <p:cNvPr id="9" name="文本框 8">
            <a:extLst>
              <a:ext uri="{FF2B5EF4-FFF2-40B4-BE49-F238E27FC236}">
                <a16:creationId xmlns:a16="http://schemas.microsoft.com/office/drawing/2014/main" id="{FB190D22-A6A2-4AC9-BB10-03CA257D78F2}"/>
              </a:ext>
            </a:extLst>
          </p:cNvPr>
          <p:cNvSpPr txBox="1"/>
          <p:nvPr/>
        </p:nvSpPr>
        <p:spPr>
          <a:xfrm>
            <a:off x="6452163" y="2827037"/>
            <a:ext cx="1648849" cy="369332"/>
          </a:xfrm>
          <a:prstGeom prst="rect">
            <a:avLst/>
          </a:prstGeom>
          <a:noFill/>
        </p:spPr>
        <p:txBody>
          <a:bodyPr wrap="none" rtlCol="0">
            <a:spAutoFit/>
          </a:bodyPr>
          <a:lstStyle/>
          <a:p>
            <a:r>
              <a:rPr lang="en-US" altLang="zh-CN" b="1" dirty="0">
                <a:solidFill>
                  <a:srgbClr val="C00000"/>
                </a:solidFill>
              </a:rPr>
              <a:t>Minor changes</a:t>
            </a:r>
            <a:endParaRPr lang="zh-CN" altLang="en-US" b="1" dirty="0">
              <a:solidFill>
                <a:srgbClr val="C00000"/>
              </a:solidFill>
            </a:endParaRPr>
          </a:p>
        </p:txBody>
      </p:sp>
      <p:sp>
        <p:nvSpPr>
          <p:cNvPr id="11" name="文本框 10">
            <a:extLst>
              <a:ext uri="{FF2B5EF4-FFF2-40B4-BE49-F238E27FC236}">
                <a16:creationId xmlns:a16="http://schemas.microsoft.com/office/drawing/2014/main" id="{A9ED97EE-1948-43B5-990F-8E24E95F2168}"/>
              </a:ext>
            </a:extLst>
          </p:cNvPr>
          <p:cNvSpPr txBox="1"/>
          <p:nvPr/>
        </p:nvSpPr>
        <p:spPr>
          <a:xfrm>
            <a:off x="6490635" y="4555631"/>
            <a:ext cx="1610377" cy="369332"/>
          </a:xfrm>
          <a:prstGeom prst="rect">
            <a:avLst/>
          </a:prstGeom>
          <a:noFill/>
        </p:spPr>
        <p:txBody>
          <a:bodyPr wrap="none" rtlCol="0">
            <a:spAutoFit/>
          </a:bodyPr>
          <a:lstStyle/>
          <a:p>
            <a:r>
              <a:rPr lang="en-US" altLang="zh-CN" b="1" dirty="0">
                <a:solidFill>
                  <a:srgbClr val="C00000"/>
                </a:solidFill>
              </a:rPr>
              <a:t>Adopt directly</a:t>
            </a:r>
            <a:endParaRPr lang="zh-CN" altLang="en-US" b="1" dirty="0">
              <a:solidFill>
                <a:srgbClr val="C00000"/>
              </a:solidFill>
            </a:endParaRPr>
          </a:p>
        </p:txBody>
      </p:sp>
      <p:sp>
        <p:nvSpPr>
          <p:cNvPr id="12" name="箭头: 右 11">
            <a:extLst>
              <a:ext uri="{FF2B5EF4-FFF2-40B4-BE49-F238E27FC236}">
                <a16:creationId xmlns:a16="http://schemas.microsoft.com/office/drawing/2014/main" id="{7D0C5474-239F-4506-996D-D39873DD7A62}"/>
              </a:ext>
            </a:extLst>
          </p:cNvPr>
          <p:cNvSpPr/>
          <p:nvPr/>
        </p:nvSpPr>
        <p:spPr>
          <a:xfrm>
            <a:off x="5411588" y="2893832"/>
            <a:ext cx="739466" cy="235741"/>
          </a:xfrm>
          <a:prstGeom prst="rightArrow">
            <a:avLst>
              <a:gd name="adj1" fmla="val 41005"/>
              <a:gd name="adj2" fmla="val 54193"/>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箭头: 右 12">
            <a:extLst>
              <a:ext uri="{FF2B5EF4-FFF2-40B4-BE49-F238E27FC236}">
                <a16:creationId xmlns:a16="http://schemas.microsoft.com/office/drawing/2014/main" id="{17C1FA2E-E472-4DD9-812F-204626E89A9D}"/>
              </a:ext>
            </a:extLst>
          </p:cNvPr>
          <p:cNvSpPr/>
          <p:nvPr/>
        </p:nvSpPr>
        <p:spPr>
          <a:xfrm>
            <a:off x="5430824" y="4622426"/>
            <a:ext cx="739466" cy="235741"/>
          </a:xfrm>
          <a:prstGeom prst="rightArrow">
            <a:avLst>
              <a:gd name="adj1" fmla="val 41005"/>
              <a:gd name="adj2" fmla="val 54193"/>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603066695"/>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250"/>
                                        <p:tgtEl>
                                          <p:spTgt spid="12"/>
                                        </p:tgtEl>
                                      </p:cBhvr>
                                    </p:animEffect>
                                  </p:childTnLst>
                                </p:cTn>
                              </p:par>
                            </p:childTnLst>
                          </p:cTn>
                        </p:par>
                        <p:par>
                          <p:cTn id="8" fill="hold">
                            <p:stCondLst>
                              <p:cond delay="250"/>
                            </p:stCondLst>
                            <p:childTnLst>
                              <p:par>
                                <p:cTn id="9" presetID="2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left)">
                                      <p:cBhvr>
                                        <p:cTn id="11" dur="25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left)">
                                      <p:cBhvr>
                                        <p:cTn id="16" dur="250"/>
                                        <p:tgtEl>
                                          <p:spTgt spid="13"/>
                                        </p:tgtEl>
                                      </p:cBhvr>
                                    </p:animEffect>
                                  </p:childTnLst>
                                </p:cTn>
                              </p:par>
                            </p:childTnLst>
                          </p:cTn>
                        </p:par>
                        <p:par>
                          <p:cTn id="17" fill="hold">
                            <p:stCondLst>
                              <p:cond delay="250"/>
                            </p:stCondLst>
                            <p:childTnLst>
                              <p:par>
                                <p:cTn id="18" presetID="22" presetClass="entr" presetSubtype="8"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left)">
                                      <p:cBhvr>
                                        <p:cTn id="20" dur="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animBg="1"/>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11016D96-C8C0-4F33-9F58-BF21354E6323}"/>
              </a:ext>
            </a:extLst>
          </p:cNvPr>
          <p:cNvSpPr>
            <a:spLocks noGrp="1"/>
          </p:cNvSpPr>
          <p:nvPr>
            <p:ph type="sldNum" sz="quarter" idx="12"/>
          </p:nvPr>
        </p:nvSpPr>
        <p:spPr/>
        <p:txBody>
          <a:bodyPr/>
          <a:lstStyle/>
          <a:p>
            <a:fld id="{51D91E7F-84B6-4064-9D4E-CC7D244BCA04}" type="slidenum">
              <a:rPr lang="zh-CN" altLang="en-US" smtClean="0"/>
              <a:pPr/>
              <a:t>21</a:t>
            </a:fld>
            <a:endParaRPr lang="zh-CN" altLang="en-US"/>
          </a:p>
        </p:txBody>
      </p:sp>
      <p:sp>
        <p:nvSpPr>
          <p:cNvPr id="3" name="文本占位符 2">
            <a:extLst>
              <a:ext uri="{FF2B5EF4-FFF2-40B4-BE49-F238E27FC236}">
                <a16:creationId xmlns:a16="http://schemas.microsoft.com/office/drawing/2014/main" id="{289B4FAC-9E56-49F4-A5BB-C6B21CE0A5BC}"/>
              </a:ext>
            </a:extLst>
          </p:cNvPr>
          <p:cNvSpPr>
            <a:spLocks noGrp="1"/>
          </p:cNvSpPr>
          <p:nvPr>
            <p:ph type="body" sz="quarter" idx="13"/>
          </p:nvPr>
        </p:nvSpPr>
        <p:spPr/>
        <p:txBody>
          <a:bodyPr/>
          <a:lstStyle/>
          <a:p>
            <a:r>
              <a:rPr lang="en-US" altLang="zh-CN" dirty="0"/>
              <a:t>GDD-KM</a:t>
            </a:r>
            <a:endParaRPr lang="zh-CN" altLang="en-US" dirty="0"/>
          </a:p>
        </p:txBody>
      </p:sp>
      <p:sp>
        <p:nvSpPr>
          <p:cNvPr id="4" name="矩形: 圆角 3">
            <a:extLst>
              <a:ext uri="{FF2B5EF4-FFF2-40B4-BE49-F238E27FC236}">
                <a16:creationId xmlns:a16="http://schemas.microsoft.com/office/drawing/2014/main" id="{694AD6E0-6B69-4696-81E1-FA025FA245B3}"/>
              </a:ext>
            </a:extLst>
          </p:cNvPr>
          <p:cNvSpPr/>
          <p:nvPr/>
        </p:nvSpPr>
        <p:spPr>
          <a:xfrm>
            <a:off x="774138" y="2183647"/>
            <a:ext cx="1675594" cy="914400"/>
          </a:xfrm>
          <a:prstGeom prst="roundRect">
            <a:avLst/>
          </a:prstGeom>
          <a:solidFill>
            <a:schemeClr val="bg1"/>
          </a:solidFill>
          <a:ln w="19050">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rgbClr val="6A005F"/>
                </a:solidFill>
              </a:rPr>
              <a:t>Creation</a:t>
            </a:r>
            <a:endParaRPr lang="zh-CN" altLang="en-US" b="1" dirty="0">
              <a:solidFill>
                <a:srgbClr val="6A005F"/>
              </a:solidFill>
            </a:endParaRPr>
          </a:p>
        </p:txBody>
      </p:sp>
      <p:sp>
        <p:nvSpPr>
          <p:cNvPr id="5" name="矩形: 圆角 4">
            <a:extLst>
              <a:ext uri="{FF2B5EF4-FFF2-40B4-BE49-F238E27FC236}">
                <a16:creationId xmlns:a16="http://schemas.microsoft.com/office/drawing/2014/main" id="{EEA3D863-D642-4BB7-8896-44CA56AAA32A}"/>
              </a:ext>
            </a:extLst>
          </p:cNvPr>
          <p:cNvSpPr/>
          <p:nvPr/>
        </p:nvSpPr>
        <p:spPr>
          <a:xfrm>
            <a:off x="3734203" y="2183647"/>
            <a:ext cx="1675594" cy="914400"/>
          </a:xfrm>
          <a:prstGeom prst="roundRect">
            <a:avLst/>
          </a:prstGeom>
          <a:solidFill>
            <a:schemeClr val="bg1"/>
          </a:solidFill>
          <a:ln w="19050">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rgbClr val="6A005F"/>
                </a:solidFill>
              </a:rPr>
              <a:t>Integration</a:t>
            </a:r>
          </a:p>
          <a:p>
            <a:pPr algn="ctr"/>
            <a:r>
              <a:rPr lang="en-US" altLang="zh-CN" b="1" dirty="0">
                <a:solidFill>
                  <a:srgbClr val="6A005F"/>
                </a:solidFill>
              </a:rPr>
              <a:t>/Formation</a:t>
            </a:r>
            <a:endParaRPr lang="zh-CN" altLang="en-US" b="1" dirty="0">
              <a:solidFill>
                <a:srgbClr val="6A005F"/>
              </a:solidFill>
            </a:endParaRPr>
          </a:p>
        </p:txBody>
      </p:sp>
      <p:sp>
        <p:nvSpPr>
          <p:cNvPr id="6" name="矩形: 圆角 5">
            <a:extLst>
              <a:ext uri="{FF2B5EF4-FFF2-40B4-BE49-F238E27FC236}">
                <a16:creationId xmlns:a16="http://schemas.microsoft.com/office/drawing/2014/main" id="{FEECAAC5-562D-4F52-9DBA-323EBCF02AD0}"/>
              </a:ext>
            </a:extLst>
          </p:cNvPr>
          <p:cNvSpPr/>
          <p:nvPr/>
        </p:nvSpPr>
        <p:spPr>
          <a:xfrm>
            <a:off x="5409797" y="4483105"/>
            <a:ext cx="1675594" cy="914400"/>
          </a:xfrm>
          <a:prstGeom prst="roundRect">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rgbClr val="C00000"/>
                </a:solidFill>
              </a:rPr>
              <a:t>Evolution</a:t>
            </a:r>
            <a:endParaRPr lang="zh-CN" altLang="en-US" b="1" dirty="0">
              <a:solidFill>
                <a:srgbClr val="C00000"/>
              </a:solidFill>
            </a:endParaRPr>
          </a:p>
        </p:txBody>
      </p:sp>
      <p:sp>
        <p:nvSpPr>
          <p:cNvPr id="7" name="矩形: 圆角 6">
            <a:extLst>
              <a:ext uri="{FF2B5EF4-FFF2-40B4-BE49-F238E27FC236}">
                <a16:creationId xmlns:a16="http://schemas.microsoft.com/office/drawing/2014/main" id="{6173FC08-E19A-4E52-82DB-33B4C9CC24BF}"/>
              </a:ext>
            </a:extLst>
          </p:cNvPr>
          <p:cNvSpPr/>
          <p:nvPr/>
        </p:nvSpPr>
        <p:spPr>
          <a:xfrm>
            <a:off x="2058609" y="4483105"/>
            <a:ext cx="1675594" cy="914400"/>
          </a:xfrm>
          <a:prstGeom prst="roundRect">
            <a:avLst/>
          </a:prstGeom>
          <a:solidFill>
            <a:schemeClr val="bg1"/>
          </a:solidFill>
          <a:ln w="19050">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rgbClr val="6A005F"/>
                </a:solidFill>
              </a:rPr>
              <a:t>Dissemination/Application</a:t>
            </a:r>
            <a:endParaRPr lang="zh-CN" altLang="en-US" b="1" dirty="0">
              <a:solidFill>
                <a:srgbClr val="6A005F"/>
              </a:solidFill>
            </a:endParaRPr>
          </a:p>
        </p:txBody>
      </p:sp>
      <p:sp>
        <p:nvSpPr>
          <p:cNvPr id="8" name="矩形: 圆角 7">
            <a:extLst>
              <a:ext uri="{FF2B5EF4-FFF2-40B4-BE49-F238E27FC236}">
                <a16:creationId xmlns:a16="http://schemas.microsoft.com/office/drawing/2014/main" id="{8C6952DB-0B58-4132-89BE-5F67C608F184}"/>
              </a:ext>
            </a:extLst>
          </p:cNvPr>
          <p:cNvSpPr/>
          <p:nvPr/>
        </p:nvSpPr>
        <p:spPr>
          <a:xfrm>
            <a:off x="6694268" y="2183647"/>
            <a:ext cx="1675594" cy="914400"/>
          </a:xfrm>
          <a:prstGeom prst="roundRect">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rgbClr val="C00000"/>
                </a:solidFill>
              </a:rPr>
              <a:t>Outdate</a:t>
            </a:r>
            <a:endParaRPr lang="zh-CN" altLang="en-US" b="1" dirty="0">
              <a:solidFill>
                <a:srgbClr val="C00000"/>
              </a:solidFill>
            </a:endParaRPr>
          </a:p>
        </p:txBody>
      </p:sp>
      <p:cxnSp>
        <p:nvCxnSpPr>
          <p:cNvPr id="10" name="直接箭头连接符 9">
            <a:extLst>
              <a:ext uri="{FF2B5EF4-FFF2-40B4-BE49-F238E27FC236}">
                <a16:creationId xmlns:a16="http://schemas.microsoft.com/office/drawing/2014/main" id="{6552ACEB-D502-46F1-BA04-37A3074F5F77}"/>
              </a:ext>
            </a:extLst>
          </p:cNvPr>
          <p:cNvCxnSpPr>
            <a:cxnSpLocks/>
          </p:cNvCxnSpPr>
          <p:nvPr/>
        </p:nvCxnSpPr>
        <p:spPr>
          <a:xfrm>
            <a:off x="2600960" y="2640847"/>
            <a:ext cx="978408" cy="0"/>
          </a:xfrm>
          <a:prstGeom prst="straightConnector1">
            <a:avLst/>
          </a:prstGeom>
          <a:ln w="76200">
            <a:solidFill>
              <a:srgbClr val="6A005F"/>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接箭头连接符 12">
            <a:extLst>
              <a:ext uri="{FF2B5EF4-FFF2-40B4-BE49-F238E27FC236}">
                <a16:creationId xmlns:a16="http://schemas.microsoft.com/office/drawing/2014/main" id="{74F806A8-0AF8-41AE-BAFF-B1271FD9507A}"/>
              </a:ext>
            </a:extLst>
          </p:cNvPr>
          <p:cNvCxnSpPr>
            <a:cxnSpLocks/>
          </p:cNvCxnSpPr>
          <p:nvPr/>
        </p:nvCxnSpPr>
        <p:spPr>
          <a:xfrm>
            <a:off x="5562828" y="2640847"/>
            <a:ext cx="978408" cy="0"/>
          </a:xfrm>
          <a:prstGeom prst="straightConnector1">
            <a:avLst/>
          </a:prstGeom>
          <a:ln w="76200">
            <a:solidFill>
              <a:srgbClr val="6A005F"/>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接箭头连接符 24">
            <a:extLst>
              <a:ext uri="{FF2B5EF4-FFF2-40B4-BE49-F238E27FC236}">
                <a16:creationId xmlns:a16="http://schemas.microsoft.com/office/drawing/2014/main" id="{49AE5336-E1AC-4F94-8BD8-7E6C76709B50}"/>
              </a:ext>
            </a:extLst>
          </p:cNvPr>
          <p:cNvCxnSpPr>
            <a:cxnSpLocks/>
          </p:cNvCxnSpPr>
          <p:nvPr/>
        </p:nvCxnSpPr>
        <p:spPr>
          <a:xfrm rot="10800000" flipV="1">
            <a:off x="2602765" y="3202380"/>
            <a:ext cx="837797" cy="1036508"/>
          </a:xfrm>
          <a:prstGeom prst="curvedConnector2">
            <a:avLst/>
          </a:prstGeom>
          <a:ln w="76200">
            <a:solidFill>
              <a:srgbClr val="6A005F"/>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接箭头连接符 39">
            <a:extLst>
              <a:ext uri="{FF2B5EF4-FFF2-40B4-BE49-F238E27FC236}">
                <a16:creationId xmlns:a16="http://schemas.microsoft.com/office/drawing/2014/main" id="{16035034-B501-4455-A2FD-3E5E40B8E74D}"/>
              </a:ext>
            </a:extLst>
          </p:cNvPr>
          <p:cNvCxnSpPr>
            <a:cxnSpLocks/>
          </p:cNvCxnSpPr>
          <p:nvPr/>
        </p:nvCxnSpPr>
        <p:spPr>
          <a:xfrm>
            <a:off x="4082796" y="4909072"/>
            <a:ext cx="978408" cy="0"/>
          </a:xfrm>
          <a:prstGeom prst="straightConnector1">
            <a:avLst/>
          </a:prstGeom>
          <a:ln w="76200">
            <a:solidFill>
              <a:srgbClr val="6A005F"/>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接箭头连接符 41">
            <a:extLst>
              <a:ext uri="{FF2B5EF4-FFF2-40B4-BE49-F238E27FC236}">
                <a16:creationId xmlns:a16="http://schemas.microsoft.com/office/drawing/2014/main" id="{5D2E3DC2-02E4-4747-AAAA-8CBDE4810670}"/>
              </a:ext>
            </a:extLst>
          </p:cNvPr>
          <p:cNvCxnSpPr>
            <a:cxnSpLocks/>
          </p:cNvCxnSpPr>
          <p:nvPr/>
        </p:nvCxnSpPr>
        <p:spPr>
          <a:xfrm rot="16200000" flipV="1">
            <a:off x="5604083" y="3301735"/>
            <a:ext cx="1036508" cy="837797"/>
          </a:xfrm>
          <a:prstGeom prst="curvedConnector2">
            <a:avLst/>
          </a:prstGeom>
          <a:ln w="76200">
            <a:solidFill>
              <a:srgbClr val="6A005F"/>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4834139"/>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矩形 47"/>
          <p:cNvSpPr/>
          <p:nvPr/>
        </p:nvSpPr>
        <p:spPr>
          <a:xfrm>
            <a:off x="147348" y="2069036"/>
            <a:ext cx="581352" cy="338554"/>
          </a:xfrm>
          <a:prstGeom prst="rect">
            <a:avLst/>
          </a:prstGeom>
        </p:spPr>
        <p:txBody>
          <a:bodyPr wrap="square">
            <a:spAutoFit/>
          </a:bodyPr>
          <a:lstStyle/>
          <a:p>
            <a:pPr defTabSz="685766">
              <a:defRPr/>
            </a:pPr>
            <a:r>
              <a:rPr lang="en-US" altLang="zh-CN" sz="100" kern="0" dirty="0">
                <a:solidFill>
                  <a:sysClr val="window" lastClr="FFFFFF"/>
                </a:solidFill>
              </a:rPr>
              <a:t>PPT</a:t>
            </a:r>
            <a:r>
              <a:rPr lang="zh-CN" altLang="en-US" sz="100" kern="0">
                <a:solidFill>
                  <a:sysClr val="window" lastClr="FFFFFF"/>
                </a:solidFill>
              </a:rPr>
              <a:t>模板下载：</a:t>
            </a:r>
            <a:r>
              <a:rPr lang="en-US" altLang="zh-CN" sz="100" kern="0" dirty="0">
                <a:solidFill>
                  <a:sysClr val="window" lastClr="FFFFFF"/>
                </a:solidFill>
              </a:rPr>
              <a:t>www.1ppt.com/moban/     </a:t>
            </a:r>
            <a:r>
              <a:rPr lang="zh-CN" altLang="en-US" sz="100" kern="0">
                <a:solidFill>
                  <a:sysClr val="window" lastClr="FFFFFF"/>
                </a:solidFill>
              </a:rPr>
              <a:t>行业</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www.1ppt.com/hangye/ </a:t>
            </a:r>
          </a:p>
          <a:p>
            <a:pPr defTabSz="685766">
              <a:defRPr/>
            </a:pPr>
            <a:r>
              <a:rPr lang="zh-CN" altLang="en-US" sz="100" kern="0">
                <a:solidFill>
                  <a:sysClr val="window" lastClr="FFFFFF"/>
                </a:solidFill>
              </a:rPr>
              <a:t>节日</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www.1ppt.com/jieri/           PPT</a:t>
            </a:r>
            <a:r>
              <a:rPr lang="zh-CN" altLang="en-US" sz="100" kern="0">
                <a:solidFill>
                  <a:sysClr val="window" lastClr="FFFFFF"/>
                </a:solidFill>
              </a:rPr>
              <a:t>素材下载：</a:t>
            </a:r>
            <a:r>
              <a:rPr lang="en-US" altLang="zh-CN" sz="100" kern="0" dirty="0">
                <a:solidFill>
                  <a:sysClr val="window" lastClr="FFFFFF"/>
                </a:solidFill>
              </a:rPr>
              <a:t>www.1ppt.com/sucai/</a:t>
            </a:r>
          </a:p>
          <a:p>
            <a:pPr defTabSz="685766">
              <a:defRPr/>
            </a:pPr>
            <a:r>
              <a:rPr lang="en-US" altLang="zh-CN" sz="100" kern="0" dirty="0">
                <a:solidFill>
                  <a:sysClr val="window" lastClr="FFFFFF"/>
                </a:solidFill>
              </a:rPr>
              <a:t>PPT</a:t>
            </a:r>
            <a:r>
              <a:rPr lang="zh-CN" altLang="en-US" sz="100" kern="0">
                <a:solidFill>
                  <a:sysClr val="window" lastClr="FFFFFF"/>
                </a:solidFill>
              </a:rPr>
              <a:t>背景图片：</a:t>
            </a:r>
            <a:r>
              <a:rPr lang="en-US" altLang="zh-CN" sz="100" kern="0" dirty="0">
                <a:solidFill>
                  <a:sysClr val="window" lastClr="FFFFFF"/>
                </a:solidFill>
              </a:rPr>
              <a:t>www.1ppt.com/beijing/      PPT</a:t>
            </a:r>
            <a:r>
              <a:rPr lang="zh-CN" altLang="en-US" sz="100" kern="0">
                <a:solidFill>
                  <a:sysClr val="window" lastClr="FFFFFF"/>
                </a:solidFill>
              </a:rPr>
              <a:t>图表下载：</a:t>
            </a:r>
            <a:r>
              <a:rPr lang="en-US" altLang="zh-CN" sz="100" kern="0" dirty="0">
                <a:solidFill>
                  <a:sysClr val="window" lastClr="FFFFFF"/>
                </a:solidFill>
              </a:rPr>
              <a:t>www.1ppt.com/tubiao/      </a:t>
            </a:r>
          </a:p>
          <a:p>
            <a:pPr defTabSz="685766">
              <a:defRPr/>
            </a:pPr>
            <a:r>
              <a:rPr lang="zh-CN" altLang="en-US" sz="100" kern="0">
                <a:solidFill>
                  <a:sysClr val="window" lastClr="FFFFFF"/>
                </a:solidFill>
              </a:rPr>
              <a:t>优秀</a:t>
            </a:r>
            <a:r>
              <a:rPr lang="en-US" altLang="zh-CN" sz="100" kern="0" dirty="0">
                <a:solidFill>
                  <a:sysClr val="window" lastClr="FFFFFF"/>
                </a:solidFill>
              </a:rPr>
              <a:t>PPT</a:t>
            </a:r>
            <a:r>
              <a:rPr lang="zh-CN" altLang="en-US" sz="100" kern="0">
                <a:solidFill>
                  <a:sysClr val="window" lastClr="FFFFFF"/>
                </a:solidFill>
              </a:rPr>
              <a:t>下载：</a:t>
            </a:r>
            <a:r>
              <a:rPr lang="en-US" altLang="zh-CN" sz="100" kern="0" dirty="0">
                <a:solidFill>
                  <a:sysClr val="window" lastClr="FFFFFF"/>
                </a:solidFill>
              </a:rPr>
              <a:t>www.1ppt.com/xiazai/        PPT</a:t>
            </a:r>
            <a:r>
              <a:rPr lang="zh-CN" altLang="en-US" sz="100" kern="0">
                <a:solidFill>
                  <a:sysClr val="window" lastClr="FFFFFF"/>
                </a:solidFill>
              </a:rPr>
              <a:t>教程： </a:t>
            </a:r>
            <a:r>
              <a:rPr lang="en-US" altLang="zh-CN" sz="100" kern="0" dirty="0">
                <a:solidFill>
                  <a:sysClr val="window" lastClr="FFFFFF"/>
                </a:solidFill>
              </a:rPr>
              <a:t>www.1ppt.com/powerpoint/      </a:t>
            </a:r>
          </a:p>
          <a:p>
            <a:pPr defTabSz="685766">
              <a:defRPr/>
            </a:pPr>
            <a:r>
              <a:rPr lang="en-US" altLang="zh-CN" sz="100" kern="0" dirty="0">
                <a:solidFill>
                  <a:sysClr val="window" lastClr="FFFFFF"/>
                </a:solidFill>
              </a:rPr>
              <a:t>Word</a:t>
            </a:r>
            <a:r>
              <a:rPr lang="zh-CN" altLang="en-US" sz="100" kern="0">
                <a:solidFill>
                  <a:sysClr val="window" lastClr="FFFFFF"/>
                </a:solidFill>
              </a:rPr>
              <a:t>教程： </a:t>
            </a:r>
            <a:r>
              <a:rPr lang="en-US" altLang="zh-CN" sz="100" kern="0" dirty="0">
                <a:solidFill>
                  <a:sysClr val="window" lastClr="FFFFFF"/>
                </a:solidFill>
              </a:rPr>
              <a:t>www.1ppt.com/word/              Excel</a:t>
            </a:r>
            <a:r>
              <a:rPr lang="zh-CN" altLang="en-US" sz="100" kern="0">
                <a:solidFill>
                  <a:sysClr val="window" lastClr="FFFFFF"/>
                </a:solidFill>
              </a:rPr>
              <a:t>教程：</a:t>
            </a:r>
            <a:r>
              <a:rPr lang="en-US" altLang="zh-CN" sz="100" kern="0" dirty="0">
                <a:solidFill>
                  <a:sysClr val="window" lastClr="FFFFFF"/>
                </a:solidFill>
              </a:rPr>
              <a:t>www.1ppt.com/excel/  </a:t>
            </a:r>
          </a:p>
          <a:p>
            <a:pPr defTabSz="685766">
              <a:defRPr/>
            </a:pPr>
            <a:r>
              <a:rPr lang="zh-CN" altLang="en-US" sz="100" kern="0">
                <a:solidFill>
                  <a:sysClr val="window" lastClr="FFFFFF"/>
                </a:solidFill>
              </a:rPr>
              <a:t>资料下载：</a:t>
            </a:r>
            <a:r>
              <a:rPr lang="en-US" altLang="zh-CN" sz="100" kern="0" dirty="0">
                <a:solidFill>
                  <a:sysClr val="window" lastClr="FFFFFF"/>
                </a:solidFill>
              </a:rPr>
              <a:t>www.1ppt.com/ziliao/                PPT</a:t>
            </a:r>
            <a:r>
              <a:rPr lang="zh-CN" altLang="en-US" sz="100" kern="0">
                <a:solidFill>
                  <a:sysClr val="window" lastClr="FFFFFF"/>
                </a:solidFill>
              </a:rPr>
              <a:t>课件下载：</a:t>
            </a:r>
            <a:r>
              <a:rPr lang="en-US" altLang="zh-CN" sz="100" kern="0" dirty="0">
                <a:solidFill>
                  <a:sysClr val="window" lastClr="FFFFFF"/>
                </a:solidFill>
              </a:rPr>
              <a:t>www.1ppt.com/kejian/ </a:t>
            </a:r>
          </a:p>
          <a:p>
            <a:pPr defTabSz="685766">
              <a:defRPr/>
            </a:pPr>
            <a:r>
              <a:rPr lang="zh-CN" altLang="en-US" sz="100" kern="0">
                <a:solidFill>
                  <a:sysClr val="window" lastClr="FFFFFF"/>
                </a:solidFill>
              </a:rPr>
              <a:t>范文下载：</a:t>
            </a:r>
            <a:r>
              <a:rPr lang="en-US" altLang="zh-CN" sz="100" kern="0" dirty="0">
                <a:solidFill>
                  <a:sysClr val="window" lastClr="FFFFFF"/>
                </a:solidFill>
              </a:rPr>
              <a:t>www.1ppt.com/fanwen/             </a:t>
            </a:r>
            <a:r>
              <a:rPr lang="zh-CN" altLang="en-US" sz="100" kern="0">
                <a:solidFill>
                  <a:sysClr val="window" lastClr="FFFFFF"/>
                </a:solidFill>
              </a:rPr>
              <a:t>试卷下载：</a:t>
            </a:r>
            <a:r>
              <a:rPr lang="en-US" altLang="zh-CN" sz="100" kern="0" dirty="0">
                <a:solidFill>
                  <a:sysClr val="window" lastClr="FFFFFF"/>
                </a:solidFill>
              </a:rPr>
              <a:t>www.1ppt.com/shiti/  </a:t>
            </a:r>
          </a:p>
          <a:p>
            <a:pPr defTabSz="685766">
              <a:defRPr/>
            </a:pPr>
            <a:r>
              <a:rPr lang="zh-CN" altLang="en-US" sz="100" kern="0">
                <a:solidFill>
                  <a:sysClr val="window" lastClr="FFFFFF"/>
                </a:solidFill>
              </a:rPr>
              <a:t>教案下载：</a:t>
            </a:r>
            <a:r>
              <a:rPr lang="en-US" altLang="zh-CN" sz="100" kern="0" dirty="0">
                <a:solidFill>
                  <a:sysClr val="window" lastClr="FFFFFF"/>
                </a:solidFill>
              </a:rPr>
              <a:t>www.1ppt.com/jiaoan/        PPT</a:t>
            </a:r>
            <a:r>
              <a:rPr lang="zh-CN" altLang="en-US" sz="100" kern="0">
                <a:solidFill>
                  <a:sysClr val="window" lastClr="FFFFFF"/>
                </a:solidFill>
              </a:rPr>
              <a:t>论坛：</a:t>
            </a:r>
            <a:r>
              <a:rPr lang="en-US" altLang="zh-CN" sz="100" kern="0" dirty="0">
                <a:solidFill>
                  <a:sysClr val="window" lastClr="FFFFFF"/>
                </a:solidFill>
              </a:rPr>
              <a:t>www.1ppt.cn</a:t>
            </a:r>
          </a:p>
          <a:p>
            <a:pPr defTabSz="685766">
              <a:defRPr/>
            </a:pPr>
            <a:r>
              <a:rPr lang="en-US" altLang="zh-CN" sz="100" kern="0" dirty="0">
                <a:solidFill>
                  <a:sysClr val="window" lastClr="FFFFFF"/>
                </a:solidFill>
              </a:rPr>
              <a:t> </a:t>
            </a:r>
            <a:endParaRPr lang="zh-CN" altLang="en-US" sz="100" kern="0">
              <a:solidFill>
                <a:sysClr val="window" lastClr="FFFFFF"/>
              </a:solidFill>
            </a:endParaRPr>
          </a:p>
        </p:txBody>
      </p:sp>
      <p:sp>
        <p:nvSpPr>
          <p:cNvPr id="6" name="矩形 5"/>
          <p:cNvSpPr/>
          <p:nvPr/>
        </p:nvSpPr>
        <p:spPr>
          <a:xfrm>
            <a:off x="0" y="0"/>
            <a:ext cx="2412206" cy="6858000"/>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文本框 7"/>
          <p:cNvSpPr txBox="1"/>
          <p:nvPr/>
        </p:nvSpPr>
        <p:spPr>
          <a:xfrm>
            <a:off x="0" y="3152001"/>
            <a:ext cx="2412206" cy="553998"/>
          </a:xfrm>
          <a:prstGeom prst="rect">
            <a:avLst/>
          </a:prstGeom>
          <a:noFill/>
        </p:spPr>
        <p:txBody>
          <a:bodyPr wrap="square" rtlCol="0">
            <a:spAutoFit/>
          </a:bodyPr>
          <a:lstStyle/>
          <a:p>
            <a:pPr algn="r"/>
            <a:r>
              <a:rPr lang="en-US" altLang="zh-CN" sz="3000" b="1" dirty="0">
                <a:solidFill>
                  <a:schemeClr val="bg1"/>
                </a:solidFill>
                <a:cs typeface="Times New Roman" panose="02020603050405020304" pitchFamily="18" charset="0"/>
              </a:rPr>
              <a:t>CONTENTS</a:t>
            </a:r>
            <a:endParaRPr lang="zh-CN" altLang="en-US" sz="3000" b="1">
              <a:solidFill>
                <a:schemeClr val="bg1"/>
              </a:solidFill>
              <a:cs typeface="Times New Roman" panose="02020603050405020304" pitchFamily="18" charset="0"/>
            </a:endParaRPr>
          </a:p>
        </p:txBody>
      </p:sp>
      <p:grpSp>
        <p:nvGrpSpPr>
          <p:cNvPr id="3" name="组合 2">
            <a:extLst>
              <a:ext uri="{FF2B5EF4-FFF2-40B4-BE49-F238E27FC236}">
                <a16:creationId xmlns:a16="http://schemas.microsoft.com/office/drawing/2014/main" id="{3E634234-3C5A-4151-8835-9EC52F93FBE6}"/>
              </a:ext>
            </a:extLst>
          </p:cNvPr>
          <p:cNvGrpSpPr/>
          <p:nvPr/>
        </p:nvGrpSpPr>
        <p:grpSpPr>
          <a:xfrm>
            <a:off x="2771852" y="1476242"/>
            <a:ext cx="2814632" cy="755934"/>
            <a:chOff x="3381452" y="1483360"/>
            <a:chExt cx="2814632" cy="755934"/>
          </a:xfrm>
        </p:grpSpPr>
        <p:sp>
          <p:nvSpPr>
            <p:cNvPr id="29" name="文本框 28">
              <a:extLst>
                <a:ext uri="{FF2B5EF4-FFF2-40B4-BE49-F238E27FC236}">
                  <a16:creationId xmlns:a16="http://schemas.microsoft.com/office/drawing/2014/main" id="{A57C3715-C4D2-43CC-AEB9-A61F82291B38}"/>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Overview</a:t>
              </a:r>
              <a:endParaRPr lang="zh-CN" altLang="en-US" sz="2800" b="1" dirty="0"/>
            </a:p>
          </p:txBody>
        </p:sp>
        <p:grpSp>
          <p:nvGrpSpPr>
            <p:cNvPr id="2" name="组合 1">
              <a:extLst>
                <a:ext uri="{FF2B5EF4-FFF2-40B4-BE49-F238E27FC236}">
                  <a16:creationId xmlns:a16="http://schemas.microsoft.com/office/drawing/2014/main" id="{6BB36206-7EF2-4275-804D-5914D0063608}"/>
                </a:ext>
              </a:extLst>
            </p:cNvPr>
            <p:cNvGrpSpPr/>
            <p:nvPr/>
          </p:nvGrpSpPr>
          <p:grpSpPr>
            <a:xfrm>
              <a:off x="3381452" y="1483360"/>
              <a:ext cx="755934" cy="755934"/>
              <a:chOff x="3381452" y="1483360"/>
              <a:chExt cx="755934" cy="755934"/>
            </a:xfrm>
          </p:grpSpPr>
          <p:sp>
            <p:nvSpPr>
              <p:cNvPr id="31" name="文本框 30">
                <a:extLst>
                  <a:ext uri="{FF2B5EF4-FFF2-40B4-BE49-F238E27FC236}">
                    <a16:creationId xmlns:a16="http://schemas.microsoft.com/office/drawing/2014/main" id="{941A55C8-3D03-4F0B-A114-E6953ECF12E6}"/>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01</a:t>
                </a:r>
              </a:p>
            </p:txBody>
          </p:sp>
          <p:sp>
            <p:nvSpPr>
              <p:cNvPr id="33" name="矩形 32">
                <a:extLst>
                  <a:ext uri="{FF2B5EF4-FFF2-40B4-BE49-F238E27FC236}">
                    <a16:creationId xmlns:a16="http://schemas.microsoft.com/office/drawing/2014/main" id="{58D29653-8817-4CE2-B992-124EF9C8F1C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2" name="组合 31">
            <a:extLst>
              <a:ext uri="{FF2B5EF4-FFF2-40B4-BE49-F238E27FC236}">
                <a16:creationId xmlns:a16="http://schemas.microsoft.com/office/drawing/2014/main" id="{3D508C5B-6681-41E4-8B55-36EF54515551}"/>
              </a:ext>
            </a:extLst>
          </p:cNvPr>
          <p:cNvGrpSpPr/>
          <p:nvPr/>
        </p:nvGrpSpPr>
        <p:grpSpPr>
          <a:xfrm>
            <a:off x="5943288" y="1476242"/>
            <a:ext cx="2814632" cy="755934"/>
            <a:chOff x="3381452" y="1483360"/>
            <a:chExt cx="2814632" cy="755934"/>
          </a:xfrm>
        </p:grpSpPr>
        <p:sp>
          <p:nvSpPr>
            <p:cNvPr id="50" name="文本框 49">
              <a:extLst>
                <a:ext uri="{FF2B5EF4-FFF2-40B4-BE49-F238E27FC236}">
                  <a16:creationId xmlns:a16="http://schemas.microsoft.com/office/drawing/2014/main" id="{440ED7AC-2D5B-4799-AF37-EDD283FDF1F9}"/>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Background</a:t>
              </a:r>
              <a:endParaRPr lang="zh-CN" altLang="en-US" sz="2800" b="1" dirty="0"/>
            </a:p>
          </p:txBody>
        </p:sp>
        <p:grpSp>
          <p:nvGrpSpPr>
            <p:cNvPr id="51" name="组合 50">
              <a:extLst>
                <a:ext uri="{FF2B5EF4-FFF2-40B4-BE49-F238E27FC236}">
                  <a16:creationId xmlns:a16="http://schemas.microsoft.com/office/drawing/2014/main" id="{DC126A78-DC36-4B0A-93A5-4A045D58771C}"/>
                </a:ext>
              </a:extLst>
            </p:cNvPr>
            <p:cNvGrpSpPr/>
            <p:nvPr/>
          </p:nvGrpSpPr>
          <p:grpSpPr>
            <a:xfrm>
              <a:off x="3381452" y="1483360"/>
              <a:ext cx="755934" cy="755934"/>
              <a:chOff x="3381452" y="1483360"/>
              <a:chExt cx="755934" cy="755934"/>
            </a:xfrm>
          </p:grpSpPr>
          <p:sp>
            <p:nvSpPr>
              <p:cNvPr id="52" name="文本框 51">
                <a:extLst>
                  <a:ext uri="{FF2B5EF4-FFF2-40B4-BE49-F238E27FC236}">
                    <a16:creationId xmlns:a16="http://schemas.microsoft.com/office/drawing/2014/main" id="{EC4051D8-E7A7-43F0-9E80-E2788B4816F5}"/>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02</a:t>
                </a:r>
              </a:p>
            </p:txBody>
          </p:sp>
          <p:sp>
            <p:nvSpPr>
              <p:cNvPr id="53" name="矩形 52">
                <a:extLst>
                  <a:ext uri="{FF2B5EF4-FFF2-40B4-BE49-F238E27FC236}">
                    <a16:creationId xmlns:a16="http://schemas.microsoft.com/office/drawing/2014/main" id="{9828C8B0-71A4-43D6-BC20-0F4BD40CDB38}"/>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15" name="组合 14">
            <a:extLst>
              <a:ext uri="{FF2B5EF4-FFF2-40B4-BE49-F238E27FC236}">
                <a16:creationId xmlns:a16="http://schemas.microsoft.com/office/drawing/2014/main" id="{7030A286-0AA4-4832-BDC4-089A27F2E750}"/>
              </a:ext>
            </a:extLst>
          </p:cNvPr>
          <p:cNvGrpSpPr/>
          <p:nvPr/>
        </p:nvGrpSpPr>
        <p:grpSpPr>
          <a:xfrm>
            <a:off x="2771852" y="3051032"/>
            <a:ext cx="2814632" cy="755934"/>
            <a:chOff x="3381452" y="1483360"/>
            <a:chExt cx="2814632" cy="755934"/>
          </a:xfrm>
        </p:grpSpPr>
        <p:sp>
          <p:nvSpPr>
            <p:cNvPr id="16" name="文本框 15">
              <a:extLst>
                <a:ext uri="{FF2B5EF4-FFF2-40B4-BE49-F238E27FC236}">
                  <a16:creationId xmlns:a16="http://schemas.microsoft.com/office/drawing/2014/main" id="{B473D347-3EF7-4AAA-AA5C-8FC313CB52BE}"/>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GDD</a:t>
              </a:r>
              <a:endParaRPr lang="zh-CN" altLang="en-US" sz="2800" b="1" dirty="0"/>
            </a:p>
          </p:txBody>
        </p:sp>
        <p:grpSp>
          <p:nvGrpSpPr>
            <p:cNvPr id="17" name="组合 16">
              <a:extLst>
                <a:ext uri="{FF2B5EF4-FFF2-40B4-BE49-F238E27FC236}">
                  <a16:creationId xmlns:a16="http://schemas.microsoft.com/office/drawing/2014/main" id="{28083D96-F6B4-4918-80C4-FD69637F3944}"/>
                </a:ext>
              </a:extLst>
            </p:cNvPr>
            <p:cNvGrpSpPr/>
            <p:nvPr/>
          </p:nvGrpSpPr>
          <p:grpSpPr>
            <a:xfrm>
              <a:off x="3381452" y="1483360"/>
              <a:ext cx="755934" cy="755934"/>
              <a:chOff x="3381452" y="1483360"/>
              <a:chExt cx="755934" cy="755934"/>
            </a:xfrm>
          </p:grpSpPr>
          <p:sp>
            <p:nvSpPr>
              <p:cNvPr id="18" name="文本框 17">
                <a:extLst>
                  <a:ext uri="{FF2B5EF4-FFF2-40B4-BE49-F238E27FC236}">
                    <a16:creationId xmlns:a16="http://schemas.microsoft.com/office/drawing/2014/main" id="{6EE68D79-308E-451F-B0D5-8E972CE3DF6F}"/>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03</a:t>
                </a:r>
              </a:p>
            </p:txBody>
          </p:sp>
          <p:sp>
            <p:nvSpPr>
              <p:cNvPr id="19" name="矩形 18">
                <a:extLst>
                  <a:ext uri="{FF2B5EF4-FFF2-40B4-BE49-F238E27FC236}">
                    <a16:creationId xmlns:a16="http://schemas.microsoft.com/office/drawing/2014/main" id="{6D15A17C-CAFF-438B-B2C3-06338FD5B285}"/>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0" name="组合 19">
            <a:extLst>
              <a:ext uri="{FF2B5EF4-FFF2-40B4-BE49-F238E27FC236}">
                <a16:creationId xmlns:a16="http://schemas.microsoft.com/office/drawing/2014/main" id="{FA2296BF-BEDD-43E3-875E-F9EFBCC84CA2}"/>
              </a:ext>
            </a:extLst>
          </p:cNvPr>
          <p:cNvGrpSpPr/>
          <p:nvPr/>
        </p:nvGrpSpPr>
        <p:grpSpPr>
          <a:xfrm>
            <a:off x="5943288" y="3051032"/>
            <a:ext cx="2814632" cy="755934"/>
            <a:chOff x="3381452" y="1483360"/>
            <a:chExt cx="2814632" cy="755934"/>
          </a:xfrm>
        </p:grpSpPr>
        <p:sp>
          <p:nvSpPr>
            <p:cNvPr id="21" name="文本框 20">
              <a:extLst>
                <a:ext uri="{FF2B5EF4-FFF2-40B4-BE49-F238E27FC236}">
                  <a16:creationId xmlns:a16="http://schemas.microsoft.com/office/drawing/2014/main" id="{7890B385-BA21-41D2-93CB-0B7E9D459E27}"/>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GDD-KM</a:t>
              </a:r>
              <a:endParaRPr lang="zh-CN" altLang="en-US" sz="2800" b="1" dirty="0"/>
            </a:p>
          </p:txBody>
        </p:sp>
        <p:grpSp>
          <p:nvGrpSpPr>
            <p:cNvPr id="22" name="组合 21">
              <a:extLst>
                <a:ext uri="{FF2B5EF4-FFF2-40B4-BE49-F238E27FC236}">
                  <a16:creationId xmlns:a16="http://schemas.microsoft.com/office/drawing/2014/main" id="{E55FE3E3-0374-48F8-B338-FC91007C883F}"/>
                </a:ext>
              </a:extLst>
            </p:cNvPr>
            <p:cNvGrpSpPr/>
            <p:nvPr/>
          </p:nvGrpSpPr>
          <p:grpSpPr>
            <a:xfrm>
              <a:off x="3381452" y="1483360"/>
              <a:ext cx="755934" cy="755934"/>
              <a:chOff x="3381452" y="1483360"/>
              <a:chExt cx="755934" cy="755934"/>
            </a:xfrm>
          </p:grpSpPr>
          <p:sp>
            <p:nvSpPr>
              <p:cNvPr id="23" name="文本框 22">
                <a:extLst>
                  <a:ext uri="{FF2B5EF4-FFF2-40B4-BE49-F238E27FC236}">
                    <a16:creationId xmlns:a16="http://schemas.microsoft.com/office/drawing/2014/main" id="{E32466EF-3CCB-4EE3-AD18-FF47454F3160}"/>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04</a:t>
                </a:r>
              </a:p>
            </p:txBody>
          </p:sp>
          <p:sp>
            <p:nvSpPr>
              <p:cNvPr id="24" name="矩形 23">
                <a:extLst>
                  <a:ext uri="{FF2B5EF4-FFF2-40B4-BE49-F238E27FC236}">
                    <a16:creationId xmlns:a16="http://schemas.microsoft.com/office/drawing/2014/main" id="{711CAB83-9BF5-4456-B467-88BE4CD27E5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5" name="组合 24">
            <a:extLst>
              <a:ext uri="{FF2B5EF4-FFF2-40B4-BE49-F238E27FC236}">
                <a16:creationId xmlns:a16="http://schemas.microsoft.com/office/drawing/2014/main" id="{7A61C0A5-CCBC-4618-A363-A1106DB236E9}"/>
              </a:ext>
            </a:extLst>
          </p:cNvPr>
          <p:cNvGrpSpPr/>
          <p:nvPr/>
        </p:nvGrpSpPr>
        <p:grpSpPr>
          <a:xfrm>
            <a:off x="2771852" y="4624255"/>
            <a:ext cx="2814632" cy="755934"/>
            <a:chOff x="3381452" y="1483360"/>
            <a:chExt cx="2814632" cy="755934"/>
          </a:xfrm>
        </p:grpSpPr>
        <p:sp>
          <p:nvSpPr>
            <p:cNvPr id="26" name="文本框 25">
              <a:extLst>
                <a:ext uri="{FF2B5EF4-FFF2-40B4-BE49-F238E27FC236}">
                  <a16:creationId xmlns:a16="http://schemas.microsoft.com/office/drawing/2014/main" id="{6252A222-6EAD-41E0-A748-87280A79D8FD}"/>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solidFill>
                    <a:srgbClr val="870078"/>
                  </a:solidFill>
                </a:rPr>
                <a:t>Case Study</a:t>
              </a:r>
              <a:endParaRPr lang="zh-CN" altLang="en-US" sz="2800" b="1" dirty="0">
                <a:solidFill>
                  <a:srgbClr val="870078"/>
                </a:solidFill>
              </a:endParaRPr>
            </a:p>
          </p:txBody>
        </p:sp>
        <p:grpSp>
          <p:nvGrpSpPr>
            <p:cNvPr id="27" name="组合 26">
              <a:extLst>
                <a:ext uri="{FF2B5EF4-FFF2-40B4-BE49-F238E27FC236}">
                  <a16:creationId xmlns:a16="http://schemas.microsoft.com/office/drawing/2014/main" id="{E5ADD703-8272-4E86-B158-C906733EFA86}"/>
                </a:ext>
              </a:extLst>
            </p:cNvPr>
            <p:cNvGrpSpPr/>
            <p:nvPr/>
          </p:nvGrpSpPr>
          <p:grpSpPr>
            <a:xfrm>
              <a:off x="3381452" y="1483360"/>
              <a:ext cx="755934" cy="755934"/>
              <a:chOff x="3381452" y="1483360"/>
              <a:chExt cx="755934" cy="755934"/>
            </a:xfrm>
          </p:grpSpPr>
          <p:sp>
            <p:nvSpPr>
              <p:cNvPr id="28" name="文本框 27">
                <a:extLst>
                  <a:ext uri="{FF2B5EF4-FFF2-40B4-BE49-F238E27FC236}">
                    <a16:creationId xmlns:a16="http://schemas.microsoft.com/office/drawing/2014/main" id="{A517E702-16FA-4511-AD04-D05D982A924C}"/>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05</a:t>
                </a:r>
              </a:p>
            </p:txBody>
          </p:sp>
          <p:sp>
            <p:nvSpPr>
              <p:cNvPr id="30" name="矩形 29">
                <a:extLst>
                  <a:ext uri="{FF2B5EF4-FFF2-40B4-BE49-F238E27FC236}">
                    <a16:creationId xmlns:a16="http://schemas.microsoft.com/office/drawing/2014/main" id="{40104CB8-DFF9-4F44-8119-743F5F10DB2C}"/>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4" name="组合 33">
            <a:extLst>
              <a:ext uri="{FF2B5EF4-FFF2-40B4-BE49-F238E27FC236}">
                <a16:creationId xmlns:a16="http://schemas.microsoft.com/office/drawing/2014/main" id="{C579C1A0-50E0-45E4-B2FC-E00DF1FD6721}"/>
              </a:ext>
            </a:extLst>
          </p:cNvPr>
          <p:cNvGrpSpPr/>
          <p:nvPr/>
        </p:nvGrpSpPr>
        <p:grpSpPr>
          <a:xfrm>
            <a:off x="5943288" y="4624254"/>
            <a:ext cx="2814632" cy="755934"/>
            <a:chOff x="3381452" y="1483360"/>
            <a:chExt cx="2814632" cy="755934"/>
          </a:xfrm>
        </p:grpSpPr>
        <p:sp>
          <p:nvSpPr>
            <p:cNvPr id="35" name="文本框 34">
              <a:extLst>
                <a:ext uri="{FF2B5EF4-FFF2-40B4-BE49-F238E27FC236}">
                  <a16:creationId xmlns:a16="http://schemas.microsoft.com/office/drawing/2014/main" id="{7B292BD2-DCB3-4C9F-9FD6-8C382B0183CF}"/>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Conclusion</a:t>
              </a:r>
              <a:endParaRPr lang="zh-CN" altLang="en-US" sz="2800" b="1" dirty="0"/>
            </a:p>
          </p:txBody>
        </p:sp>
        <p:grpSp>
          <p:nvGrpSpPr>
            <p:cNvPr id="36" name="组合 35">
              <a:extLst>
                <a:ext uri="{FF2B5EF4-FFF2-40B4-BE49-F238E27FC236}">
                  <a16:creationId xmlns:a16="http://schemas.microsoft.com/office/drawing/2014/main" id="{CF8BB6D7-5D5B-457B-8AB8-7891BD029785}"/>
                </a:ext>
              </a:extLst>
            </p:cNvPr>
            <p:cNvGrpSpPr/>
            <p:nvPr/>
          </p:nvGrpSpPr>
          <p:grpSpPr>
            <a:xfrm>
              <a:off x="3381452" y="1483360"/>
              <a:ext cx="755934" cy="755934"/>
              <a:chOff x="3381452" y="1483360"/>
              <a:chExt cx="755934" cy="755934"/>
            </a:xfrm>
          </p:grpSpPr>
          <p:sp>
            <p:nvSpPr>
              <p:cNvPr id="37" name="文本框 36">
                <a:extLst>
                  <a:ext uri="{FF2B5EF4-FFF2-40B4-BE49-F238E27FC236}">
                    <a16:creationId xmlns:a16="http://schemas.microsoft.com/office/drawing/2014/main" id="{B1AF64C1-FB56-464B-B6A2-2F1FBF423FA8}"/>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06</a:t>
                </a:r>
              </a:p>
            </p:txBody>
          </p:sp>
          <p:sp>
            <p:nvSpPr>
              <p:cNvPr id="38" name="矩形 37">
                <a:extLst>
                  <a:ext uri="{FF2B5EF4-FFF2-40B4-BE49-F238E27FC236}">
                    <a16:creationId xmlns:a16="http://schemas.microsoft.com/office/drawing/2014/main" id="{93F585C5-4C60-48CE-B83F-AD4D53FFBF60}"/>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spTree>
    <p:extLst>
      <p:ext uri="{BB962C8B-B14F-4D97-AF65-F5344CB8AC3E}">
        <p14:creationId xmlns:p14="http://schemas.microsoft.com/office/powerpoint/2010/main" val="745102944"/>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4B16B439-3781-4783-9AF0-3440228A7BEC}"/>
              </a:ext>
            </a:extLst>
          </p:cNvPr>
          <p:cNvSpPr/>
          <p:nvPr/>
        </p:nvSpPr>
        <p:spPr>
          <a:xfrm>
            <a:off x="774137" y="1418593"/>
            <a:ext cx="7609838" cy="923330"/>
          </a:xfrm>
          <a:prstGeom prst="rect">
            <a:avLst/>
          </a:prstGeom>
          <a:solidFill>
            <a:srgbClr val="ECECEC"/>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灯片编号占位符 1">
            <a:extLst>
              <a:ext uri="{FF2B5EF4-FFF2-40B4-BE49-F238E27FC236}">
                <a16:creationId xmlns:a16="http://schemas.microsoft.com/office/drawing/2014/main" id="{11016D96-C8C0-4F33-9F58-BF21354E6323}"/>
              </a:ext>
            </a:extLst>
          </p:cNvPr>
          <p:cNvSpPr>
            <a:spLocks noGrp="1"/>
          </p:cNvSpPr>
          <p:nvPr>
            <p:ph type="sldNum" sz="quarter" idx="12"/>
          </p:nvPr>
        </p:nvSpPr>
        <p:spPr/>
        <p:txBody>
          <a:bodyPr/>
          <a:lstStyle/>
          <a:p>
            <a:fld id="{51D91E7F-84B6-4064-9D4E-CC7D244BCA04}" type="slidenum">
              <a:rPr lang="zh-CN" altLang="en-US" smtClean="0"/>
              <a:pPr/>
              <a:t>23</a:t>
            </a:fld>
            <a:endParaRPr lang="zh-CN" altLang="en-US"/>
          </a:p>
        </p:txBody>
      </p:sp>
      <p:sp>
        <p:nvSpPr>
          <p:cNvPr id="3" name="文本占位符 2">
            <a:extLst>
              <a:ext uri="{FF2B5EF4-FFF2-40B4-BE49-F238E27FC236}">
                <a16:creationId xmlns:a16="http://schemas.microsoft.com/office/drawing/2014/main" id="{289B4FAC-9E56-49F4-A5BB-C6B21CE0A5BC}"/>
              </a:ext>
            </a:extLst>
          </p:cNvPr>
          <p:cNvSpPr>
            <a:spLocks noGrp="1"/>
          </p:cNvSpPr>
          <p:nvPr>
            <p:ph type="body" sz="quarter" idx="13"/>
          </p:nvPr>
        </p:nvSpPr>
        <p:spPr/>
        <p:txBody>
          <a:bodyPr/>
          <a:lstStyle/>
          <a:p>
            <a:r>
              <a:rPr lang="en-US" altLang="zh-CN" dirty="0"/>
              <a:t>Case Study</a:t>
            </a:r>
            <a:endParaRPr lang="zh-CN" altLang="en-US" dirty="0"/>
          </a:p>
        </p:txBody>
      </p:sp>
      <p:sp>
        <p:nvSpPr>
          <p:cNvPr id="4" name="文本框 3">
            <a:extLst>
              <a:ext uri="{FF2B5EF4-FFF2-40B4-BE49-F238E27FC236}">
                <a16:creationId xmlns:a16="http://schemas.microsoft.com/office/drawing/2014/main" id="{FC33BA08-44F0-43C3-8B59-7F716491478D}"/>
              </a:ext>
            </a:extLst>
          </p:cNvPr>
          <p:cNvSpPr txBox="1"/>
          <p:nvPr/>
        </p:nvSpPr>
        <p:spPr>
          <a:xfrm>
            <a:off x="941469" y="1557092"/>
            <a:ext cx="7275173" cy="646331"/>
          </a:xfrm>
          <a:prstGeom prst="rect">
            <a:avLst/>
          </a:prstGeom>
          <a:noFill/>
        </p:spPr>
        <p:txBody>
          <a:bodyPr wrap="square" rtlCol="0">
            <a:spAutoFit/>
          </a:bodyPr>
          <a:lstStyle/>
          <a:p>
            <a:r>
              <a:rPr lang="en-US" altLang="zh-CN" dirty="0">
                <a:solidFill>
                  <a:srgbClr val="6A005F"/>
                </a:solidFill>
              </a:rPr>
              <a:t>Develop a general system with the function of generating schematic map for NYOG (Nanjing Youth Olympic Games)</a:t>
            </a:r>
            <a:endParaRPr lang="zh-CN" altLang="en-US" dirty="0">
              <a:solidFill>
                <a:srgbClr val="6A005F"/>
              </a:solidFill>
            </a:endParaRPr>
          </a:p>
        </p:txBody>
      </p:sp>
      <p:pic>
        <p:nvPicPr>
          <p:cNvPr id="5" name="图片 4">
            <a:extLst>
              <a:ext uri="{FF2B5EF4-FFF2-40B4-BE49-F238E27FC236}">
                <a16:creationId xmlns:a16="http://schemas.microsoft.com/office/drawing/2014/main" id="{283EE6D9-006C-433D-8ACD-57BACA3CBE15}"/>
              </a:ext>
            </a:extLst>
          </p:cNvPr>
          <p:cNvPicPr>
            <a:picLocks noChangeAspect="1"/>
          </p:cNvPicPr>
          <p:nvPr/>
        </p:nvPicPr>
        <p:blipFill>
          <a:blip r:embed="rId3"/>
          <a:stretch>
            <a:fillRect/>
          </a:stretch>
        </p:blipFill>
        <p:spPr>
          <a:xfrm>
            <a:off x="1288685" y="4516076"/>
            <a:ext cx="6566630" cy="1649000"/>
          </a:xfrm>
          <a:prstGeom prst="rect">
            <a:avLst/>
          </a:prstGeom>
        </p:spPr>
      </p:pic>
      <p:sp>
        <p:nvSpPr>
          <p:cNvPr id="7" name="文本框 6">
            <a:extLst>
              <a:ext uri="{FF2B5EF4-FFF2-40B4-BE49-F238E27FC236}">
                <a16:creationId xmlns:a16="http://schemas.microsoft.com/office/drawing/2014/main" id="{32384F55-A64D-41A1-8699-65481C4969DB}"/>
              </a:ext>
            </a:extLst>
          </p:cNvPr>
          <p:cNvSpPr txBox="1"/>
          <p:nvPr/>
        </p:nvSpPr>
        <p:spPr>
          <a:xfrm>
            <a:off x="774137" y="2784464"/>
            <a:ext cx="5923416" cy="1289071"/>
          </a:xfrm>
          <a:prstGeom prst="rect">
            <a:avLst/>
          </a:prstGeom>
          <a:noFill/>
        </p:spPr>
        <p:txBody>
          <a:bodyPr wrap="none" rtlCol="0">
            <a:spAutoFit/>
          </a:bodyPr>
          <a:lstStyle/>
          <a:p>
            <a:pPr marL="285750" indent="-285750">
              <a:lnSpc>
                <a:spcPct val="150000"/>
              </a:lnSpc>
              <a:buFont typeface="Wingdings" panose="05000000000000000000" pitchFamily="2" charset="2"/>
              <a:buChar char="l"/>
            </a:pPr>
            <a:r>
              <a:rPr lang="en-US" altLang="zh-CN" dirty="0">
                <a:solidFill>
                  <a:srgbClr val="6A005F"/>
                </a:solidFill>
              </a:rPr>
              <a:t>Established an initial knowledge and experience repository</a:t>
            </a:r>
          </a:p>
          <a:p>
            <a:pPr marL="285750" indent="-285750">
              <a:lnSpc>
                <a:spcPct val="150000"/>
              </a:lnSpc>
              <a:buFont typeface="Wingdings" panose="05000000000000000000" pitchFamily="2" charset="2"/>
              <a:buChar char="l"/>
            </a:pPr>
            <a:r>
              <a:rPr lang="en-US" altLang="zh-CN" dirty="0">
                <a:solidFill>
                  <a:srgbClr val="6A005F"/>
                </a:solidFill>
              </a:rPr>
              <a:t>Formed a goal template</a:t>
            </a:r>
          </a:p>
          <a:p>
            <a:pPr marL="285750" indent="-285750">
              <a:lnSpc>
                <a:spcPct val="150000"/>
              </a:lnSpc>
              <a:buFont typeface="Wingdings" panose="05000000000000000000" pitchFamily="2" charset="2"/>
              <a:buChar char="l"/>
            </a:pPr>
            <a:r>
              <a:rPr lang="en-US" altLang="zh-CN" dirty="0">
                <a:solidFill>
                  <a:srgbClr val="6A005F"/>
                </a:solidFill>
              </a:rPr>
              <a:t>Developed solutions to implement the goal</a:t>
            </a:r>
            <a:endParaRPr lang="zh-CN" altLang="en-US" dirty="0">
              <a:solidFill>
                <a:srgbClr val="6A005F"/>
              </a:solidFill>
            </a:endParaRPr>
          </a:p>
        </p:txBody>
      </p:sp>
    </p:spTree>
    <p:extLst>
      <p:ext uri="{BB962C8B-B14F-4D97-AF65-F5344CB8AC3E}">
        <p14:creationId xmlns:p14="http://schemas.microsoft.com/office/powerpoint/2010/main" val="4027219684"/>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25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11016D96-C8C0-4F33-9F58-BF21354E6323}"/>
              </a:ext>
            </a:extLst>
          </p:cNvPr>
          <p:cNvSpPr>
            <a:spLocks noGrp="1"/>
          </p:cNvSpPr>
          <p:nvPr>
            <p:ph type="sldNum" sz="quarter" idx="12"/>
          </p:nvPr>
        </p:nvSpPr>
        <p:spPr/>
        <p:txBody>
          <a:bodyPr/>
          <a:lstStyle/>
          <a:p>
            <a:fld id="{51D91E7F-84B6-4064-9D4E-CC7D244BCA04}" type="slidenum">
              <a:rPr lang="zh-CN" altLang="en-US" smtClean="0"/>
              <a:pPr/>
              <a:t>24</a:t>
            </a:fld>
            <a:endParaRPr lang="zh-CN" altLang="en-US"/>
          </a:p>
        </p:txBody>
      </p:sp>
      <p:sp>
        <p:nvSpPr>
          <p:cNvPr id="3" name="文本占位符 2">
            <a:extLst>
              <a:ext uri="{FF2B5EF4-FFF2-40B4-BE49-F238E27FC236}">
                <a16:creationId xmlns:a16="http://schemas.microsoft.com/office/drawing/2014/main" id="{289B4FAC-9E56-49F4-A5BB-C6B21CE0A5BC}"/>
              </a:ext>
            </a:extLst>
          </p:cNvPr>
          <p:cNvSpPr>
            <a:spLocks noGrp="1"/>
          </p:cNvSpPr>
          <p:nvPr>
            <p:ph type="body" sz="quarter" idx="13"/>
          </p:nvPr>
        </p:nvSpPr>
        <p:spPr/>
        <p:txBody>
          <a:bodyPr/>
          <a:lstStyle/>
          <a:p>
            <a:r>
              <a:rPr lang="en-US" altLang="zh-CN" dirty="0"/>
              <a:t>Case Study – </a:t>
            </a:r>
            <a:r>
              <a:rPr lang="en-US" altLang="zh-CN" dirty="0">
                <a:solidFill>
                  <a:srgbClr val="870078"/>
                </a:solidFill>
              </a:rPr>
              <a:t>Results</a:t>
            </a:r>
            <a:endParaRPr lang="zh-CN" altLang="en-US" dirty="0">
              <a:solidFill>
                <a:srgbClr val="870078"/>
              </a:solidFill>
            </a:endParaRPr>
          </a:p>
        </p:txBody>
      </p:sp>
      <p:sp>
        <p:nvSpPr>
          <p:cNvPr id="8" name="文本框 7">
            <a:extLst>
              <a:ext uri="{FF2B5EF4-FFF2-40B4-BE49-F238E27FC236}">
                <a16:creationId xmlns:a16="http://schemas.microsoft.com/office/drawing/2014/main" id="{C1719D2F-AFB6-410D-AD2B-CE92A579887F}"/>
              </a:ext>
            </a:extLst>
          </p:cNvPr>
          <p:cNvSpPr txBox="1"/>
          <p:nvPr/>
        </p:nvSpPr>
        <p:spPr>
          <a:xfrm>
            <a:off x="774137" y="1919405"/>
            <a:ext cx="7607861" cy="923330"/>
          </a:xfrm>
          <a:prstGeom prst="rect">
            <a:avLst/>
          </a:prstGeom>
          <a:noFill/>
        </p:spPr>
        <p:txBody>
          <a:bodyPr wrap="square" rtlCol="0">
            <a:spAutoFit/>
          </a:bodyPr>
          <a:lstStyle/>
          <a:p>
            <a:pPr algn="just"/>
            <a:r>
              <a:rPr lang="en-US" altLang="zh-CN" dirty="0">
                <a:solidFill>
                  <a:srgbClr val="6A005F"/>
                </a:solidFill>
              </a:rPr>
              <a:t>GDD-KM helped them to do better postmortem due to the structured organization of the postmortem process and knowledge and experience framework.</a:t>
            </a:r>
            <a:endParaRPr lang="zh-CN" altLang="en-US" dirty="0">
              <a:solidFill>
                <a:srgbClr val="6A005F"/>
              </a:solidFill>
            </a:endParaRPr>
          </a:p>
        </p:txBody>
      </p:sp>
      <p:sp>
        <p:nvSpPr>
          <p:cNvPr id="9" name="文本框 8">
            <a:extLst>
              <a:ext uri="{FF2B5EF4-FFF2-40B4-BE49-F238E27FC236}">
                <a16:creationId xmlns:a16="http://schemas.microsoft.com/office/drawing/2014/main" id="{3609E35B-DE38-4AC3-AF71-AE9F6FF5D1AC}"/>
              </a:ext>
            </a:extLst>
          </p:cNvPr>
          <p:cNvSpPr txBox="1"/>
          <p:nvPr/>
        </p:nvSpPr>
        <p:spPr>
          <a:xfrm>
            <a:off x="768069" y="3622008"/>
            <a:ext cx="7607861" cy="646331"/>
          </a:xfrm>
          <a:prstGeom prst="rect">
            <a:avLst/>
          </a:prstGeom>
          <a:noFill/>
        </p:spPr>
        <p:txBody>
          <a:bodyPr wrap="square" rtlCol="0">
            <a:spAutoFit/>
          </a:bodyPr>
          <a:lstStyle/>
          <a:p>
            <a:pPr algn="just"/>
            <a:r>
              <a:rPr lang="en-US" altLang="zh-CN" dirty="0">
                <a:solidFill>
                  <a:srgbClr val="6A005F"/>
                </a:solidFill>
              </a:rPr>
              <a:t>The basic structure of knowledge and repository provided an easy approach to capture and organize valuable information.</a:t>
            </a:r>
            <a:endParaRPr lang="zh-CN" altLang="en-US" dirty="0">
              <a:solidFill>
                <a:srgbClr val="6A005F"/>
              </a:solidFill>
            </a:endParaRPr>
          </a:p>
        </p:txBody>
      </p:sp>
      <p:sp>
        <p:nvSpPr>
          <p:cNvPr id="10" name="文本框 9">
            <a:extLst>
              <a:ext uri="{FF2B5EF4-FFF2-40B4-BE49-F238E27FC236}">
                <a16:creationId xmlns:a16="http://schemas.microsoft.com/office/drawing/2014/main" id="{F0443AE5-46D9-4885-A805-E5EA333083A2}"/>
              </a:ext>
            </a:extLst>
          </p:cNvPr>
          <p:cNvSpPr txBox="1"/>
          <p:nvPr/>
        </p:nvSpPr>
        <p:spPr>
          <a:xfrm>
            <a:off x="768068" y="5052958"/>
            <a:ext cx="7607861" cy="646331"/>
          </a:xfrm>
          <a:prstGeom prst="rect">
            <a:avLst/>
          </a:prstGeom>
          <a:noFill/>
        </p:spPr>
        <p:txBody>
          <a:bodyPr wrap="square" rtlCol="0">
            <a:spAutoFit/>
          </a:bodyPr>
          <a:lstStyle/>
          <a:p>
            <a:pPr algn="just"/>
            <a:r>
              <a:rPr lang="en-US" altLang="zh-CN" dirty="0">
                <a:solidFill>
                  <a:srgbClr val="6A005F"/>
                </a:solidFill>
              </a:rPr>
              <a:t>GDD-KM provided a mechanism for fast and continuous application of knowledge and experiences gained in former iterations.</a:t>
            </a:r>
            <a:endParaRPr lang="zh-CN" altLang="en-US" dirty="0">
              <a:solidFill>
                <a:srgbClr val="6A005F"/>
              </a:solidFill>
            </a:endParaRPr>
          </a:p>
        </p:txBody>
      </p:sp>
      <p:sp>
        <p:nvSpPr>
          <p:cNvPr id="11" name="矩形 10">
            <a:extLst>
              <a:ext uri="{FF2B5EF4-FFF2-40B4-BE49-F238E27FC236}">
                <a16:creationId xmlns:a16="http://schemas.microsoft.com/office/drawing/2014/main" id="{8E642777-7549-4454-A4FD-C83C71727EBB}"/>
              </a:ext>
            </a:extLst>
          </p:cNvPr>
          <p:cNvSpPr/>
          <p:nvPr/>
        </p:nvSpPr>
        <p:spPr>
          <a:xfrm>
            <a:off x="774137" y="1341120"/>
            <a:ext cx="2761543" cy="360679"/>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000" b="1" dirty="0"/>
              <a:t>Postmortem</a:t>
            </a:r>
          </a:p>
        </p:txBody>
      </p:sp>
      <p:cxnSp>
        <p:nvCxnSpPr>
          <p:cNvPr id="12" name="直接连接符 11">
            <a:extLst>
              <a:ext uri="{FF2B5EF4-FFF2-40B4-BE49-F238E27FC236}">
                <a16:creationId xmlns:a16="http://schemas.microsoft.com/office/drawing/2014/main" id="{08AD6328-25B4-474B-B5B9-67B986FDD284}"/>
              </a:ext>
            </a:extLst>
          </p:cNvPr>
          <p:cNvCxnSpPr>
            <a:cxnSpLocks/>
          </p:cNvCxnSpPr>
          <p:nvPr/>
        </p:nvCxnSpPr>
        <p:spPr>
          <a:xfrm>
            <a:off x="774136" y="1701799"/>
            <a:ext cx="7607861" cy="0"/>
          </a:xfrm>
          <a:prstGeom prst="line">
            <a:avLst/>
          </a:prstGeom>
          <a:ln w="19050">
            <a:solidFill>
              <a:srgbClr val="6A005F"/>
            </a:solidFill>
          </a:ln>
        </p:spPr>
        <p:style>
          <a:lnRef idx="1">
            <a:schemeClr val="accent1"/>
          </a:lnRef>
          <a:fillRef idx="0">
            <a:schemeClr val="accent1"/>
          </a:fillRef>
          <a:effectRef idx="0">
            <a:schemeClr val="accent1"/>
          </a:effectRef>
          <a:fontRef idx="minor">
            <a:schemeClr val="tx1"/>
          </a:fontRef>
        </p:style>
      </p:cxnSp>
      <p:sp>
        <p:nvSpPr>
          <p:cNvPr id="13" name="矩形 12">
            <a:extLst>
              <a:ext uri="{FF2B5EF4-FFF2-40B4-BE49-F238E27FC236}">
                <a16:creationId xmlns:a16="http://schemas.microsoft.com/office/drawing/2014/main" id="{B096E272-3419-45B8-AE92-DEEF9328D356}"/>
              </a:ext>
            </a:extLst>
          </p:cNvPr>
          <p:cNvSpPr/>
          <p:nvPr/>
        </p:nvSpPr>
        <p:spPr>
          <a:xfrm>
            <a:off x="774137" y="3060339"/>
            <a:ext cx="2761543" cy="360679"/>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000" b="1" dirty="0"/>
              <a:t>Repository</a:t>
            </a:r>
          </a:p>
        </p:txBody>
      </p:sp>
      <p:cxnSp>
        <p:nvCxnSpPr>
          <p:cNvPr id="14" name="直接连接符 13">
            <a:extLst>
              <a:ext uri="{FF2B5EF4-FFF2-40B4-BE49-F238E27FC236}">
                <a16:creationId xmlns:a16="http://schemas.microsoft.com/office/drawing/2014/main" id="{3154B47C-A5AE-4656-9690-1ED9E5ABAD91}"/>
              </a:ext>
            </a:extLst>
          </p:cNvPr>
          <p:cNvCxnSpPr>
            <a:cxnSpLocks/>
          </p:cNvCxnSpPr>
          <p:nvPr/>
        </p:nvCxnSpPr>
        <p:spPr>
          <a:xfrm>
            <a:off x="774136" y="3410037"/>
            <a:ext cx="7607861" cy="0"/>
          </a:xfrm>
          <a:prstGeom prst="line">
            <a:avLst/>
          </a:prstGeom>
          <a:ln w="19050">
            <a:solidFill>
              <a:srgbClr val="6A005F"/>
            </a:solidFill>
          </a:ln>
        </p:spPr>
        <p:style>
          <a:lnRef idx="1">
            <a:schemeClr val="accent1"/>
          </a:lnRef>
          <a:fillRef idx="0">
            <a:schemeClr val="accent1"/>
          </a:fillRef>
          <a:effectRef idx="0">
            <a:schemeClr val="accent1"/>
          </a:effectRef>
          <a:fontRef idx="minor">
            <a:schemeClr val="tx1"/>
          </a:fontRef>
        </p:style>
      </p:cxnSp>
      <p:sp>
        <p:nvSpPr>
          <p:cNvPr id="15" name="矩形 14">
            <a:extLst>
              <a:ext uri="{FF2B5EF4-FFF2-40B4-BE49-F238E27FC236}">
                <a16:creationId xmlns:a16="http://schemas.microsoft.com/office/drawing/2014/main" id="{D6E4FE1A-A803-4C2C-A0A0-B2267F3FBB60}"/>
              </a:ext>
            </a:extLst>
          </p:cNvPr>
          <p:cNvSpPr/>
          <p:nvPr/>
        </p:nvSpPr>
        <p:spPr>
          <a:xfrm>
            <a:off x="774137" y="4480309"/>
            <a:ext cx="2761543" cy="360679"/>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000" b="1" dirty="0"/>
              <a:t>Continuous Application</a:t>
            </a:r>
          </a:p>
        </p:txBody>
      </p:sp>
      <p:cxnSp>
        <p:nvCxnSpPr>
          <p:cNvPr id="16" name="直接连接符 15">
            <a:extLst>
              <a:ext uri="{FF2B5EF4-FFF2-40B4-BE49-F238E27FC236}">
                <a16:creationId xmlns:a16="http://schemas.microsoft.com/office/drawing/2014/main" id="{E11BFCE9-FDC7-4C04-8C64-D9C6D0FDCF6A}"/>
              </a:ext>
            </a:extLst>
          </p:cNvPr>
          <p:cNvCxnSpPr>
            <a:cxnSpLocks/>
          </p:cNvCxnSpPr>
          <p:nvPr/>
        </p:nvCxnSpPr>
        <p:spPr>
          <a:xfrm>
            <a:off x="768068" y="4840988"/>
            <a:ext cx="7607861" cy="0"/>
          </a:xfrm>
          <a:prstGeom prst="line">
            <a:avLst/>
          </a:prstGeom>
          <a:ln w="19050">
            <a:solidFill>
              <a:srgbClr val="6A005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212772"/>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29CAB425-CE0C-4645-BA4E-7EC93C585AC2}"/>
              </a:ext>
            </a:extLst>
          </p:cNvPr>
          <p:cNvSpPr>
            <a:spLocks noGrp="1"/>
          </p:cNvSpPr>
          <p:nvPr>
            <p:ph type="sldNum" sz="quarter" idx="12"/>
          </p:nvPr>
        </p:nvSpPr>
        <p:spPr/>
        <p:txBody>
          <a:bodyPr/>
          <a:lstStyle/>
          <a:p>
            <a:fld id="{51D91E7F-84B6-4064-9D4E-CC7D244BCA04}" type="slidenum">
              <a:rPr lang="zh-CN" altLang="en-US" smtClean="0"/>
              <a:pPr/>
              <a:t>25</a:t>
            </a:fld>
            <a:endParaRPr lang="zh-CN" altLang="en-US"/>
          </a:p>
        </p:txBody>
      </p:sp>
      <p:sp>
        <p:nvSpPr>
          <p:cNvPr id="3" name="文本占位符 2">
            <a:extLst>
              <a:ext uri="{FF2B5EF4-FFF2-40B4-BE49-F238E27FC236}">
                <a16:creationId xmlns:a16="http://schemas.microsoft.com/office/drawing/2014/main" id="{2876D56F-B2BD-4297-A376-DCC60360455F}"/>
              </a:ext>
            </a:extLst>
          </p:cNvPr>
          <p:cNvSpPr>
            <a:spLocks noGrp="1"/>
          </p:cNvSpPr>
          <p:nvPr>
            <p:ph type="body" sz="quarter" idx="13"/>
          </p:nvPr>
        </p:nvSpPr>
        <p:spPr/>
        <p:txBody>
          <a:bodyPr/>
          <a:lstStyle/>
          <a:p>
            <a:r>
              <a:rPr lang="en-US" altLang="zh-CN" dirty="0"/>
              <a:t>Deal with the challenges </a:t>
            </a:r>
            <a:endParaRPr lang="zh-CN" altLang="en-US" dirty="0"/>
          </a:p>
        </p:txBody>
      </p:sp>
      <p:sp>
        <p:nvSpPr>
          <p:cNvPr id="4" name="文本框 3">
            <a:extLst>
              <a:ext uri="{FF2B5EF4-FFF2-40B4-BE49-F238E27FC236}">
                <a16:creationId xmlns:a16="http://schemas.microsoft.com/office/drawing/2014/main" id="{02E483FC-B2E3-4822-BBD3-2620384C1189}"/>
              </a:ext>
            </a:extLst>
          </p:cNvPr>
          <p:cNvSpPr txBox="1"/>
          <p:nvPr/>
        </p:nvSpPr>
        <p:spPr>
          <a:xfrm>
            <a:off x="551180" y="2206701"/>
            <a:ext cx="3963136" cy="400110"/>
          </a:xfrm>
          <a:prstGeom prst="rect">
            <a:avLst/>
          </a:prstGeom>
          <a:noFill/>
        </p:spPr>
        <p:txBody>
          <a:bodyPr wrap="none" rtlCol="0">
            <a:spAutoFit/>
          </a:bodyPr>
          <a:lstStyle/>
          <a:p>
            <a:pPr marL="342900" indent="-342900">
              <a:buFont typeface="Wingdings" panose="05000000000000000000" pitchFamily="2" charset="2"/>
              <a:buChar char="l"/>
            </a:pPr>
            <a:r>
              <a:rPr lang="en-US" altLang="zh-CN" sz="2000" b="1" dirty="0">
                <a:solidFill>
                  <a:srgbClr val="6A005F"/>
                </a:solidFill>
              </a:rPr>
              <a:t>Standard and flexible structure</a:t>
            </a:r>
            <a:endParaRPr lang="zh-CN" altLang="en-US" sz="2000" b="1" dirty="0">
              <a:solidFill>
                <a:srgbClr val="6A005F"/>
              </a:solidFill>
            </a:endParaRPr>
          </a:p>
        </p:txBody>
      </p:sp>
      <p:sp>
        <p:nvSpPr>
          <p:cNvPr id="5" name="文本框 4">
            <a:extLst>
              <a:ext uri="{FF2B5EF4-FFF2-40B4-BE49-F238E27FC236}">
                <a16:creationId xmlns:a16="http://schemas.microsoft.com/office/drawing/2014/main" id="{F19B34DD-354C-48C0-A27B-CDBF48A908E3}"/>
              </a:ext>
            </a:extLst>
          </p:cNvPr>
          <p:cNvSpPr txBox="1"/>
          <p:nvPr/>
        </p:nvSpPr>
        <p:spPr>
          <a:xfrm>
            <a:off x="551180" y="4879856"/>
            <a:ext cx="3082895" cy="400110"/>
          </a:xfrm>
          <a:prstGeom prst="rect">
            <a:avLst/>
          </a:prstGeom>
          <a:noFill/>
        </p:spPr>
        <p:txBody>
          <a:bodyPr wrap="none" rtlCol="0">
            <a:spAutoFit/>
          </a:bodyPr>
          <a:lstStyle/>
          <a:p>
            <a:pPr marL="342900" indent="-342900">
              <a:buFont typeface="Wingdings" panose="05000000000000000000" pitchFamily="2" charset="2"/>
              <a:buChar char="l"/>
            </a:pPr>
            <a:r>
              <a:rPr lang="en-US" altLang="zh-CN" sz="2000" b="1" dirty="0">
                <a:solidFill>
                  <a:srgbClr val="6A005F"/>
                </a:solidFill>
              </a:rPr>
              <a:t>Full-team participation</a:t>
            </a:r>
            <a:endParaRPr lang="zh-CN" altLang="en-US" sz="2000" b="1" dirty="0">
              <a:solidFill>
                <a:srgbClr val="6A005F"/>
              </a:solidFill>
            </a:endParaRPr>
          </a:p>
        </p:txBody>
      </p:sp>
      <p:sp>
        <p:nvSpPr>
          <p:cNvPr id="6" name="文本框 5">
            <a:extLst>
              <a:ext uri="{FF2B5EF4-FFF2-40B4-BE49-F238E27FC236}">
                <a16:creationId xmlns:a16="http://schemas.microsoft.com/office/drawing/2014/main" id="{96C632CE-9C95-4FB2-B4EA-FB8ECB9B92B1}"/>
              </a:ext>
            </a:extLst>
          </p:cNvPr>
          <p:cNvSpPr txBox="1"/>
          <p:nvPr/>
        </p:nvSpPr>
        <p:spPr>
          <a:xfrm>
            <a:off x="551180" y="3235502"/>
            <a:ext cx="4105228" cy="1015663"/>
          </a:xfrm>
          <a:prstGeom prst="rect">
            <a:avLst/>
          </a:prstGeom>
          <a:noFill/>
        </p:spPr>
        <p:txBody>
          <a:bodyPr wrap="square" rtlCol="0">
            <a:spAutoFit/>
          </a:bodyPr>
          <a:lstStyle/>
          <a:p>
            <a:pPr marL="342900" indent="-342900">
              <a:buFont typeface="Wingdings" panose="05000000000000000000" pitchFamily="2" charset="2"/>
              <a:buChar char="l"/>
            </a:pPr>
            <a:r>
              <a:rPr lang="en-US" altLang="zh-CN" sz="2000" b="1" dirty="0">
                <a:solidFill>
                  <a:srgbClr val="6A005F"/>
                </a:solidFill>
              </a:rPr>
              <a:t>Integration of development management and knowledge management</a:t>
            </a:r>
            <a:endParaRPr lang="zh-CN" altLang="en-US" sz="2000" b="1" dirty="0">
              <a:solidFill>
                <a:srgbClr val="6A005F"/>
              </a:solidFill>
            </a:endParaRPr>
          </a:p>
        </p:txBody>
      </p:sp>
      <p:sp>
        <p:nvSpPr>
          <p:cNvPr id="7" name="文本框 6">
            <a:extLst>
              <a:ext uri="{FF2B5EF4-FFF2-40B4-BE49-F238E27FC236}">
                <a16:creationId xmlns:a16="http://schemas.microsoft.com/office/drawing/2014/main" id="{0C56CE65-955C-4D50-A64F-CDC90CB5DD53}"/>
              </a:ext>
            </a:extLst>
          </p:cNvPr>
          <p:cNvSpPr txBox="1"/>
          <p:nvPr/>
        </p:nvSpPr>
        <p:spPr>
          <a:xfrm>
            <a:off x="5803787" y="2210083"/>
            <a:ext cx="2748381" cy="400110"/>
          </a:xfrm>
          <a:prstGeom prst="rect">
            <a:avLst/>
          </a:prstGeom>
          <a:noFill/>
        </p:spPr>
        <p:txBody>
          <a:bodyPr wrap="none" rtlCol="0">
            <a:spAutoFit/>
          </a:bodyPr>
          <a:lstStyle/>
          <a:p>
            <a:pPr marL="342900" indent="-342900">
              <a:buFont typeface="Wingdings" panose="05000000000000000000" pitchFamily="2" charset="2"/>
              <a:buChar char="n"/>
            </a:pPr>
            <a:r>
              <a:rPr lang="en-US" altLang="zh-CN" sz="2000" b="1" dirty="0">
                <a:solidFill>
                  <a:srgbClr val="6A005F"/>
                </a:solidFill>
              </a:rPr>
              <a:t>Technological Issues</a:t>
            </a:r>
            <a:endParaRPr lang="zh-CN" altLang="en-US" sz="2000" b="1" dirty="0">
              <a:solidFill>
                <a:srgbClr val="6A005F"/>
              </a:solidFill>
            </a:endParaRPr>
          </a:p>
        </p:txBody>
      </p:sp>
      <p:sp>
        <p:nvSpPr>
          <p:cNvPr id="8" name="文本框 7">
            <a:extLst>
              <a:ext uri="{FF2B5EF4-FFF2-40B4-BE49-F238E27FC236}">
                <a16:creationId xmlns:a16="http://schemas.microsoft.com/office/drawing/2014/main" id="{85E3BCB4-0522-462F-8FBD-4D0ACA2F8B23}"/>
              </a:ext>
            </a:extLst>
          </p:cNvPr>
          <p:cNvSpPr txBox="1"/>
          <p:nvPr/>
        </p:nvSpPr>
        <p:spPr>
          <a:xfrm>
            <a:off x="5803787" y="3542077"/>
            <a:ext cx="2898550" cy="400110"/>
          </a:xfrm>
          <a:prstGeom prst="rect">
            <a:avLst/>
          </a:prstGeom>
          <a:noFill/>
        </p:spPr>
        <p:txBody>
          <a:bodyPr wrap="none" rtlCol="0">
            <a:spAutoFit/>
          </a:bodyPr>
          <a:lstStyle/>
          <a:p>
            <a:pPr marL="342900" indent="-342900">
              <a:buFont typeface="Wingdings" panose="05000000000000000000" pitchFamily="2" charset="2"/>
              <a:buChar char="n"/>
            </a:pPr>
            <a:r>
              <a:rPr lang="en-US" altLang="zh-CN" sz="2000" b="1" dirty="0">
                <a:solidFill>
                  <a:srgbClr val="6A005F"/>
                </a:solidFill>
              </a:rPr>
              <a:t>Organizational Issues</a:t>
            </a:r>
            <a:endParaRPr lang="zh-CN" altLang="en-US" sz="2000" b="1" dirty="0">
              <a:solidFill>
                <a:srgbClr val="6A005F"/>
              </a:solidFill>
            </a:endParaRPr>
          </a:p>
        </p:txBody>
      </p:sp>
      <p:sp>
        <p:nvSpPr>
          <p:cNvPr id="9" name="文本框 8">
            <a:extLst>
              <a:ext uri="{FF2B5EF4-FFF2-40B4-BE49-F238E27FC236}">
                <a16:creationId xmlns:a16="http://schemas.microsoft.com/office/drawing/2014/main" id="{5517EDDE-5C36-4495-94CF-3E15ED155108}"/>
              </a:ext>
            </a:extLst>
          </p:cNvPr>
          <p:cNvSpPr txBox="1"/>
          <p:nvPr/>
        </p:nvSpPr>
        <p:spPr>
          <a:xfrm>
            <a:off x="5803787" y="4874071"/>
            <a:ext cx="2387192" cy="400110"/>
          </a:xfrm>
          <a:prstGeom prst="rect">
            <a:avLst/>
          </a:prstGeom>
          <a:noFill/>
        </p:spPr>
        <p:txBody>
          <a:bodyPr wrap="none" rtlCol="0">
            <a:spAutoFit/>
          </a:bodyPr>
          <a:lstStyle/>
          <a:p>
            <a:pPr marL="342900" indent="-342900">
              <a:buFont typeface="Wingdings" panose="05000000000000000000" pitchFamily="2" charset="2"/>
              <a:buChar char="n"/>
            </a:pPr>
            <a:r>
              <a:rPr lang="en-US" altLang="zh-CN" sz="2000" b="1" dirty="0">
                <a:solidFill>
                  <a:srgbClr val="6A005F"/>
                </a:solidFill>
              </a:rPr>
              <a:t>Individual Issues</a:t>
            </a:r>
            <a:endParaRPr lang="zh-CN" altLang="en-US" sz="2000" b="1" dirty="0">
              <a:solidFill>
                <a:srgbClr val="6A005F"/>
              </a:solidFill>
            </a:endParaRPr>
          </a:p>
        </p:txBody>
      </p:sp>
      <p:sp>
        <p:nvSpPr>
          <p:cNvPr id="11" name="箭头: 右 10">
            <a:extLst>
              <a:ext uri="{FF2B5EF4-FFF2-40B4-BE49-F238E27FC236}">
                <a16:creationId xmlns:a16="http://schemas.microsoft.com/office/drawing/2014/main" id="{C13B3010-766F-4500-994E-8BB4CEB180A2}"/>
              </a:ext>
            </a:extLst>
          </p:cNvPr>
          <p:cNvSpPr/>
          <p:nvPr/>
        </p:nvSpPr>
        <p:spPr>
          <a:xfrm>
            <a:off x="4789318" y="2288885"/>
            <a:ext cx="739466" cy="235741"/>
          </a:xfrm>
          <a:prstGeom prst="rightArrow">
            <a:avLst>
              <a:gd name="adj1" fmla="val 41005"/>
              <a:gd name="adj2" fmla="val 54193"/>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箭头: 右 11">
            <a:extLst>
              <a:ext uri="{FF2B5EF4-FFF2-40B4-BE49-F238E27FC236}">
                <a16:creationId xmlns:a16="http://schemas.microsoft.com/office/drawing/2014/main" id="{1C29D50C-D67A-4637-A6A2-51EB972586C6}"/>
              </a:ext>
            </a:extLst>
          </p:cNvPr>
          <p:cNvSpPr/>
          <p:nvPr/>
        </p:nvSpPr>
        <p:spPr>
          <a:xfrm>
            <a:off x="4789318" y="3624261"/>
            <a:ext cx="739466" cy="235741"/>
          </a:xfrm>
          <a:prstGeom prst="rightArrow">
            <a:avLst>
              <a:gd name="adj1" fmla="val 41005"/>
              <a:gd name="adj2" fmla="val 54193"/>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箭头: 右 12">
            <a:extLst>
              <a:ext uri="{FF2B5EF4-FFF2-40B4-BE49-F238E27FC236}">
                <a16:creationId xmlns:a16="http://schemas.microsoft.com/office/drawing/2014/main" id="{05633611-7887-4197-9FE4-E4DC28C63738}"/>
              </a:ext>
            </a:extLst>
          </p:cNvPr>
          <p:cNvSpPr/>
          <p:nvPr/>
        </p:nvSpPr>
        <p:spPr>
          <a:xfrm>
            <a:off x="4789318" y="4959637"/>
            <a:ext cx="739466" cy="235741"/>
          </a:xfrm>
          <a:prstGeom prst="rightArrow">
            <a:avLst>
              <a:gd name="adj1" fmla="val 41005"/>
              <a:gd name="adj2" fmla="val 54193"/>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982181003"/>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250"/>
                                        <p:tgtEl>
                                          <p:spTgt spid="11"/>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250"/>
                                        <p:tgtEl>
                                          <p:spTgt spid="12"/>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left)">
                                      <p:cBhvr>
                                        <p:cTn id="13" dur="250"/>
                                        <p:tgtEl>
                                          <p:spTgt spid="13"/>
                                        </p:tgtEl>
                                      </p:cBhvr>
                                    </p:animEffect>
                                  </p:childTnLst>
                                </p:cTn>
                              </p:par>
                            </p:childTnLst>
                          </p:cTn>
                        </p:par>
                        <p:par>
                          <p:cTn id="14" fill="hold">
                            <p:stCondLst>
                              <p:cond delay="250"/>
                            </p:stCondLst>
                            <p:childTnLst>
                              <p:par>
                                <p:cTn id="15" presetID="22" presetClass="entr" presetSubtype="8"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250"/>
                                        <p:tgtEl>
                                          <p:spTgt spid="7"/>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250"/>
                                        <p:tgtEl>
                                          <p:spTgt spid="8"/>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left)">
                                      <p:cBhvr>
                                        <p:cTn id="23" dur="2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1" grpId="0" animBg="1"/>
      <p:bldP spid="12" grpId="0" animBg="1"/>
      <p:bldP spid="1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矩形 47"/>
          <p:cNvSpPr/>
          <p:nvPr/>
        </p:nvSpPr>
        <p:spPr>
          <a:xfrm>
            <a:off x="147348" y="2069036"/>
            <a:ext cx="581352" cy="338554"/>
          </a:xfrm>
          <a:prstGeom prst="rect">
            <a:avLst/>
          </a:prstGeom>
        </p:spPr>
        <p:txBody>
          <a:bodyPr wrap="square">
            <a:spAutoFit/>
          </a:bodyPr>
          <a:lstStyle/>
          <a:p>
            <a:pPr defTabSz="685766">
              <a:defRPr/>
            </a:pPr>
            <a:r>
              <a:rPr lang="en-US" altLang="zh-CN" sz="100" kern="0" dirty="0">
                <a:solidFill>
                  <a:sysClr val="window" lastClr="FFFFFF"/>
                </a:solidFill>
              </a:rPr>
              <a:t>PPT</a:t>
            </a:r>
            <a:r>
              <a:rPr lang="zh-CN" altLang="en-US" sz="100" kern="0">
                <a:solidFill>
                  <a:sysClr val="window" lastClr="FFFFFF"/>
                </a:solidFill>
              </a:rPr>
              <a:t>模板下载：</a:t>
            </a:r>
            <a:r>
              <a:rPr lang="en-US" altLang="zh-CN" sz="100" kern="0" dirty="0">
                <a:solidFill>
                  <a:sysClr val="window" lastClr="FFFFFF"/>
                </a:solidFill>
              </a:rPr>
              <a:t>www.1ppt.com/moban/     </a:t>
            </a:r>
            <a:r>
              <a:rPr lang="zh-CN" altLang="en-US" sz="100" kern="0">
                <a:solidFill>
                  <a:sysClr val="window" lastClr="FFFFFF"/>
                </a:solidFill>
              </a:rPr>
              <a:t>行业</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www.1ppt.com/hangye/ </a:t>
            </a:r>
          </a:p>
          <a:p>
            <a:pPr defTabSz="685766">
              <a:defRPr/>
            </a:pPr>
            <a:r>
              <a:rPr lang="zh-CN" altLang="en-US" sz="100" kern="0">
                <a:solidFill>
                  <a:sysClr val="window" lastClr="FFFFFF"/>
                </a:solidFill>
              </a:rPr>
              <a:t>节日</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www.1ppt.com/jieri/           PPT</a:t>
            </a:r>
            <a:r>
              <a:rPr lang="zh-CN" altLang="en-US" sz="100" kern="0">
                <a:solidFill>
                  <a:sysClr val="window" lastClr="FFFFFF"/>
                </a:solidFill>
              </a:rPr>
              <a:t>素材下载：</a:t>
            </a:r>
            <a:r>
              <a:rPr lang="en-US" altLang="zh-CN" sz="100" kern="0" dirty="0">
                <a:solidFill>
                  <a:sysClr val="window" lastClr="FFFFFF"/>
                </a:solidFill>
              </a:rPr>
              <a:t>www.1ppt.com/sucai/</a:t>
            </a:r>
          </a:p>
          <a:p>
            <a:pPr defTabSz="685766">
              <a:defRPr/>
            </a:pPr>
            <a:r>
              <a:rPr lang="en-US" altLang="zh-CN" sz="100" kern="0" dirty="0">
                <a:solidFill>
                  <a:sysClr val="window" lastClr="FFFFFF"/>
                </a:solidFill>
              </a:rPr>
              <a:t>PPT</a:t>
            </a:r>
            <a:r>
              <a:rPr lang="zh-CN" altLang="en-US" sz="100" kern="0">
                <a:solidFill>
                  <a:sysClr val="window" lastClr="FFFFFF"/>
                </a:solidFill>
              </a:rPr>
              <a:t>背景图片：</a:t>
            </a:r>
            <a:r>
              <a:rPr lang="en-US" altLang="zh-CN" sz="100" kern="0" dirty="0">
                <a:solidFill>
                  <a:sysClr val="window" lastClr="FFFFFF"/>
                </a:solidFill>
              </a:rPr>
              <a:t>www.1ppt.com/beijing/      PPT</a:t>
            </a:r>
            <a:r>
              <a:rPr lang="zh-CN" altLang="en-US" sz="100" kern="0">
                <a:solidFill>
                  <a:sysClr val="window" lastClr="FFFFFF"/>
                </a:solidFill>
              </a:rPr>
              <a:t>图表下载：</a:t>
            </a:r>
            <a:r>
              <a:rPr lang="en-US" altLang="zh-CN" sz="100" kern="0" dirty="0">
                <a:solidFill>
                  <a:sysClr val="window" lastClr="FFFFFF"/>
                </a:solidFill>
              </a:rPr>
              <a:t>www.1ppt.com/tubiao/      </a:t>
            </a:r>
          </a:p>
          <a:p>
            <a:pPr defTabSz="685766">
              <a:defRPr/>
            </a:pPr>
            <a:r>
              <a:rPr lang="zh-CN" altLang="en-US" sz="100" kern="0">
                <a:solidFill>
                  <a:sysClr val="window" lastClr="FFFFFF"/>
                </a:solidFill>
              </a:rPr>
              <a:t>优秀</a:t>
            </a:r>
            <a:r>
              <a:rPr lang="en-US" altLang="zh-CN" sz="100" kern="0" dirty="0">
                <a:solidFill>
                  <a:sysClr val="window" lastClr="FFFFFF"/>
                </a:solidFill>
              </a:rPr>
              <a:t>PPT</a:t>
            </a:r>
            <a:r>
              <a:rPr lang="zh-CN" altLang="en-US" sz="100" kern="0">
                <a:solidFill>
                  <a:sysClr val="window" lastClr="FFFFFF"/>
                </a:solidFill>
              </a:rPr>
              <a:t>下载：</a:t>
            </a:r>
            <a:r>
              <a:rPr lang="en-US" altLang="zh-CN" sz="100" kern="0" dirty="0">
                <a:solidFill>
                  <a:sysClr val="window" lastClr="FFFFFF"/>
                </a:solidFill>
              </a:rPr>
              <a:t>www.1ppt.com/xiazai/        PPT</a:t>
            </a:r>
            <a:r>
              <a:rPr lang="zh-CN" altLang="en-US" sz="100" kern="0">
                <a:solidFill>
                  <a:sysClr val="window" lastClr="FFFFFF"/>
                </a:solidFill>
              </a:rPr>
              <a:t>教程： </a:t>
            </a:r>
            <a:r>
              <a:rPr lang="en-US" altLang="zh-CN" sz="100" kern="0" dirty="0">
                <a:solidFill>
                  <a:sysClr val="window" lastClr="FFFFFF"/>
                </a:solidFill>
              </a:rPr>
              <a:t>www.1ppt.com/powerpoint/      </a:t>
            </a:r>
          </a:p>
          <a:p>
            <a:pPr defTabSz="685766">
              <a:defRPr/>
            </a:pPr>
            <a:r>
              <a:rPr lang="en-US" altLang="zh-CN" sz="100" kern="0" dirty="0">
                <a:solidFill>
                  <a:sysClr val="window" lastClr="FFFFFF"/>
                </a:solidFill>
              </a:rPr>
              <a:t>Word</a:t>
            </a:r>
            <a:r>
              <a:rPr lang="zh-CN" altLang="en-US" sz="100" kern="0">
                <a:solidFill>
                  <a:sysClr val="window" lastClr="FFFFFF"/>
                </a:solidFill>
              </a:rPr>
              <a:t>教程： </a:t>
            </a:r>
            <a:r>
              <a:rPr lang="en-US" altLang="zh-CN" sz="100" kern="0" dirty="0">
                <a:solidFill>
                  <a:sysClr val="window" lastClr="FFFFFF"/>
                </a:solidFill>
              </a:rPr>
              <a:t>www.1ppt.com/word/              Excel</a:t>
            </a:r>
            <a:r>
              <a:rPr lang="zh-CN" altLang="en-US" sz="100" kern="0">
                <a:solidFill>
                  <a:sysClr val="window" lastClr="FFFFFF"/>
                </a:solidFill>
              </a:rPr>
              <a:t>教程：</a:t>
            </a:r>
            <a:r>
              <a:rPr lang="en-US" altLang="zh-CN" sz="100" kern="0" dirty="0">
                <a:solidFill>
                  <a:sysClr val="window" lastClr="FFFFFF"/>
                </a:solidFill>
              </a:rPr>
              <a:t>www.1ppt.com/excel/  </a:t>
            </a:r>
          </a:p>
          <a:p>
            <a:pPr defTabSz="685766">
              <a:defRPr/>
            </a:pPr>
            <a:r>
              <a:rPr lang="zh-CN" altLang="en-US" sz="100" kern="0">
                <a:solidFill>
                  <a:sysClr val="window" lastClr="FFFFFF"/>
                </a:solidFill>
              </a:rPr>
              <a:t>资料下载：</a:t>
            </a:r>
            <a:r>
              <a:rPr lang="en-US" altLang="zh-CN" sz="100" kern="0" dirty="0">
                <a:solidFill>
                  <a:sysClr val="window" lastClr="FFFFFF"/>
                </a:solidFill>
              </a:rPr>
              <a:t>www.1ppt.com/ziliao/                PPT</a:t>
            </a:r>
            <a:r>
              <a:rPr lang="zh-CN" altLang="en-US" sz="100" kern="0">
                <a:solidFill>
                  <a:sysClr val="window" lastClr="FFFFFF"/>
                </a:solidFill>
              </a:rPr>
              <a:t>课件下载：</a:t>
            </a:r>
            <a:r>
              <a:rPr lang="en-US" altLang="zh-CN" sz="100" kern="0" dirty="0">
                <a:solidFill>
                  <a:sysClr val="window" lastClr="FFFFFF"/>
                </a:solidFill>
              </a:rPr>
              <a:t>www.1ppt.com/kejian/ </a:t>
            </a:r>
          </a:p>
          <a:p>
            <a:pPr defTabSz="685766">
              <a:defRPr/>
            </a:pPr>
            <a:r>
              <a:rPr lang="zh-CN" altLang="en-US" sz="100" kern="0">
                <a:solidFill>
                  <a:sysClr val="window" lastClr="FFFFFF"/>
                </a:solidFill>
              </a:rPr>
              <a:t>范文下载：</a:t>
            </a:r>
            <a:r>
              <a:rPr lang="en-US" altLang="zh-CN" sz="100" kern="0" dirty="0">
                <a:solidFill>
                  <a:sysClr val="window" lastClr="FFFFFF"/>
                </a:solidFill>
              </a:rPr>
              <a:t>www.1ppt.com/fanwen/             </a:t>
            </a:r>
            <a:r>
              <a:rPr lang="zh-CN" altLang="en-US" sz="100" kern="0">
                <a:solidFill>
                  <a:sysClr val="window" lastClr="FFFFFF"/>
                </a:solidFill>
              </a:rPr>
              <a:t>试卷下载：</a:t>
            </a:r>
            <a:r>
              <a:rPr lang="en-US" altLang="zh-CN" sz="100" kern="0" dirty="0">
                <a:solidFill>
                  <a:sysClr val="window" lastClr="FFFFFF"/>
                </a:solidFill>
              </a:rPr>
              <a:t>www.1ppt.com/shiti/  </a:t>
            </a:r>
          </a:p>
          <a:p>
            <a:pPr defTabSz="685766">
              <a:defRPr/>
            </a:pPr>
            <a:r>
              <a:rPr lang="zh-CN" altLang="en-US" sz="100" kern="0">
                <a:solidFill>
                  <a:sysClr val="window" lastClr="FFFFFF"/>
                </a:solidFill>
              </a:rPr>
              <a:t>教案下载：</a:t>
            </a:r>
            <a:r>
              <a:rPr lang="en-US" altLang="zh-CN" sz="100" kern="0" dirty="0">
                <a:solidFill>
                  <a:sysClr val="window" lastClr="FFFFFF"/>
                </a:solidFill>
              </a:rPr>
              <a:t>www.1ppt.com/jiaoan/        PPT</a:t>
            </a:r>
            <a:r>
              <a:rPr lang="zh-CN" altLang="en-US" sz="100" kern="0">
                <a:solidFill>
                  <a:sysClr val="window" lastClr="FFFFFF"/>
                </a:solidFill>
              </a:rPr>
              <a:t>论坛：</a:t>
            </a:r>
            <a:r>
              <a:rPr lang="en-US" altLang="zh-CN" sz="100" kern="0" dirty="0">
                <a:solidFill>
                  <a:sysClr val="window" lastClr="FFFFFF"/>
                </a:solidFill>
              </a:rPr>
              <a:t>www.1ppt.cn</a:t>
            </a:r>
          </a:p>
          <a:p>
            <a:pPr defTabSz="685766">
              <a:defRPr/>
            </a:pPr>
            <a:r>
              <a:rPr lang="en-US" altLang="zh-CN" sz="100" kern="0" dirty="0">
                <a:solidFill>
                  <a:sysClr val="window" lastClr="FFFFFF"/>
                </a:solidFill>
              </a:rPr>
              <a:t> </a:t>
            </a:r>
            <a:endParaRPr lang="zh-CN" altLang="en-US" sz="100" kern="0">
              <a:solidFill>
                <a:sysClr val="window" lastClr="FFFFFF"/>
              </a:solidFill>
            </a:endParaRPr>
          </a:p>
        </p:txBody>
      </p:sp>
      <p:sp>
        <p:nvSpPr>
          <p:cNvPr id="6" name="矩形 5"/>
          <p:cNvSpPr/>
          <p:nvPr/>
        </p:nvSpPr>
        <p:spPr>
          <a:xfrm>
            <a:off x="0" y="0"/>
            <a:ext cx="2412206" cy="6858000"/>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文本框 7"/>
          <p:cNvSpPr txBox="1"/>
          <p:nvPr/>
        </p:nvSpPr>
        <p:spPr>
          <a:xfrm>
            <a:off x="0" y="3152001"/>
            <a:ext cx="2412206" cy="553998"/>
          </a:xfrm>
          <a:prstGeom prst="rect">
            <a:avLst/>
          </a:prstGeom>
          <a:noFill/>
        </p:spPr>
        <p:txBody>
          <a:bodyPr wrap="square" rtlCol="0">
            <a:spAutoFit/>
          </a:bodyPr>
          <a:lstStyle/>
          <a:p>
            <a:pPr algn="r"/>
            <a:r>
              <a:rPr lang="en-US" altLang="zh-CN" sz="3000" b="1" dirty="0">
                <a:solidFill>
                  <a:schemeClr val="bg1"/>
                </a:solidFill>
                <a:cs typeface="Times New Roman" panose="02020603050405020304" pitchFamily="18" charset="0"/>
              </a:rPr>
              <a:t>CONTENTS</a:t>
            </a:r>
            <a:endParaRPr lang="zh-CN" altLang="en-US" sz="3000" b="1">
              <a:solidFill>
                <a:schemeClr val="bg1"/>
              </a:solidFill>
              <a:cs typeface="Times New Roman" panose="02020603050405020304" pitchFamily="18" charset="0"/>
            </a:endParaRPr>
          </a:p>
        </p:txBody>
      </p:sp>
      <p:grpSp>
        <p:nvGrpSpPr>
          <p:cNvPr id="3" name="组合 2">
            <a:extLst>
              <a:ext uri="{FF2B5EF4-FFF2-40B4-BE49-F238E27FC236}">
                <a16:creationId xmlns:a16="http://schemas.microsoft.com/office/drawing/2014/main" id="{3E634234-3C5A-4151-8835-9EC52F93FBE6}"/>
              </a:ext>
            </a:extLst>
          </p:cNvPr>
          <p:cNvGrpSpPr/>
          <p:nvPr/>
        </p:nvGrpSpPr>
        <p:grpSpPr>
          <a:xfrm>
            <a:off x="2771852" y="1476242"/>
            <a:ext cx="2814632" cy="755934"/>
            <a:chOff x="3381452" y="1483360"/>
            <a:chExt cx="2814632" cy="755934"/>
          </a:xfrm>
        </p:grpSpPr>
        <p:sp>
          <p:nvSpPr>
            <p:cNvPr id="29" name="文本框 28">
              <a:extLst>
                <a:ext uri="{FF2B5EF4-FFF2-40B4-BE49-F238E27FC236}">
                  <a16:creationId xmlns:a16="http://schemas.microsoft.com/office/drawing/2014/main" id="{A57C3715-C4D2-43CC-AEB9-A61F82291B38}"/>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Overview</a:t>
              </a:r>
              <a:endParaRPr lang="zh-CN" altLang="en-US" sz="2800" b="1" dirty="0"/>
            </a:p>
          </p:txBody>
        </p:sp>
        <p:grpSp>
          <p:nvGrpSpPr>
            <p:cNvPr id="2" name="组合 1">
              <a:extLst>
                <a:ext uri="{FF2B5EF4-FFF2-40B4-BE49-F238E27FC236}">
                  <a16:creationId xmlns:a16="http://schemas.microsoft.com/office/drawing/2014/main" id="{6BB36206-7EF2-4275-804D-5914D0063608}"/>
                </a:ext>
              </a:extLst>
            </p:cNvPr>
            <p:cNvGrpSpPr/>
            <p:nvPr/>
          </p:nvGrpSpPr>
          <p:grpSpPr>
            <a:xfrm>
              <a:off x="3381452" y="1483360"/>
              <a:ext cx="755934" cy="755934"/>
              <a:chOff x="3381452" y="1483360"/>
              <a:chExt cx="755934" cy="755934"/>
            </a:xfrm>
          </p:grpSpPr>
          <p:sp>
            <p:nvSpPr>
              <p:cNvPr id="31" name="文本框 30">
                <a:extLst>
                  <a:ext uri="{FF2B5EF4-FFF2-40B4-BE49-F238E27FC236}">
                    <a16:creationId xmlns:a16="http://schemas.microsoft.com/office/drawing/2014/main" id="{941A55C8-3D03-4F0B-A114-E6953ECF12E6}"/>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01</a:t>
                </a:r>
              </a:p>
            </p:txBody>
          </p:sp>
          <p:sp>
            <p:nvSpPr>
              <p:cNvPr id="33" name="矩形 32">
                <a:extLst>
                  <a:ext uri="{FF2B5EF4-FFF2-40B4-BE49-F238E27FC236}">
                    <a16:creationId xmlns:a16="http://schemas.microsoft.com/office/drawing/2014/main" id="{58D29653-8817-4CE2-B992-124EF9C8F1C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2" name="组合 31">
            <a:extLst>
              <a:ext uri="{FF2B5EF4-FFF2-40B4-BE49-F238E27FC236}">
                <a16:creationId xmlns:a16="http://schemas.microsoft.com/office/drawing/2014/main" id="{3D508C5B-6681-41E4-8B55-36EF54515551}"/>
              </a:ext>
            </a:extLst>
          </p:cNvPr>
          <p:cNvGrpSpPr/>
          <p:nvPr/>
        </p:nvGrpSpPr>
        <p:grpSpPr>
          <a:xfrm>
            <a:off x="5943288" y="1476242"/>
            <a:ext cx="2814632" cy="755934"/>
            <a:chOff x="3381452" y="1483360"/>
            <a:chExt cx="2814632" cy="755934"/>
          </a:xfrm>
        </p:grpSpPr>
        <p:sp>
          <p:nvSpPr>
            <p:cNvPr id="50" name="文本框 49">
              <a:extLst>
                <a:ext uri="{FF2B5EF4-FFF2-40B4-BE49-F238E27FC236}">
                  <a16:creationId xmlns:a16="http://schemas.microsoft.com/office/drawing/2014/main" id="{440ED7AC-2D5B-4799-AF37-EDD283FDF1F9}"/>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Background</a:t>
              </a:r>
              <a:endParaRPr lang="zh-CN" altLang="en-US" sz="2800" b="1" dirty="0"/>
            </a:p>
          </p:txBody>
        </p:sp>
        <p:grpSp>
          <p:nvGrpSpPr>
            <p:cNvPr id="51" name="组合 50">
              <a:extLst>
                <a:ext uri="{FF2B5EF4-FFF2-40B4-BE49-F238E27FC236}">
                  <a16:creationId xmlns:a16="http://schemas.microsoft.com/office/drawing/2014/main" id="{DC126A78-DC36-4B0A-93A5-4A045D58771C}"/>
                </a:ext>
              </a:extLst>
            </p:cNvPr>
            <p:cNvGrpSpPr/>
            <p:nvPr/>
          </p:nvGrpSpPr>
          <p:grpSpPr>
            <a:xfrm>
              <a:off x="3381452" y="1483360"/>
              <a:ext cx="755934" cy="755934"/>
              <a:chOff x="3381452" y="1483360"/>
              <a:chExt cx="755934" cy="755934"/>
            </a:xfrm>
          </p:grpSpPr>
          <p:sp>
            <p:nvSpPr>
              <p:cNvPr id="52" name="文本框 51">
                <a:extLst>
                  <a:ext uri="{FF2B5EF4-FFF2-40B4-BE49-F238E27FC236}">
                    <a16:creationId xmlns:a16="http://schemas.microsoft.com/office/drawing/2014/main" id="{EC4051D8-E7A7-43F0-9E80-E2788B4816F5}"/>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02</a:t>
                </a:r>
              </a:p>
            </p:txBody>
          </p:sp>
          <p:sp>
            <p:nvSpPr>
              <p:cNvPr id="53" name="矩形 52">
                <a:extLst>
                  <a:ext uri="{FF2B5EF4-FFF2-40B4-BE49-F238E27FC236}">
                    <a16:creationId xmlns:a16="http://schemas.microsoft.com/office/drawing/2014/main" id="{9828C8B0-71A4-43D6-BC20-0F4BD40CDB38}"/>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15" name="组合 14">
            <a:extLst>
              <a:ext uri="{FF2B5EF4-FFF2-40B4-BE49-F238E27FC236}">
                <a16:creationId xmlns:a16="http://schemas.microsoft.com/office/drawing/2014/main" id="{7030A286-0AA4-4832-BDC4-089A27F2E750}"/>
              </a:ext>
            </a:extLst>
          </p:cNvPr>
          <p:cNvGrpSpPr/>
          <p:nvPr/>
        </p:nvGrpSpPr>
        <p:grpSpPr>
          <a:xfrm>
            <a:off x="2771852" y="3051032"/>
            <a:ext cx="2814632" cy="755934"/>
            <a:chOff x="3381452" y="1483360"/>
            <a:chExt cx="2814632" cy="755934"/>
          </a:xfrm>
        </p:grpSpPr>
        <p:sp>
          <p:nvSpPr>
            <p:cNvPr id="16" name="文本框 15">
              <a:extLst>
                <a:ext uri="{FF2B5EF4-FFF2-40B4-BE49-F238E27FC236}">
                  <a16:creationId xmlns:a16="http://schemas.microsoft.com/office/drawing/2014/main" id="{B473D347-3EF7-4AAA-AA5C-8FC313CB52BE}"/>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GDD</a:t>
              </a:r>
              <a:endParaRPr lang="zh-CN" altLang="en-US" sz="2800" b="1" dirty="0"/>
            </a:p>
          </p:txBody>
        </p:sp>
        <p:grpSp>
          <p:nvGrpSpPr>
            <p:cNvPr id="17" name="组合 16">
              <a:extLst>
                <a:ext uri="{FF2B5EF4-FFF2-40B4-BE49-F238E27FC236}">
                  <a16:creationId xmlns:a16="http://schemas.microsoft.com/office/drawing/2014/main" id="{28083D96-F6B4-4918-80C4-FD69637F3944}"/>
                </a:ext>
              </a:extLst>
            </p:cNvPr>
            <p:cNvGrpSpPr/>
            <p:nvPr/>
          </p:nvGrpSpPr>
          <p:grpSpPr>
            <a:xfrm>
              <a:off x="3381452" y="1483360"/>
              <a:ext cx="755934" cy="755934"/>
              <a:chOff x="3381452" y="1483360"/>
              <a:chExt cx="755934" cy="755934"/>
            </a:xfrm>
          </p:grpSpPr>
          <p:sp>
            <p:nvSpPr>
              <p:cNvPr id="18" name="文本框 17">
                <a:extLst>
                  <a:ext uri="{FF2B5EF4-FFF2-40B4-BE49-F238E27FC236}">
                    <a16:creationId xmlns:a16="http://schemas.microsoft.com/office/drawing/2014/main" id="{6EE68D79-308E-451F-B0D5-8E972CE3DF6F}"/>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03</a:t>
                </a:r>
              </a:p>
            </p:txBody>
          </p:sp>
          <p:sp>
            <p:nvSpPr>
              <p:cNvPr id="19" name="矩形 18">
                <a:extLst>
                  <a:ext uri="{FF2B5EF4-FFF2-40B4-BE49-F238E27FC236}">
                    <a16:creationId xmlns:a16="http://schemas.microsoft.com/office/drawing/2014/main" id="{6D15A17C-CAFF-438B-B2C3-06338FD5B285}"/>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0" name="组合 19">
            <a:extLst>
              <a:ext uri="{FF2B5EF4-FFF2-40B4-BE49-F238E27FC236}">
                <a16:creationId xmlns:a16="http://schemas.microsoft.com/office/drawing/2014/main" id="{FA2296BF-BEDD-43E3-875E-F9EFBCC84CA2}"/>
              </a:ext>
            </a:extLst>
          </p:cNvPr>
          <p:cNvGrpSpPr/>
          <p:nvPr/>
        </p:nvGrpSpPr>
        <p:grpSpPr>
          <a:xfrm>
            <a:off x="5943288" y="3051032"/>
            <a:ext cx="2814632" cy="755934"/>
            <a:chOff x="3381452" y="1483360"/>
            <a:chExt cx="2814632" cy="755934"/>
          </a:xfrm>
        </p:grpSpPr>
        <p:sp>
          <p:nvSpPr>
            <p:cNvPr id="21" name="文本框 20">
              <a:extLst>
                <a:ext uri="{FF2B5EF4-FFF2-40B4-BE49-F238E27FC236}">
                  <a16:creationId xmlns:a16="http://schemas.microsoft.com/office/drawing/2014/main" id="{7890B385-BA21-41D2-93CB-0B7E9D459E27}"/>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GDD-KM</a:t>
              </a:r>
              <a:endParaRPr lang="zh-CN" altLang="en-US" sz="2800" b="1" dirty="0"/>
            </a:p>
          </p:txBody>
        </p:sp>
        <p:grpSp>
          <p:nvGrpSpPr>
            <p:cNvPr id="22" name="组合 21">
              <a:extLst>
                <a:ext uri="{FF2B5EF4-FFF2-40B4-BE49-F238E27FC236}">
                  <a16:creationId xmlns:a16="http://schemas.microsoft.com/office/drawing/2014/main" id="{E55FE3E3-0374-48F8-B338-FC91007C883F}"/>
                </a:ext>
              </a:extLst>
            </p:cNvPr>
            <p:cNvGrpSpPr/>
            <p:nvPr/>
          </p:nvGrpSpPr>
          <p:grpSpPr>
            <a:xfrm>
              <a:off x="3381452" y="1483360"/>
              <a:ext cx="755934" cy="755934"/>
              <a:chOff x="3381452" y="1483360"/>
              <a:chExt cx="755934" cy="755934"/>
            </a:xfrm>
          </p:grpSpPr>
          <p:sp>
            <p:nvSpPr>
              <p:cNvPr id="23" name="文本框 22">
                <a:extLst>
                  <a:ext uri="{FF2B5EF4-FFF2-40B4-BE49-F238E27FC236}">
                    <a16:creationId xmlns:a16="http://schemas.microsoft.com/office/drawing/2014/main" id="{E32466EF-3CCB-4EE3-AD18-FF47454F3160}"/>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04</a:t>
                </a:r>
              </a:p>
            </p:txBody>
          </p:sp>
          <p:sp>
            <p:nvSpPr>
              <p:cNvPr id="24" name="矩形 23">
                <a:extLst>
                  <a:ext uri="{FF2B5EF4-FFF2-40B4-BE49-F238E27FC236}">
                    <a16:creationId xmlns:a16="http://schemas.microsoft.com/office/drawing/2014/main" id="{711CAB83-9BF5-4456-B467-88BE4CD27E5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5" name="组合 24">
            <a:extLst>
              <a:ext uri="{FF2B5EF4-FFF2-40B4-BE49-F238E27FC236}">
                <a16:creationId xmlns:a16="http://schemas.microsoft.com/office/drawing/2014/main" id="{7A61C0A5-CCBC-4618-A363-A1106DB236E9}"/>
              </a:ext>
            </a:extLst>
          </p:cNvPr>
          <p:cNvGrpSpPr/>
          <p:nvPr/>
        </p:nvGrpSpPr>
        <p:grpSpPr>
          <a:xfrm>
            <a:off x="2771852" y="4624255"/>
            <a:ext cx="2814632" cy="755934"/>
            <a:chOff x="3381452" y="1483360"/>
            <a:chExt cx="2814632" cy="755934"/>
          </a:xfrm>
        </p:grpSpPr>
        <p:sp>
          <p:nvSpPr>
            <p:cNvPr id="26" name="文本框 25">
              <a:extLst>
                <a:ext uri="{FF2B5EF4-FFF2-40B4-BE49-F238E27FC236}">
                  <a16:creationId xmlns:a16="http://schemas.microsoft.com/office/drawing/2014/main" id="{6252A222-6EAD-41E0-A748-87280A79D8FD}"/>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Case Study</a:t>
              </a:r>
              <a:endParaRPr lang="zh-CN" altLang="en-US" sz="2800" b="1" dirty="0"/>
            </a:p>
          </p:txBody>
        </p:sp>
        <p:grpSp>
          <p:nvGrpSpPr>
            <p:cNvPr id="27" name="组合 26">
              <a:extLst>
                <a:ext uri="{FF2B5EF4-FFF2-40B4-BE49-F238E27FC236}">
                  <a16:creationId xmlns:a16="http://schemas.microsoft.com/office/drawing/2014/main" id="{E5ADD703-8272-4E86-B158-C906733EFA86}"/>
                </a:ext>
              </a:extLst>
            </p:cNvPr>
            <p:cNvGrpSpPr/>
            <p:nvPr/>
          </p:nvGrpSpPr>
          <p:grpSpPr>
            <a:xfrm>
              <a:off x="3381452" y="1483360"/>
              <a:ext cx="755934" cy="755934"/>
              <a:chOff x="3381452" y="1483360"/>
              <a:chExt cx="755934" cy="755934"/>
            </a:xfrm>
          </p:grpSpPr>
          <p:sp>
            <p:nvSpPr>
              <p:cNvPr id="28" name="文本框 27">
                <a:extLst>
                  <a:ext uri="{FF2B5EF4-FFF2-40B4-BE49-F238E27FC236}">
                    <a16:creationId xmlns:a16="http://schemas.microsoft.com/office/drawing/2014/main" id="{A517E702-16FA-4511-AD04-D05D982A924C}"/>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05</a:t>
                </a:r>
              </a:p>
            </p:txBody>
          </p:sp>
          <p:sp>
            <p:nvSpPr>
              <p:cNvPr id="30" name="矩形 29">
                <a:extLst>
                  <a:ext uri="{FF2B5EF4-FFF2-40B4-BE49-F238E27FC236}">
                    <a16:creationId xmlns:a16="http://schemas.microsoft.com/office/drawing/2014/main" id="{40104CB8-DFF9-4F44-8119-743F5F10DB2C}"/>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4" name="组合 33">
            <a:extLst>
              <a:ext uri="{FF2B5EF4-FFF2-40B4-BE49-F238E27FC236}">
                <a16:creationId xmlns:a16="http://schemas.microsoft.com/office/drawing/2014/main" id="{C579C1A0-50E0-45E4-B2FC-E00DF1FD6721}"/>
              </a:ext>
            </a:extLst>
          </p:cNvPr>
          <p:cNvGrpSpPr/>
          <p:nvPr/>
        </p:nvGrpSpPr>
        <p:grpSpPr>
          <a:xfrm>
            <a:off x="5943288" y="4624254"/>
            <a:ext cx="2814632" cy="755934"/>
            <a:chOff x="3381452" y="1483360"/>
            <a:chExt cx="2814632" cy="755934"/>
          </a:xfrm>
        </p:grpSpPr>
        <p:sp>
          <p:nvSpPr>
            <p:cNvPr id="35" name="文本框 34">
              <a:extLst>
                <a:ext uri="{FF2B5EF4-FFF2-40B4-BE49-F238E27FC236}">
                  <a16:creationId xmlns:a16="http://schemas.microsoft.com/office/drawing/2014/main" id="{7B292BD2-DCB3-4C9F-9FD6-8C382B0183CF}"/>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solidFill>
                    <a:srgbClr val="870078"/>
                  </a:solidFill>
                </a:rPr>
                <a:t>Conclusion</a:t>
              </a:r>
              <a:endParaRPr lang="zh-CN" altLang="en-US" sz="2800" b="1" dirty="0">
                <a:solidFill>
                  <a:srgbClr val="870078"/>
                </a:solidFill>
              </a:endParaRPr>
            </a:p>
          </p:txBody>
        </p:sp>
        <p:grpSp>
          <p:nvGrpSpPr>
            <p:cNvPr id="36" name="组合 35">
              <a:extLst>
                <a:ext uri="{FF2B5EF4-FFF2-40B4-BE49-F238E27FC236}">
                  <a16:creationId xmlns:a16="http://schemas.microsoft.com/office/drawing/2014/main" id="{CF8BB6D7-5D5B-457B-8AB8-7891BD029785}"/>
                </a:ext>
              </a:extLst>
            </p:cNvPr>
            <p:cNvGrpSpPr/>
            <p:nvPr/>
          </p:nvGrpSpPr>
          <p:grpSpPr>
            <a:xfrm>
              <a:off x="3381452" y="1483360"/>
              <a:ext cx="755934" cy="755934"/>
              <a:chOff x="3381452" y="1483360"/>
              <a:chExt cx="755934" cy="755934"/>
            </a:xfrm>
          </p:grpSpPr>
          <p:sp>
            <p:nvSpPr>
              <p:cNvPr id="37" name="文本框 36">
                <a:extLst>
                  <a:ext uri="{FF2B5EF4-FFF2-40B4-BE49-F238E27FC236}">
                    <a16:creationId xmlns:a16="http://schemas.microsoft.com/office/drawing/2014/main" id="{B1AF64C1-FB56-464B-B6A2-2F1FBF423FA8}"/>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06</a:t>
                </a:r>
              </a:p>
            </p:txBody>
          </p:sp>
          <p:sp>
            <p:nvSpPr>
              <p:cNvPr id="38" name="矩形 37">
                <a:extLst>
                  <a:ext uri="{FF2B5EF4-FFF2-40B4-BE49-F238E27FC236}">
                    <a16:creationId xmlns:a16="http://schemas.microsoft.com/office/drawing/2014/main" id="{93F585C5-4C60-48CE-B83F-AD4D53FFBF60}"/>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spTree>
    <p:extLst>
      <p:ext uri="{BB962C8B-B14F-4D97-AF65-F5344CB8AC3E}">
        <p14:creationId xmlns:p14="http://schemas.microsoft.com/office/powerpoint/2010/main" val="2477202810"/>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11016D96-C8C0-4F33-9F58-BF21354E6323}"/>
              </a:ext>
            </a:extLst>
          </p:cNvPr>
          <p:cNvSpPr>
            <a:spLocks noGrp="1"/>
          </p:cNvSpPr>
          <p:nvPr>
            <p:ph type="sldNum" sz="quarter" idx="12"/>
          </p:nvPr>
        </p:nvSpPr>
        <p:spPr/>
        <p:txBody>
          <a:bodyPr/>
          <a:lstStyle/>
          <a:p>
            <a:fld id="{51D91E7F-84B6-4064-9D4E-CC7D244BCA04}" type="slidenum">
              <a:rPr lang="zh-CN" altLang="en-US" smtClean="0"/>
              <a:pPr/>
              <a:t>27</a:t>
            </a:fld>
            <a:endParaRPr lang="zh-CN" altLang="en-US"/>
          </a:p>
        </p:txBody>
      </p:sp>
      <p:sp>
        <p:nvSpPr>
          <p:cNvPr id="3" name="文本占位符 2">
            <a:extLst>
              <a:ext uri="{FF2B5EF4-FFF2-40B4-BE49-F238E27FC236}">
                <a16:creationId xmlns:a16="http://schemas.microsoft.com/office/drawing/2014/main" id="{289B4FAC-9E56-49F4-A5BB-C6B21CE0A5BC}"/>
              </a:ext>
            </a:extLst>
          </p:cNvPr>
          <p:cNvSpPr>
            <a:spLocks noGrp="1"/>
          </p:cNvSpPr>
          <p:nvPr>
            <p:ph type="body" sz="quarter" idx="13"/>
          </p:nvPr>
        </p:nvSpPr>
        <p:spPr/>
        <p:txBody>
          <a:bodyPr/>
          <a:lstStyle/>
          <a:p>
            <a:r>
              <a:rPr lang="en-US" altLang="zh-CN" dirty="0"/>
              <a:t>Conclusion</a:t>
            </a:r>
            <a:endParaRPr lang="zh-CN" altLang="en-US" dirty="0"/>
          </a:p>
        </p:txBody>
      </p:sp>
      <p:grpSp>
        <p:nvGrpSpPr>
          <p:cNvPr id="8" name="组合 7">
            <a:extLst>
              <a:ext uri="{FF2B5EF4-FFF2-40B4-BE49-F238E27FC236}">
                <a16:creationId xmlns:a16="http://schemas.microsoft.com/office/drawing/2014/main" id="{45BCB458-0E37-46DE-896C-A4017B7BE801}"/>
              </a:ext>
            </a:extLst>
          </p:cNvPr>
          <p:cNvGrpSpPr/>
          <p:nvPr/>
        </p:nvGrpSpPr>
        <p:grpSpPr>
          <a:xfrm>
            <a:off x="1104252" y="2030793"/>
            <a:ext cx="6935496" cy="707886"/>
            <a:chOff x="1165516" y="1940860"/>
            <a:chExt cx="6935496" cy="707886"/>
          </a:xfrm>
        </p:grpSpPr>
        <p:sp>
          <p:nvSpPr>
            <p:cNvPr id="4" name="椭圆 3">
              <a:extLst>
                <a:ext uri="{FF2B5EF4-FFF2-40B4-BE49-F238E27FC236}">
                  <a16:creationId xmlns:a16="http://schemas.microsoft.com/office/drawing/2014/main" id="{448D6EDF-56CB-4ED8-A292-FD5E5F9DB035}"/>
                </a:ext>
              </a:extLst>
            </p:cNvPr>
            <p:cNvSpPr/>
            <p:nvPr/>
          </p:nvSpPr>
          <p:spPr>
            <a:xfrm>
              <a:off x="1165516" y="2001002"/>
              <a:ext cx="587603" cy="587603"/>
            </a:xfrm>
            <a:prstGeom prst="ellipse">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latin typeface="微软雅黑" panose="020B0503020204020204" pitchFamily="34" charset="-122"/>
                  <a:ea typeface="微软雅黑" panose="020B0503020204020204" pitchFamily="34" charset="-122"/>
                </a:rPr>
                <a:t>1</a:t>
              </a:r>
              <a:endParaRPr lang="zh-CN" altLang="en-US" sz="2400" b="1" dirty="0">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64FCC5AD-6A53-447B-8438-C3B78847BCE0}"/>
                </a:ext>
              </a:extLst>
            </p:cNvPr>
            <p:cNvSpPr txBox="1"/>
            <p:nvPr/>
          </p:nvSpPr>
          <p:spPr>
            <a:xfrm>
              <a:off x="1940330" y="1940860"/>
              <a:ext cx="6160682" cy="707886"/>
            </a:xfrm>
            <a:prstGeom prst="rect">
              <a:avLst/>
            </a:prstGeom>
            <a:noFill/>
          </p:spPr>
          <p:txBody>
            <a:bodyPr wrap="square" rtlCol="0">
              <a:spAutoFit/>
            </a:bodyPr>
            <a:lstStyle/>
            <a:p>
              <a:r>
                <a:rPr lang="en-US" altLang="zh-CN" sz="2000" dirty="0">
                  <a:solidFill>
                    <a:srgbClr val="6A005F"/>
                  </a:solidFill>
                </a:rPr>
                <a:t>Organized guidance to create, integrate and apply the knowledge to </a:t>
              </a:r>
              <a:r>
                <a:rPr lang="en-US" altLang="zh-CN" sz="2000" dirty="0">
                  <a:solidFill>
                    <a:srgbClr val="C00000"/>
                  </a:solidFill>
                </a:rPr>
                <a:t>future projects</a:t>
              </a:r>
              <a:endParaRPr lang="zh-CN" altLang="en-US" sz="2000" dirty="0">
                <a:solidFill>
                  <a:srgbClr val="C00000"/>
                </a:solidFill>
              </a:endParaRPr>
            </a:p>
          </p:txBody>
        </p:sp>
      </p:grpSp>
      <p:grpSp>
        <p:nvGrpSpPr>
          <p:cNvPr id="9" name="组合 8">
            <a:extLst>
              <a:ext uri="{FF2B5EF4-FFF2-40B4-BE49-F238E27FC236}">
                <a16:creationId xmlns:a16="http://schemas.microsoft.com/office/drawing/2014/main" id="{33F92E07-D1C8-4AB3-9388-7D96F0FF286E}"/>
              </a:ext>
            </a:extLst>
          </p:cNvPr>
          <p:cNvGrpSpPr/>
          <p:nvPr/>
        </p:nvGrpSpPr>
        <p:grpSpPr>
          <a:xfrm>
            <a:off x="1104252" y="3335486"/>
            <a:ext cx="6935496" cy="587603"/>
            <a:chOff x="1165516" y="2001002"/>
            <a:chExt cx="6935496" cy="587603"/>
          </a:xfrm>
        </p:grpSpPr>
        <p:sp>
          <p:nvSpPr>
            <p:cNvPr id="10" name="椭圆 9">
              <a:extLst>
                <a:ext uri="{FF2B5EF4-FFF2-40B4-BE49-F238E27FC236}">
                  <a16:creationId xmlns:a16="http://schemas.microsoft.com/office/drawing/2014/main" id="{8D5CA800-AF5B-464A-B841-064DD01943E4}"/>
                </a:ext>
              </a:extLst>
            </p:cNvPr>
            <p:cNvSpPr/>
            <p:nvPr/>
          </p:nvSpPr>
          <p:spPr>
            <a:xfrm>
              <a:off x="1165516" y="2001002"/>
              <a:ext cx="587603" cy="587603"/>
            </a:xfrm>
            <a:prstGeom prst="ellipse">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latin typeface="微软雅黑" panose="020B0503020204020204" pitchFamily="34" charset="-122"/>
                  <a:ea typeface="微软雅黑" panose="020B0503020204020204" pitchFamily="34" charset="-122"/>
                </a:rPr>
                <a:t>2</a:t>
              </a:r>
              <a:endParaRPr lang="zh-CN" altLang="en-US" sz="2400" b="1" dirty="0">
                <a:latin typeface="微软雅黑" panose="020B0503020204020204" pitchFamily="34" charset="-122"/>
                <a:ea typeface="微软雅黑" panose="020B0503020204020204" pitchFamily="34" charset="-122"/>
              </a:endParaRPr>
            </a:p>
          </p:txBody>
        </p:sp>
        <p:sp>
          <p:nvSpPr>
            <p:cNvPr id="11" name="文本框 10">
              <a:extLst>
                <a:ext uri="{FF2B5EF4-FFF2-40B4-BE49-F238E27FC236}">
                  <a16:creationId xmlns:a16="http://schemas.microsoft.com/office/drawing/2014/main" id="{DD0EB0C4-7C0C-4F1B-9959-77BA53A20C3E}"/>
                </a:ext>
              </a:extLst>
            </p:cNvPr>
            <p:cNvSpPr txBox="1"/>
            <p:nvPr/>
          </p:nvSpPr>
          <p:spPr>
            <a:xfrm>
              <a:off x="1940330" y="2094748"/>
              <a:ext cx="6160682" cy="400110"/>
            </a:xfrm>
            <a:prstGeom prst="rect">
              <a:avLst/>
            </a:prstGeom>
            <a:noFill/>
          </p:spPr>
          <p:txBody>
            <a:bodyPr wrap="square" rtlCol="0">
              <a:spAutoFit/>
            </a:bodyPr>
            <a:lstStyle/>
            <a:p>
              <a:r>
                <a:rPr lang="en-US" altLang="zh-CN" sz="2000" dirty="0">
                  <a:solidFill>
                    <a:srgbClr val="6A005F"/>
                  </a:solidFill>
                </a:rPr>
                <a:t>Improve the knowledge transfer in </a:t>
              </a:r>
              <a:r>
                <a:rPr lang="en-US" altLang="zh-CN" sz="2000" dirty="0">
                  <a:solidFill>
                    <a:srgbClr val="C00000"/>
                  </a:solidFill>
                </a:rPr>
                <a:t>different projects</a:t>
              </a:r>
              <a:endParaRPr lang="en-US" altLang="zh-CN" sz="2000" dirty="0">
                <a:solidFill>
                  <a:srgbClr val="6A005F"/>
                </a:solidFill>
              </a:endParaRPr>
            </a:p>
          </p:txBody>
        </p:sp>
      </p:grpSp>
      <p:grpSp>
        <p:nvGrpSpPr>
          <p:cNvPr id="13" name="组合 12">
            <a:extLst>
              <a:ext uri="{FF2B5EF4-FFF2-40B4-BE49-F238E27FC236}">
                <a16:creationId xmlns:a16="http://schemas.microsoft.com/office/drawing/2014/main" id="{27D762CD-1851-4BAA-A046-043D39742AEF}"/>
              </a:ext>
            </a:extLst>
          </p:cNvPr>
          <p:cNvGrpSpPr/>
          <p:nvPr/>
        </p:nvGrpSpPr>
        <p:grpSpPr>
          <a:xfrm>
            <a:off x="1104252" y="4580037"/>
            <a:ext cx="6935496" cy="707886"/>
            <a:chOff x="1165516" y="1940860"/>
            <a:chExt cx="6935496" cy="707886"/>
          </a:xfrm>
        </p:grpSpPr>
        <p:sp>
          <p:nvSpPr>
            <p:cNvPr id="14" name="椭圆 13">
              <a:extLst>
                <a:ext uri="{FF2B5EF4-FFF2-40B4-BE49-F238E27FC236}">
                  <a16:creationId xmlns:a16="http://schemas.microsoft.com/office/drawing/2014/main" id="{3222153E-3484-42A7-9899-DDDB66AB5A53}"/>
                </a:ext>
              </a:extLst>
            </p:cNvPr>
            <p:cNvSpPr/>
            <p:nvPr/>
          </p:nvSpPr>
          <p:spPr>
            <a:xfrm>
              <a:off x="1165516" y="2001002"/>
              <a:ext cx="587603" cy="587603"/>
            </a:xfrm>
            <a:prstGeom prst="ellipse">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latin typeface="微软雅黑" panose="020B0503020204020204" pitchFamily="34" charset="-122"/>
                  <a:ea typeface="微软雅黑" panose="020B0503020204020204" pitchFamily="34" charset="-122"/>
                </a:rPr>
                <a:t>3</a:t>
              </a:r>
              <a:endParaRPr lang="zh-CN" altLang="en-US" sz="2400" b="1" dirty="0">
                <a:latin typeface="微软雅黑" panose="020B0503020204020204" pitchFamily="34" charset="-122"/>
                <a:ea typeface="微软雅黑" panose="020B0503020204020204" pitchFamily="34" charset="-122"/>
              </a:endParaRPr>
            </a:p>
          </p:txBody>
        </p:sp>
        <p:sp>
          <p:nvSpPr>
            <p:cNvPr id="15" name="文本框 14">
              <a:extLst>
                <a:ext uri="{FF2B5EF4-FFF2-40B4-BE49-F238E27FC236}">
                  <a16:creationId xmlns:a16="http://schemas.microsoft.com/office/drawing/2014/main" id="{A2F3598C-D0BA-4872-A838-367D9A2E11D6}"/>
                </a:ext>
              </a:extLst>
            </p:cNvPr>
            <p:cNvSpPr txBox="1"/>
            <p:nvPr/>
          </p:nvSpPr>
          <p:spPr>
            <a:xfrm>
              <a:off x="1940330" y="1940860"/>
              <a:ext cx="6160682" cy="707886"/>
            </a:xfrm>
            <a:prstGeom prst="rect">
              <a:avLst/>
            </a:prstGeom>
            <a:noFill/>
          </p:spPr>
          <p:txBody>
            <a:bodyPr wrap="square" rtlCol="0">
              <a:spAutoFit/>
            </a:bodyPr>
            <a:lstStyle/>
            <a:p>
              <a:r>
                <a:rPr lang="en-US" altLang="zh-CN" sz="2000" dirty="0">
                  <a:solidFill>
                    <a:srgbClr val="6A005F"/>
                  </a:solidFill>
                </a:rPr>
                <a:t>Help establish an initial knowledge and experience </a:t>
              </a:r>
              <a:r>
                <a:rPr lang="en-US" altLang="zh-CN" sz="2000" dirty="0">
                  <a:solidFill>
                    <a:srgbClr val="C00000"/>
                  </a:solidFill>
                </a:rPr>
                <a:t>repository</a:t>
              </a:r>
              <a:r>
                <a:rPr lang="en-US" altLang="zh-CN" sz="2000" dirty="0">
                  <a:solidFill>
                    <a:srgbClr val="6A005F"/>
                  </a:solidFill>
                </a:rPr>
                <a:t> according to a common </a:t>
              </a:r>
              <a:r>
                <a:rPr lang="en-US" altLang="zh-CN" sz="2000" dirty="0">
                  <a:solidFill>
                    <a:srgbClr val="C00000"/>
                  </a:solidFill>
                </a:rPr>
                <a:t>goal template</a:t>
              </a:r>
            </a:p>
          </p:txBody>
        </p:sp>
      </p:grpSp>
    </p:spTree>
    <p:extLst>
      <p:ext uri="{BB962C8B-B14F-4D97-AF65-F5344CB8AC3E}">
        <p14:creationId xmlns:p14="http://schemas.microsoft.com/office/powerpoint/2010/main" val="4179583981"/>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a:extLst>
              <a:ext uri="{FF2B5EF4-FFF2-40B4-BE49-F238E27FC236}">
                <a16:creationId xmlns:a16="http://schemas.microsoft.com/office/drawing/2014/main" id="{D5490407-D85E-436D-A05E-FAFD9F8FB8A7}"/>
              </a:ext>
            </a:extLst>
          </p:cNvPr>
          <p:cNvGrpSpPr/>
          <p:nvPr/>
        </p:nvGrpSpPr>
        <p:grpSpPr>
          <a:xfrm>
            <a:off x="0" y="851037"/>
            <a:ext cx="9144000" cy="875445"/>
            <a:chOff x="0" y="3019996"/>
            <a:chExt cx="9144000" cy="893494"/>
          </a:xfrm>
        </p:grpSpPr>
        <p:sp>
          <p:nvSpPr>
            <p:cNvPr id="8" name="矩形 7"/>
            <p:cNvSpPr/>
            <p:nvPr/>
          </p:nvSpPr>
          <p:spPr>
            <a:xfrm>
              <a:off x="0" y="3607982"/>
              <a:ext cx="9144000" cy="305508"/>
            </a:xfrm>
            <a:prstGeom prst="rect">
              <a:avLst/>
            </a:prstGeom>
            <a:solidFill>
              <a:srgbClr val="453D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矩形 6"/>
            <p:cNvSpPr/>
            <p:nvPr/>
          </p:nvSpPr>
          <p:spPr>
            <a:xfrm>
              <a:off x="0" y="3019996"/>
              <a:ext cx="9144000" cy="587986"/>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sp>
        <p:nvSpPr>
          <p:cNvPr id="11" name="文本框 10"/>
          <p:cNvSpPr txBox="1"/>
          <p:nvPr/>
        </p:nvSpPr>
        <p:spPr>
          <a:xfrm>
            <a:off x="1406580" y="937948"/>
            <a:ext cx="7477707" cy="400110"/>
          </a:xfrm>
          <a:prstGeom prst="rect">
            <a:avLst/>
          </a:prstGeom>
          <a:noFill/>
        </p:spPr>
        <p:txBody>
          <a:bodyPr wrap="square" rtlCol="0">
            <a:spAutoFit/>
          </a:bodyPr>
          <a:lstStyle/>
          <a:p>
            <a:pPr algn="ctr"/>
            <a:r>
              <a:rPr lang="en-US" altLang="zh-CN" sz="2000" b="1" dirty="0">
                <a:solidFill>
                  <a:schemeClr val="bg1"/>
                </a:solidFill>
              </a:rPr>
              <a:t>A Goal-Driven Framework in Support of Knowledge Management</a:t>
            </a:r>
            <a:endParaRPr lang="zh-CN" altLang="en-US" sz="2000" b="1">
              <a:solidFill>
                <a:schemeClr val="bg1"/>
              </a:solidFill>
            </a:endParaRPr>
          </a:p>
        </p:txBody>
      </p:sp>
      <p:sp>
        <p:nvSpPr>
          <p:cNvPr id="10" name="文本框 9"/>
          <p:cNvSpPr txBox="1"/>
          <p:nvPr/>
        </p:nvSpPr>
        <p:spPr>
          <a:xfrm>
            <a:off x="1407381" y="1407537"/>
            <a:ext cx="7476905" cy="338554"/>
          </a:xfrm>
          <a:prstGeom prst="rect">
            <a:avLst/>
          </a:prstGeom>
          <a:noFill/>
        </p:spPr>
        <p:txBody>
          <a:bodyPr wrap="square" rtlCol="0">
            <a:spAutoFit/>
          </a:bodyPr>
          <a:lstStyle/>
          <a:p>
            <a:pPr algn="ctr"/>
            <a:r>
              <a:rPr lang="en-US" altLang="zh-CN" sz="1600" dirty="0">
                <a:solidFill>
                  <a:schemeClr val="bg1"/>
                </a:solidFill>
                <a:cs typeface="Times New Roman" panose="02020603050405020304" pitchFamily="18" charset="0"/>
              </a:rPr>
              <a:t>Guoping Rong, Xinbei Liu, Shenghui Gu, Dong Shao</a:t>
            </a:r>
            <a:endParaRPr lang="zh-CN" altLang="en-US" sz="1600" dirty="0">
              <a:solidFill>
                <a:schemeClr val="bg1"/>
              </a:solidFill>
              <a:cs typeface="Times New Roman" panose="02020603050405020304" pitchFamily="18" charset="0"/>
            </a:endParaRPr>
          </a:p>
        </p:txBody>
      </p:sp>
      <p:pic>
        <p:nvPicPr>
          <p:cNvPr id="22" name="图片 21">
            <a:extLst>
              <a:ext uri="{FF2B5EF4-FFF2-40B4-BE49-F238E27FC236}">
                <a16:creationId xmlns:a16="http://schemas.microsoft.com/office/drawing/2014/main" id="{C3287B45-9204-424A-B402-05224D61452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3962" y="629101"/>
            <a:ext cx="1052618" cy="1319317"/>
          </a:xfrm>
          <a:prstGeom prst="rect">
            <a:avLst/>
          </a:prstGeom>
        </p:spPr>
      </p:pic>
      <p:sp>
        <p:nvSpPr>
          <p:cNvPr id="2" name="文本框 1">
            <a:extLst>
              <a:ext uri="{FF2B5EF4-FFF2-40B4-BE49-F238E27FC236}">
                <a16:creationId xmlns:a16="http://schemas.microsoft.com/office/drawing/2014/main" id="{FFE14DA4-D543-499F-BCE4-2C52AD92AA44}"/>
              </a:ext>
            </a:extLst>
          </p:cNvPr>
          <p:cNvSpPr txBox="1"/>
          <p:nvPr/>
        </p:nvSpPr>
        <p:spPr>
          <a:xfrm>
            <a:off x="2530414" y="4610799"/>
            <a:ext cx="4083169" cy="1077218"/>
          </a:xfrm>
          <a:prstGeom prst="rect">
            <a:avLst/>
          </a:prstGeom>
          <a:noFill/>
        </p:spPr>
        <p:txBody>
          <a:bodyPr wrap="square" rtlCol="0">
            <a:spAutoFit/>
          </a:bodyPr>
          <a:lstStyle/>
          <a:p>
            <a:r>
              <a:rPr lang="en-US" altLang="zh-CN" sz="1600" dirty="0">
                <a:solidFill>
                  <a:srgbClr val="6A005F"/>
                </a:solidFill>
              </a:rPr>
              <a:t>Guoping Rong	ronggp@nju.edu.cn</a:t>
            </a:r>
          </a:p>
          <a:p>
            <a:r>
              <a:rPr lang="en-US" altLang="zh-CN" sz="1600" dirty="0">
                <a:solidFill>
                  <a:srgbClr val="6A005F"/>
                </a:solidFill>
              </a:rPr>
              <a:t>Xinbei Liu		141250078@smail.nju.edu.cn</a:t>
            </a:r>
          </a:p>
          <a:p>
            <a:r>
              <a:rPr lang="en-US" altLang="zh-CN" sz="1600" dirty="0">
                <a:solidFill>
                  <a:srgbClr val="6A005F"/>
                </a:solidFill>
              </a:rPr>
              <a:t>Shenghui Gu	samuelgarciastk@gmail.com</a:t>
            </a:r>
          </a:p>
          <a:p>
            <a:r>
              <a:rPr lang="en-US" altLang="zh-CN" sz="1600" dirty="0">
                <a:solidFill>
                  <a:srgbClr val="6A005F"/>
                </a:solidFill>
              </a:rPr>
              <a:t>Dong Shao		dongshao@nju.edu.cn</a:t>
            </a:r>
          </a:p>
        </p:txBody>
      </p:sp>
      <p:sp>
        <p:nvSpPr>
          <p:cNvPr id="13" name="文本框 12">
            <a:extLst>
              <a:ext uri="{FF2B5EF4-FFF2-40B4-BE49-F238E27FC236}">
                <a16:creationId xmlns:a16="http://schemas.microsoft.com/office/drawing/2014/main" id="{B241698E-DACB-45D2-B825-53BCFB343981}"/>
              </a:ext>
            </a:extLst>
          </p:cNvPr>
          <p:cNvSpPr txBox="1"/>
          <p:nvPr/>
        </p:nvSpPr>
        <p:spPr>
          <a:xfrm>
            <a:off x="2530415" y="2828835"/>
            <a:ext cx="4083169" cy="1200329"/>
          </a:xfrm>
          <a:prstGeom prst="rect">
            <a:avLst/>
          </a:prstGeom>
          <a:noFill/>
        </p:spPr>
        <p:txBody>
          <a:bodyPr wrap="none" rtlCol="0">
            <a:spAutoFit/>
          </a:bodyPr>
          <a:lstStyle/>
          <a:p>
            <a:r>
              <a:rPr lang="en-US" altLang="zh-CN" sz="7200" b="1" dirty="0">
                <a:solidFill>
                  <a:srgbClr val="6A005F"/>
                </a:solidFill>
              </a:rPr>
              <a:t>THANKS</a:t>
            </a:r>
            <a:endParaRPr lang="zh-CN" altLang="en-US" sz="7200" b="1">
              <a:solidFill>
                <a:srgbClr val="6A005F"/>
              </a:solidFill>
            </a:endParaRPr>
          </a:p>
        </p:txBody>
      </p:sp>
      <p:pic>
        <p:nvPicPr>
          <p:cNvPr id="9" name="图片 8">
            <a:extLst>
              <a:ext uri="{FF2B5EF4-FFF2-40B4-BE49-F238E27FC236}">
                <a16:creationId xmlns:a16="http://schemas.microsoft.com/office/drawing/2014/main" id="{41553870-E803-41A9-BFC7-5227B46C401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30414" y="6006963"/>
            <a:ext cx="1508757" cy="479804"/>
          </a:xfrm>
          <a:prstGeom prst="rect">
            <a:avLst/>
          </a:prstGeom>
        </p:spPr>
      </p:pic>
      <p:pic>
        <p:nvPicPr>
          <p:cNvPr id="14" name="图片 13">
            <a:extLst>
              <a:ext uri="{FF2B5EF4-FFF2-40B4-BE49-F238E27FC236}">
                <a16:creationId xmlns:a16="http://schemas.microsoft.com/office/drawing/2014/main" id="{8C9EEB41-93A7-447D-B576-252484D775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07890" y="5943182"/>
            <a:ext cx="2205693" cy="607365"/>
          </a:xfrm>
          <a:prstGeom prst="rect">
            <a:avLst/>
          </a:prstGeom>
        </p:spPr>
      </p:pic>
    </p:spTree>
    <p:extLst>
      <p:ext uri="{BB962C8B-B14F-4D97-AF65-F5344CB8AC3E}">
        <p14:creationId xmlns:p14="http://schemas.microsoft.com/office/powerpoint/2010/main" val="2186214545"/>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E0F66709-3769-4EDC-98D8-58C6563FA3CA}"/>
              </a:ext>
            </a:extLst>
          </p:cNvPr>
          <p:cNvSpPr/>
          <p:nvPr/>
        </p:nvSpPr>
        <p:spPr>
          <a:xfrm>
            <a:off x="774138" y="1423306"/>
            <a:ext cx="7602781" cy="1099204"/>
          </a:xfrm>
          <a:prstGeom prst="rect">
            <a:avLst/>
          </a:prstGeom>
          <a:solidFill>
            <a:srgbClr val="ECECEC"/>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rgbClr val="6A005F"/>
                </a:solidFill>
              </a:rPr>
              <a:t>Goal-Driven Development Knowledge Management (GDD-KM) Framework</a:t>
            </a:r>
            <a:endParaRPr lang="zh-CN" altLang="en-US" sz="2400" b="1" dirty="0">
              <a:solidFill>
                <a:srgbClr val="6A005F"/>
              </a:solidFill>
            </a:endParaRPr>
          </a:p>
        </p:txBody>
      </p:sp>
      <p:sp>
        <p:nvSpPr>
          <p:cNvPr id="2" name="灯片编号占位符 1">
            <a:extLst>
              <a:ext uri="{FF2B5EF4-FFF2-40B4-BE49-F238E27FC236}">
                <a16:creationId xmlns:a16="http://schemas.microsoft.com/office/drawing/2014/main" id="{69BD9C1D-2612-47CB-8CA7-41472358BD9F}"/>
              </a:ext>
            </a:extLst>
          </p:cNvPr>
          <p:cNvSpPr>
            <a:spLocks noGrp="1"/>
          </p:cNvSpPr>
          <p:nvPr>
            <p:ph type="sldNum" sz="quarter" idx="12"/>
          </p:nvPr>
        </p:nvSpPr>
        <p:spPr/>
        <p:txBody>
          <a:bodyPr/>
          <a:lstStyle/>
          <a:p>
            <a:fld id="{51D91E7F-84B6-4064-9D4E-CC7D244BCA04}" type="slidenum">
              <a:rPr lang="zh-CN" altLang="en-US" smtClean="0"/>
              <a:pPr/>
              <a:t>3</a:t>
            </a:fld>
            <a:endParaRPr lang="zh-CN" altLang="en-US"/>
          </a:p>
        </p:txBody>
      </p:sp>
      <p:sp>
        <p:nvSpPr>
          <p:cNvPr id="3" name="文本占位符 2">
            <a:extLst>
              <a:ext uri="{FF2B5EF4-FFF2-40B4-BE49-F238E27FC236}">
                <a16:creationId xmlns:a16="http://schemas.microsoft.com/office/drawing/2014/main" id="{DF85E4D5-5A9A-489D-9C25-4071E08B264F}"/>
              </a:ext>
            </a:extLst>
          </p:cNvPr>
          <p:cNvSpPr>
            <a:spLocks noGrp="1"/>
          </p:cNvSpPr>
          <p:nvPr>
            <p:ph type="body" sz="quarter" idx="13"/>
          </p:nvPr>
        </p:nvSpPr>
        <p:spPr/>
        <p:txBody>
          <a:bodyPr/>
          <a:lstStyle/>
          <a:p>
            <a:r>
              <a:rPr lang="en-US" altLang="zh-CN" dirty="0"/>
              <a:t>Overview</a:t>
            </a:r>
            <a:endParaRPr lang="zh-CN" altLang="en-US" dirty="0"/>
          </a:p>
        </p:txBody>
      </p:sp>
      <p:sp>
        <p:nvSpPr>
          <p:cNvPr id="9" name="文本框 8">
            <a:extLst>
              <a:ext uri="{FF2B5EF4-FFF2-40B4-BE49-F238E27FC236}">
                <a16:creationId xmlns:a16="http://schemas.microsoft.com/office/drawing/2014/main" id="{6DEBCE63-BEC8-4D36-9B3C-267F0B1186B9}"/>
              </a:ext>
            </a:extLst>
          </p:cNvPr>
          <p:cNvSpPr txBox="1"/>
          <p:nvPr/>
        </p:nvSpPr>
        <p:spPr>
          <a:xfrm>
            <a:off x="5468304" y="3404872"/>
            <a:ext cx="2908615" cy="707886"/>
          </a:xfrm>
          <a:prstGeom prst="rect">
            <a:avLst/>
          </a:prstGeom>
          <a:noFill/>
        </p:spPr>
        <p:txBody>
          <a:bodyPr wrap="square" rtlCol="0">
            <a:spAutoFit/>
          </a:bodyPr>
          <a:lstStyle/>
          <a:p>
            <a:r>
              <a:rPr lang="en-US" altLang="zh-CN" sz="2000" dirty="0">
                <a:solidFill>
                  <a:srgbClr val="6A005F"/>
                </a:solidFill>
              </a:rPr>
              <a:t>Structure knowledge and experience</a:t>
            </a:r>
            <a:endParaRPr lang="zh-CN" altLang="en-US" sz="2000" dirty="0">
              <a:solidFill>
                <a:srgbClr val="6A005F"/>
              </a:solidFill>
            </a:endParaRPr>
          </a:p>
        </p:txBody>
      </p:sp>
      <p:sp>
        <p:nvSpPr>
          <p:cNvPr id="10" name="文本框 9">
            <a:extLst>
              <a:ext uri="{FF2B5EF4-FFF2-40B4-BE49-F238E27FC236}">
                <a16:creationId xmlns:a16="http://schemas.microsoft.com/office/drawing/2014/main" id="{0FA8ACCB-D814-4B17-A002-D32C48B896B9}"/>
              </a:ext>
            </a:extLst>
          </p:cNvPr>
          <p:cNvSpPr txBox="1"/>
          <p:nvPr/>
        </p:nvSpPr>
        <p:spPr>
          <a:xfrm>
            <a:off x="5468305" y="4603197"/>
            <a:ext cx="2908614" cy="707886"/>
          </a:xfrm>
          <a:prstGeom prst="rect">
            <a:avLst/>
          </a:prstGeom>
          <a:noFill/>
        </p:spPr>
        <p:txBody>
          <a:bodyPr wrap="square" rtlCol="0">
            <a:spAutoFit/>
          </a:bodyPr>
          <a:lstStyle/>
          <a:p>
            <a:r>
              <a:rPr lang="en-US" altLang="zh-CN" sz="2000" dirty="0">
                <a:solidFill>
                  <a:srgbClr val="6A005F"/>
                </a:solidFill>
              </a:rPr>
              <a:t>Enrich, refine and outdate knowledge and experience</a:t>
            </a:r>
            <a:endParaRPr lang="zh-CN" altLang="en-US" sz="2000" dirty="0">
              <a:solidFill>
                <a:srgbClr val="6A005F"/>
              </a:solidFill>
            </a:endParaRPr>
          </a:p>
        </p:txBody>
      </p:sp>
      <p:grpSp>
        <p:nvGrpSpPr>
          <p:cNvPr id="13" name="组合 12">
            <a:extLst>
              <a:ext uri="{FF2B5EF4-FFF2-40B4-BE49-F238E27FC236}">
                <a16:creationId xmlns:a16="http://schemas.microsoft.com/office/drawing/2014/main" id="{6DDBA1E4-D20F-4CF2-918C-EB930F277544}"/>
              </a:ext>
            </a:extLst>
          </p:cNvPr>
          <p:cNvGrpSpPr/>
          <p:nvPr/>
        </p:nvGrpSpPr>
        <p:grpSpPr>
          <a:xfrm>
            <a:off x="774137" y="3522689"/>
            <a:ext cx="3282637" cy="472252"/>
            <a:chOff x="774137" y="2882406"/>
            <a:chExt cx="3282637" cy="472252"/>
          </a:xfrm>
        </p:grpSpPr>
        <p:sp>
          <p:nvSpPr>
            <p:cNvPr id="7" name="文本框 6">
              <a:extLst>
                <a:ext uri="{FF2B5EF4-FFF2-40B4-BE49-F238E27FC236}">
                  <a16:creationId xmlns:a16="http://schemas.microsoft.com/office/drawing/2014/main" id="{5AEBDB69-907C-4980-81F5-DC8A6D4E7CB6}"/>
                </a:ext>
              </a:extLst>
            </p:cNvPr>
            <p:cNvSpPr txBox="1"/>
            <p:nvPr/>
          </p:nvSpPr>
          <p:spPr>
            <a:xfrm>
              <a:off x="1246389" y="2918477"/>
              <a:ext cx="2810385" cy="400110"/>
            </a:xfrm>
            <a:prstGeom prst="rect">
              <a:avLst/>
            </a:prstGeom>
            <a:noFill/>
          </p:spPr>
          <p:txBody>
            <a:bodyPr wrap="none" rtlCol="0">
              <a:spAutoFit/>
            </a:bodyPr>
            <a:lstStyle/>
            <a:p>
              <a:r>
                <a:rPr lang="en-US" altLang="zh-CN" sz="2000" b="1" dirty="0">
                  <a:solidFill>
                    <a:srgbClr val="6A005F"/>
                  </a:solidFill>
                </a:rPr>
                <a:t>Goal-Driven philosophy</a:t>
              </a:r>
              <a:endParaRPr lang="zh-CN" altLang="en-US" sz="2000" b="1" dirty="0">
                <a:solidFill>
                  <a:srgbClr val="6A005F"/>
                </a:solidFill>
              </a:endParaRPr>
            </a:p>
          </p:txBody>
        </p:sp>
        <p:sp>
          <p:nvSpPr>
            <p:cNvPr id="11" name="椭圆 10">
              <a:extLst>
                <a:ext uri="{FF2B5EF4-FFF2-40B4-BE49-F238E27FC236}">
                  <a16:creationId xmlns:a16="http://schemas.microsoft.com/office/drawing/2014/main" id="{25DC435B-10B2-4791-8792-F9325B6397D3}"/>
                </a:ext>
              </a:extLst>
            </p:cNvPr>
            <p:cNvSpPr/>
            <p:nvPr/>
          </p:nvSpPr>
          <p:spPr>
            <a:xfrm>
              <a:off x="774137" y="2882406"/>
              <a:ext cx="472252" cy="472252"/>
            </a:xfrm>
            <a:prstGeom prst="ellipse">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latin typeface="+mn-ea"/>
                </a:rPr>
                <a:t>1</a:t>
              </a:r>
              <a:endParaRPr lang="zh-CN" altLang="en-US" sz="2400" b="1" dirty="0">
                <a:latin typeface="+mn-ea"/>
              </a:endParaRPr>
            </a:p>
          </p:txBody>
        </p:sp>
      </p:grpSp>
      <p:grpSp>
        <p:nvGrpSpPr>
          <p:cNvPr id="14" name="组合 13">
            <a:extLst>
              <a:ext uri="{FF2B5EF4-FFF2-40B4-BE49-F238E27FC236}">
                <a16:creationId xmlns:a16="http://schemas.microsoft.com/office/drawing/2014/main" id="{C1245C25-3D24-4457-83DD-F3EB6C9F976D}"/>
              </a:ext>
            </a:extLst>
          </p:cNvPr>
          <p:cNvGrpSpPr/>
          <p:nvPr/>
        </p:nvGrpSpPr>
        <p:grpSpPr>
          <a:xfrm>
            <a:off x="774137" y="4721014"/>
            <a:ext cx="2125461" cy="472252"/>
            <a:chOff x="774137" y="3971391"/>
            <a:chExt cx="2125461" cy="472252"/>
          </a:xfrm>
        </p:grpSpPr>
        <p:sp>
          <p:nvSpPr>
            <p:cNvPr id="8" name="文本框 7">
              <a:extLst>
                <a:ext uri="{FF2B5EF4-FFF2-40B4-BE49-F238E27FC236}">
                  <a16:creationId xmlns:a16="http://schemas.microsoft.com/office/drawing/2014/main" id="{3BAED649-5A29-4787-A9F6-2F82AC94C792}"/>
                </a:ext>
              </a:extLst>
            </p:cNvPr>
            <p:cNvSpPr txBox="1"/>
            <p:nvPr/>
          </p:nvSpPr>
          <p:spPr>
            <a:xfrm>
              <a:off x="1246389" y="4007462"/>
              <a:ext cx="1653209" cy="400110"/>
            </a:xfrm>
            <a:prstGeom prst="rect">
              <a:avLst/>
            </a:prstGeom>
            <a:noFill/>
          </p:spPr>
          <p:txBody>
            <a:bodyPr wrap="none" rtlCol="0">
              <a:spAutoFit/>
            </a:bodyPr>
            <a:lstStyle/>
            <a:p>
              <a:r>
                <a:rPr lang="en-US" altLang="zh-CN" sz="2000" b="1" dirty="0">
                  <a:solidFill>
                    <a:srgbClr val="6A005F"/>
                  </a:solidFill>
                </a:rPr>
                <a:t>Cyclic nature</a:t>
              </a:r>
              <a:endParaRPr lang="zh-CN" altLang="en-US" sz="2000" b="1" dirty="0">
                <a:solidFill>
                  <a:srgbClr val="6A005F"/>
                </a:solidFill>
              </a:endParaRPr>
            </a:p>
          </p:txBody>
        </p:sp>
        <p:sp>
          <p:nvSpPr>
            <p:cNvPr id="12" name="椭圆 11">
              <a:extLst>
                <a:ext uri="{FF2B5EF4-FFF2-40B4-BE49-F238E27FC236}">
                  <a16:creationId xmlns:a16="http://schemas.microsoft.com/office/drawing/2014/main" id="{1095A193-511B-4EBA-A9ED-412690F8E202}"/>
                </a:ext>
              </a:extLst>
            </p:cNvPr>
            <p:cNvSpPr/>
            <p:nvPr/>
          </p:nvSpPr>
          <p:spPr>
            <a:xfrm>
              <a:off x="774137" y="3971391"/>
              <a:ext cx="472252" cy="472252"/>
            </a:xfrm>
            <a:prstGeom prst="ellipse">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latin typeface="+mn-ea"/>
                </a:rPr>
                <a:t>2</a:t>
              </a:r>
              <a:endParaRPr lang="zh-CN" altLang="en-US" sz="2400" b="1" dirty="0">
                <a:latin typeface="+mn-ea"/>
              </a:endParaRPr>
            </a:p>
          </p:txBody>
        </p:sp>
      </p:grpSp>
      <p:sp>
        <p:nvSpPr>
          <p:cNvPr id="15" name="箭头: 右 14">
            <a:extLst>
              <a:ext uri="{FF2B5EF4-FFF2-40B4-BE49-F238E27FC236}">
                <a16:creationId xmlns:a16="http://schemas.microsoft.com/office/drawing/2014/main" id="{D6D9EE51-6829-48A3-ACC4-9CFB93FC1514}"/>
              </a:ext>
            </a:extLst>
          </p:cNvPr>
          <p:cNvSpPr/>
          <p:nvPr/>
        </p:nvSpPr>
        <p:spPr>
          <a:xfrm>
            <a:off x="4392806" y="3640944"/>
            <a:ext cx="739466" cy="235741"/>
          </a:xfrm>
          <a:prstGeom prst="rightArrow">
            <a:avLst>
              <a:gd name="adj1" fmla="val 41005"/>
              <a:gd name="adj2" fmla="val 54193"/>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箭头: 右 15">
            <a:extLst>
              <a:ext uri="{FF2B5EF4-FFF2-40B4-BE49-F238E27FC236}">
                <a16:creationId xmlns:a16="http://schemas.microsoft.com/office/drawing/2014/main" id="{A4F5B846-6DA1-4990-94E2-EC5C5758F3A2}"/>
              </a:ext>
            </a:extLst>
          </p:cNvPr>
          <p:cNvSpPr/>
          <p:nvPr/>
        </p:nvSpPr>
        <p:spPr>
          <a:xfrm>
            <a:off x="4392806" y="4839269"/>
            <a:ext cx="739466" cy="235741"/>
          </a:xfrm>
          <a:prstGeom prst="rightArrow">
            <a:avLst>
              <a:gd name="adj1" fmla="val 41005"/>
              <a:gd name="adj2" fmla="val 54193"/>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extLst>
      <p:ext uri="{BB962C8B-B14F-4D97-AF65-F5344CB8AC3E}">
        <p14:creationId xmlns:p14="http://schemas.microsoft.com/office/powerpoint/2010/main" val="489244850"/>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50"/>
                                        <p:tgtEl>
                                          <p:spTgt spid="13"/>
                                        </p:tgtEl>
                                      </p:cBhvr>
                                    </p:animEffect>
                                  </p:childTnLst>
                                </p:cTn>
                              </p:par>
                              <p:par>
                                <p:cTn id="8" presetID="10" presetClass="entr" presetSubtype="0"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25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left)">
                                      <p:cBhvr>
                                        <p:cTn id="15" dur="250"/>
                                        <p:tgtEl>
                                          <p:spTgt spid="15"/>
                                        </p:tgtEl>
                                      </p:cBhvr>
                                    </p:animEffect>
                                  </p:childTnLst>
                                </p:cTn>
                              </p:par>
                            </p:childTnLst>
                          </p:cTn>
                        </p:par>
                        <p:par>
                          <p:cTn id="16" fill="hold">
                            <p:stCondLst>
                              <p:cond delay="250"/>
                            </p:stCondLst>
                            <p:childTnLst>
                              <p:par>
                                <p:cTn id="17" presetID="22" presetClass="entr" presetSubtype="8"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left)">
                                      <p:cBhvr>
                                        <p:cTn id="19" dur="25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wipe(left)">
                                      <p:cBhvr>
                                        <p:cTn id="24" dur="250"/>
                                        <p:tgtEl>
                                          <p:spTgt spid="16"/>
                                        </p:tgtEl>
                                      </p:cBhvr>
                                    </p:animEffect>
                                  </p:childTnLst>
                                </p:cTn>
                              </p:par>
                            </p:childTnLst>
                          </p:cTn>
                        </p:par>
                        <p:par>
                          <p:cTn id="25" fill="hold">
                            <p:stCondLst>
                              <p:cond delay="250"/>
                            </p:stCondLst>
                            <p:childTnLst>
                              <p:par>
                                <p:cTn id="26" presetID="22" presetClass="entr" presetSubtype="8" fill="hold" grpId="0"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left)">
                                      <p:cBhvr>
                                        <p:cTn id="28" dur="2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矩形 47"/>
          <p:cNvSpPr/>
          <p:nvPr/>
        </p:nvSpPr>
        <p:spPr>
          <a:xfrm>
            <a:off x="147348" y="2069036"/>
            <a:ext cx="581352" cy="338554"/>
          </a:xfrm>
          <a:prstGeom prst="rect">
            <a:avLst/>
          </a:prstGeom>
        </p:spPr>
        <p:txBody>
          <a:bodyPr wrap="square">
            <a:spAutoFit/>
          </a:bodyPr>
          <a:lstStyle/>
          <a:p>
            <a:pPr defTabSz="685766">
              <a:defRPr/>
            </a:pPr>
            <a:r>
              <a:rPr lang="en-US" altLang="zh-CN" sz="100" kern="0" dirty="0">
                <a:solidFill>
                  <a:sysClr val="window" lastClr="FFFFFF"/>
                </a:solidFill>
              </a:rPr>
              <a:t>PPT</a:t>
            </a:r>
            <a:r>
              <a:rPr lang="zh-CN" altLang="en-US" sz="100" kern="0">
                <a:solidFill>
                  <a:sysClr val="window" lastClr="FFFFFF"/>
                </a:solidFill>
              </a:rPr>
              <a:t>模板下载：</a:t>
            </a:r>
            <a:r>
              <a:rPr lang="en-US" altLang="zh-CN" sz="100" kern="0" dirty="0">
                <a:solidFill>
                  <a:sysClr val="window" lastClr="FFFFFF"/>
                </a:solidFill>
              </a:rPr>
              <a:t>www.1ppt.com/moban/     </a:t>
            </a:r>
            <a:r>
              <a:rPr lang="zh-CN" altLang="en-US" sz="100" kern="0">
                <a:solidFill>
                  <a:sysClr val="window" lastClr="FFFFFF"/>
                </a:solidFill>
              </a:rPr>
              <a:t>行业</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www.1ppt.com/hangye/ </a:t>
            </a:r>
          </a:p>
          <a:p>
            <a:pPr defTabSz="685766">
              <a:defRPr/>
            </a:pPr>
            <a:r>
              <a:rPr lang="zh-CN" altLang="en-US" sz="100" kern="0">
                <a:solidFill>
                  <a:sysClr val="window" lastClr="FFFFFF"/>
                </a:solidFill>
              </a:rPr>
              <a:t>节日</a:t>
            </a:r>
            <a:r>
              <a:rPr lang="en-US" altLang="zh-CN" sz="100" kern="0" dirty="0">
                <a:solidFill>
                  <a:sysClr val="window" lastClr="FFFFFF"/>
                </a:solidFill>
              </a:rPr>
              <a:t>PPT</a:t>
            </a:r>
            <a:r>
              <a:rPr lang="zh-CN" altLang="en-US" sz="100" kern="0">
                <a:solidFill>
                  <a:sysClr val="window" lastClr="FFFFFF"/>
                </a:solidFill>
              </a:rPr>
              <a:t>模板：</a:t>
            </a:r>
            <a:r>
              <a:rPr lang="en-US" altLang="zh-CN" sz="100" kern="0" dirty="0">
                <a:solidFill>
                  <a:sysClr val="window" lastClr="FFFFFF"/>
                </a:solidFill>
              </a:rPr>
              <a:t>www.1ppt.com/jieri/           PPT</a:t>
            </a:r>
            <a:r>
              <a:rPr lang="zh-CN" altLang="en-US" sz="100" kern="0">
                <a:solidFill>
                  <a:sysClr val="window" lastClr="FFFFFF"/>
                </a:solidFill>
              </a:rPr>
              <a:t>素材下载：</a:t>
            </a:r>
            <a:r>
              <a:rPr lang="en-US" altLang="zh-CN" sz="100" kern="0" dirty="0">
                <a:solidFill>
                  <a:sysClr val="window" lastClr="FFFFFF"/>
                </a:solidFill>
              </a:rPr>
              <a:t>www.1ppt.com/sucai/</a:t>
            </a:r>
          </a:p>
          <a:p>
            <a:pPr defTabSz="685766">
              <a:defRPr/>
            </a:pPr>
            <a:r>
              <a:rPr lang="en-US" altLang="zh-CN" sz="100" kern="0" dirty="0">
                <a:solidFill>
                  <a:sysClr val="window" lastClr="FFFFFF"/>
                </a:solidFill>
              </a:rPr>
              <a:t>PPT</a:t>
            </a:r>
            <a:r>
              <a:rPr lang="zh-CN" altLang="en-US" sz="100" kern="0">
                <a:solidFill>
                  <a:sysClr val="window" lastClr="FFFFFF"/>
                </a:solidFill>
              </a:rPr>
              <a:t>背景图片：</a:t>
            </a:r>
            <a:r>
              <a:rPr lang="en-US" altLang="zh-CN" sz="100" kern="0" dirty="0">
                <a:solidFill>
                  <a:sysClr val="window" lastClr="FFFFFF"/>
                </a:solidFill>
              </a:rPr>
              <a:t>www.1ppt.com/beijing/      PPT</a:t>
            </a:r>
            <a:r>
              <a:rPr lang="zh-CN" altLang="en-US" sz="100" kern="0">
                <a:solidFill>
                  <a:sysClr val="window" lastClr="FFFFFF"/>
                </a:solidFill>
              </a:rPr>
              <a:t>图表下载：</a:t>
            </a:r>
            <a:r>
              <a:rPr lang="en-US" altLang="zh-CN" sz="100" kern="0" dirty="0">
                <a:solidFill>
                  <a:sysClr val="window" lastClr="FFFFFF"/>
                </a:solidFill>
              </a:rPr>
              <a:t>www.1ppt.com/tubiao/      </a:t>
            </a:r>
          </a:p>
          <a:p>
            <a:pPr defTabSz="685766">
              <a:defRPr/>
            </a:pPr>
            <a:r>
              <a:rPr lang="zh-CN" altLang="en-US" sz="100" kern="0">
                <a:solidFill>
                  <a:sysClr val="window" lastClr="FFFFFF"/>
                </a:solidFill>
              </a:rPr>
              <a:t>优秀</a:t>
            </a:r>
            <a:r>
              <a:rPr lang="en-US" altLang="zh-CN" sz="100" kern="0" dirty="0">
                <a:solidFill>
                  <a:sysClr val="window" lastClr="FFFFFF"/>
                </a:solidFill>
              </a:rPr>
              <a:t>PPT</a:t>
            </a:r>
            <a:r>
              <a:rPr lang="zh-CN" altLang="en-US" sz="100" kern="0">
                <a:solidFill>
                  <a:sysClr val="window" lastClr="FFFFFF"/>
                </a:solidFill>
              </a:rPr>
              <a:t>下载：</a:t>
            </a:r>
            <a:r>
              <a:rPr lang="en-US" altLang="zh-CN" sz="100" kern="0" dirty="0">
                <a:solidFill>
                  <a:sysClr val="window" lastClr="FFFFFF"/>
                </a:solidFill>
              </a:rPr>
              <a:t>www.1ppt.com/xiazai/        PPT</a:t>
            </a:r>
            <a:r>
              <a:rPr lang="zh-CN" altLang="en-US" sz="100" kern="0">
                <a:solidFill>
                  <a:sysClr val="window" lastClr="FFFFFF"/>
                </a:solidFill>
              </a:rPr>
              <a:t>教程： </a:t>
            </a:r>
            <a:r>
              <a:rPr lang="en-US" altLang="zh-CN" sz="100" kern="0" dirty="0">
                <a:solidFill>
                  <a:sysClr val="window" lastClr="FFFFFF"/>
                </a:solidFill>
              </a:rPr>
              <a:t>www.1ppt.com/powerpoint/      </a:t>
            </a:r>
          </a:p>
          <a:p>
            <a:pPr defTabSz="685766">
              <a:defRPr/>
            </a:pPr>
            <a:r>
              <a:rPr lang="en-US" altLang="zh-CN" sz="100" kern="0" dirty="0">
                <a:solidFill>
                  <a:sysClr val="window" lastClr="FFFFFF"/>
                </a:solidFill>
              </a:rPr>
              <a:t>Word</a:t>
            </a:r>
            <a:r>
              <a:rPr lang="zh-CN" altLang="en-US" sz="100" kern="0">
                <a:solidFill>
                  <a:sysClr val="window" lastClr="FFFFFF"/>
                </a:solidFill>
              </a:rPr>
              <a:t>教程： </a:t>
            </a:r>
            <a:r>
              <a:rPr lang="en-US" altLang="zh-CN" sz="100" kern="0" dirty="0">
                <a:solidFill>
                  <a:sysClr val="window" lastClr="FFFFFF"/>
                </a:solidFill>
              </a:rPr>
              <a:t>www.1ppt.com/word/              Excel</a:t>
            </a:r>
            <a:r>
              <a:rPr lang="zh-CN" altLang="en-US" sz="100" kern="0">
                <a:solidFill>
                  <a:sysClr val="window" lastClr="FFFFFF"/>
                </a:solidFill>
              </a:rPr>
              <a:t>教程：</a:t>
            </a:r>
            <a:r>
              <a:rPr lang="en-US" altLang="zh-CN" sz="100" kern="0" dirty="0">
                <a:solidFill>
                  <a:sysClr val="window" lastClr="FFFFFF"/>
                </a:solidFill>
              </a:rPr>
              <a:t>www.1ppt.com/excel/  </a:t>
            </a:r>
          </a:p>
          <a:p>
            <a:pPr defTabSz="685766">
              <a:defRPr/>
            </a:pPr>
            <a:r>
              <a:rPr lang="zh-CN" altLang="en-US" sz="100" kern="0">
                <a:solidFill>
                  <a:sysClr val="window" lastClr="FFFFFF"/>
                </a:solidFill>
              </a:rPr>
              <a:t>资料下载：</a:t>
            </a:r>
            <a:r>
              <a:rPr lang="en-US" altLang="zh-CN" sz="100" kern="0" dirty="0">
                <a:solidFill>
                  <a:sysClr val="window" lastClr="FFFFFF"/>
                </a:solidFill>
              </a:rPr>
              <a:t>www.1ppt.com/ziliao/                PPT</a:t>
            </a:r>
            <a:r>
              <a:rPr lang="zh-CN" altLang="en-US" sz="100" kern="0">
                <a:solidFill>
                  <a:sysClr val="window" lastClr="FFFFFF"/>
                </a:solidFill>
              </a:rPr>
              <a:t>课件下载：</a:t>
            </a:r>
            <a:r>
              <a:rPr lang="en-US" altLang="zh-CN" sz="100" kern="0" dirty="0">
                <a:solidFill>
                  <a:sysClr val="window" lastClr="FFFFFF"/>
                </a:solidFill>
              </a:rPr>
              <a:t>www.1ppt.com/kejian/ </a:t>
            </a:r>
          </a:p>
          <a:p>
            <a:pPr defTabSz="685766">
              <a:defRPr/>
            </a:pPr>
            <a:r>
              <a:rPr lang="zh-CN" altLang="en-US" sz="100" kern="0">
                <a:solidFill>
                  <a:sysClr val="window" lastClr="FFFFFF"/>
                </a:solidFill>
              </a:rPr>
              <a:t>范文下载：</a:t>
            </a:r>
            <a:r>
              <a:rPr lang="en-US" altLang="zh-CN" sz="100" kern="0" dirty="0">
                <a:solidFill>
                  <a:sysClr val="window" lastClr="FFFFFF"/>
                </a:solidFill>
              </a:rPr>
              <a:t>www.1ppt.com/fanwen/             </a:t>
            </a:r>
            <a:r>
              <a:rPr lang="zh-CN" altLang="en-US" sz="100" kern="0">
                <a:solidFill>
                  <a:sysClr val="window" lastClr="FFFFFF"/>
                </a:solidFill>
              </a:rPr>
              <a:t>试卷下载：</a:t>
            </a:r>
            <a:r>
              <a:rPr lang="en-US" altLang="zh-CN" sz="100" kern="0" dirty="0">
                <a:solidFill>
                  <a:sysClr val="window" lastClr="FFFFFF"/>
                </a:solidFill>
              </a:rPr>
              <a:t>www.1ppt.com/shiti/  </a:t>
            </a:r>
          </a:p>
          <a:p>
            <a:pPr defTabSz="685766">
              <a:defRPr/>
            </a:pPr>
            <a:r>
              <a:rPr lang="zh-CN" altLang="en-US" sz="100" kern="0">
                <a:solidFill>
                  <a:sysClr val="window" lastClr="FFFFFF"/>
                </a:solidFill>
              </a:rPr>
              <a:t>教案下载：</a:t>
            </a:r>
            <a:r>
              <a:rPr lang="en-US" altLang="zh-CN" sz="100" kern="0" dirty="0">
                <a:solidFill>
                  <a:sysClr val="window" lastClr="FFFFFF"/>
                </a:solidFill>
              </a:rPr>
              <a:t>www.1ppt.com/jiaoan/        PPT</a:t>
            </a:r>
            <a:r>
              <a:rPr lang="zh-CN" altLang="en-US" sz="100" kern="0">
                <a:solidFill>
                  <a:sysClr val="window" lastClr="FFFFFF"/>
                </a:solidFill>
              </a:rPr>
              <a:t>论坛：</a:t>
            </a:r>
            <a:r>
              <a:rPr lang="en-US" altLang="zh-CN" sz="100" kern="0" dirty="0">
                <a:solidFill>
                  <a:sysClr val="window" lastClr="FFFFFF"/>
                </a:solidFill>
              </a:rPr>
              <a:t>www.1ppt.cn</a:t>
            </a:r>
          </a:p>
          <a:p>
            <a:pPr defTabSz="685766">
              <a:defRPr/>
            </a:pPr>
            <a:r>
              <a:rPr lang="en-US" altLang="zh-CN" sz="100" kern="0" dirty="0">
                <a:solidFill>
                  <a:sysClr val="window" lastClr="FFFFFF"/>
                </a:solidFill>
              </a:rPr>
              <a:t> </a:t>
            </a:r>
            <a:endParaRPr lang="zh-CN" altLang="en-US" sz="100" kern="0">
              <a:solidFill>
                <a:sysClr val="window" lastClr="FFFFFF"/>
              </a:solidFill>
            </a:endParaRPr>
          </a:p>
        </p:txBody>
      </p:sp>
      <p:sp>
        <p:nvSpPr>
          <p:cNvPr id="6" name="矩形 5"/>
          <p:cNvSpPr/>
          <p:nvPr/>
        </p:nvSpPr>
        <p:spPr>
          <a:xfrm>
            <a:off x="0" y="0"/>
            <a:ext cx="2412206" cy="6858000"/>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文本框 7"/>
          <p:cNvSpPr txBox="1"/>
          <p:nvPr/>
        </p:nvSpPr>
        <p:spPr>
          <a:xfrm>
            <a:off x="0" y="3152001"/>
            <a:ext cx="2412206" cy="553998"/>
          </a:xfrm>
          <a:prstGeom prst="rect">
            <a:avLst/>
          </a:prstGeom>
          <a:noFill/>
        </p:spPr>
        <p:txBody>
          <a:bodyPr wrap="square" rtlCol="0">
            <a:spAutoFit/>
          </a:bodyPr>
          <a:lstStyle/>
          <a:p>
            <a:pPr algn="r"/>
            <a:r>
              <a:rPr lang="en-US" altLang="zh-CN" sz="3000" b="1" dirty="0">
                <a:solidFill>
                  <a:schemeClr val="bg1"/>
                </a:solidFill>
                <a:cs typeface="Times New Roman" panose="02020603050405020304" pitchFamily="18" charset="0"/>
              </a:rPr>
              <a:t>CONTENTS</a:t>
            </a:r>
            <a:endParaRPr lang="zh-CN" altLang="en-US" sz="3000" b="1">
              <a:solidFill>
                <a:schemeClr val="bg1"/>
              </a:solidFill>
              <a:cs typeface="Times New Roman" panose="02020603050405020304" pitchFamily="18" charset="0"/>
            </a:endParaRPr>
          </a:p>
        </p:txBody>
      </p:sp>
      <p:grpSp>
        <p:nvGrpSpPr>
          <p:cNvPr id="3" name="组合 2">
            <a:extLst>
              <a:ext uri="{FF2B5EF4-FFF2-40B4-BE49-F238E27FC236}">
                <a16:creationId xmlns:a16="http://schemas.microsoft.com/office/drawing/2014/main" id="{3E634234-3C5A-4151-8835-9EC52F93FBE6}"/>
              </a:ext>
            </a:extLst>
          </p:cNvPr>
          <p:cNvGrpSpPr/>
          <p:nvPr/>
        </p:nvGrpSpPr>
        <p:grpSpPr>
          <a:xfrm>
            <a:off x="2771852" y="1476242"/>
            <a:ext cx="2814632" cy="755934"/>
            <a:chOff x="3381452" y="1483360"/>
            <a:chExt cx="2814632" cy="755934"/>
          </a:xfrm>
        </p:grpSpPr>
        <p:sp>
          <p:nvSpPr>
            <p:cNvPr id="29" name="文本框 28">
              <a:extLst>
                <a:ext uri="{FF2B5EF4-FFF2-40B4-BE49-F238E27FC236}">
                  <a16:creationId xmlns:a16="http://schemas.microsoft.com/office/drawing/2014/main" id="{A57C3715-C4D2-43CC-AEB9-A61F82291B38}"/>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Overview</a:t>
              </a:r>
              <a:endParaRPr lang="zh-CN" altLang="en-US" sz="2800" b="1" dirty="0"/>
            </a:p>
          </p:txBody>
        </p:sp>
        <p:grpSp>
          <p:nvGrpSpPr>
            <p:cNvPr id="2" name="组合 1">
              <a:extLst>
                <a:ext uri="{FF2B5EF4-FFF2-40B4-BE49-F238E27FC236}">
                  <a16:creationId xmlns:a16="http://schemas.microsoft.com/office/drawing/2014/main" id="{6BB36206-7EF2-4275-804D-5914D0063608}"/>
                </a:ext>
              </a:extLst>
            </p:cNvPr>
            <p:cNvGrpSpPr/>
            <p:nvPr/>
          </p:nvGrpSpPr>
          <p:grpSpPr>
            <a:xfrm>
              <a:off x="3381452" y="1483360"/>
              <a:ext cx="755934" cy="755934"/>
              <a:chOff x="3381452" y="1483360"/>
              <a:chExt cx="755934" cy="755934"/>
            </a:xfrm>
          </p:grpSpPr>
          <p:sp>
            <p:nvSpPr>
              <p:cNvPr id="31" name="文本框 30">
                <a:extLst>
                  <a:ext uri="{FF2B5EF4-FFF2-40B4-BE49-F238E27FC236}">
                    <a16:creationId xmlns:a16="http://schemas.microsoft.com/office/drawing/2014/main" id="{941A55C8-3D03-4F0B-A114-E6953ECF12E6}"/>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01</a:t>
                </a:r>
              </a:p>
            </p:txBody>
          </p:sp>
          <p:sp>
            <p:nvSpPr>
              <p:cNvPr id="33" name="矩形 32">
                <a:extLst>
                  <a:ext uri="{FF2B5EF4-FFF2-40B4-BE49-F238E27FC236}">
                    <a16:creationId xmlns:a16="http://schemas.microsoft.com/office/drawing/2014/main" id="{58D29653-8817-4CE2-B992-124EF9C8F1C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2" name="组合 31">
            <a:extLst>
              <a:ext uri="{FF2B5EF4-FFF2-40B4-BE49-F238E27FC236}">
                <a16:creationId xmlns:a16="http://schemas.microsoft.com/office/drawing/2014/main" id="{3D508C5B-6681-41E4-8B55-36EF54515551}"/>
              </a:ext>
            </a:extLst>
          </p:cNvPr>
          <p:cNvGrpSpPr/>
          <p:nvPr/>
        </p:nvGrpSpPr>
        <p:grpSpPr>
          <a:xfrm>
            <a:off x="5943288" y="1476242"/>
            <a:ext cx="2814632" cy="755934"/>
            <a:chOff x="3381452" y="1483360"/>
            <a:chExt cx="2814632" cy="755934"/>
          </a:xfrm>
        </p:grpSpPr>
        <p:sp>
          <p:nvSpPr>
            <p:cNvPr id="50" name="文本框 49">
              <a:extLst>
                <a:ext uri="{FF2B5EF4-FFF2-40B4-BE49-F238E27FC236}">
                  <a16:creationId xmlns:a16="http://schemas.microsoft.com/office/drawing/2014/main" id="{440ED7AC-2D5B-4799-AF37-EDD283FDF1F9}"/>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solidFill>
                    <a:srgbClr val="870078"/>
                  </a:solidFill>
                </a:rPr>
                <a:t>Background</a:t>
              </a:r>
              <a:endParaRPr lang="zh-CN" altLang="en-US" sz="2800" b="1" dirty="0">
                <a:solidFill>
                  <a:srgbClr val="870078"/>
                </a:solidFill>
              </a:endParaRPr>
            </a:p>
          </p:txBody>
        </p:sp>
        <p:grpSp>
          <p:nvGrpSpPr>
            <p:cNvPr id="51" name="组合 50">
              <a:extLst>
                <a:ext uri="{FF2B5EF4-FFF2-40B4-BE49-F238E27FC236}">
                  <a16:creationId xmlns:a16="http://schemas.microsoft.com/office/drawing/2014/main" id="{DC126A78-DC36-4B0A-93A5-4A045D58771C}"/>
                </a:ext>
              </a:extLst>
            </p:cNvPr>
            <p:cNvGrpSpPr/>
            <p:nvPr/>
          </p:nvGrpSpPr>
          <p:grpSpPr>
            <a:xfrm>
              <a:off x="3381452" y="1483360"/>
              <a:ext cx="755934" cy="755934"/>
              <a:chOff x="3381452" y="1483360"/>
              <a:chExt cx="755934" cy="755934"/>
            </a:xfrm>
          </p:grpSpPr>
          <p:sp>
            <p:nvSpPr>
              <p:cNvPr id="52" name="文本框 51">
                <a:extLst>
                  <a:ext uri="{FF2B5EF4-FFF2-40B4-BE49-F238E27FC236}">
                    <a16:creationId xmlns:a16="http://schemas.microsoft.com/office/drawing/2014/main" id="{EC4051D8-E7A7-43F0-9E80-E2788B4816F5}"/>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02</a:t>
                </a:r>
              </a:p>
            </p:txBody>
          </p:sp>
          <p:sp>
            <p:nvSpPr>
              <p:cNvPr id="53" name="矩形 52">
                <a:extLst>
                  <a:ext uri="{FF2B5EF4-FFF2-40B4-BE49-F238E27FC236}">
                    <a16:creationId xmlns:a16="http://schemas.microsoft.com/office/drawing/2014/main" id="{9828C8B0-71A4-43D6-BC20-0F4BD40CDB38}"/>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15" name="组合 14">
            <a:extLst>
              <a:ext uri="{FF2B5EF4-FFF2-40B4-BE49-F238E27FC236}">
                <a16:creationId xmlns:a16="http://schemas.microsoft.com/office/drawing/2014/main" id="{7030A286-0AA4-4832-BDC4-089A27F2E750}"/>
              </a:ext>
            </a:extLst>
          </p:cNvPr>
          <p:cNvGrpSpPr/>
          <p:nvPr/>
        </p:nvGrpSpPr>
        <p:grpSpPr>
          <a:xfrm>
            <a:off x="2771852" y="3051032"/>
            <a:ext cx="2814632" cy="755934"/>
            <a:chOff x="3381452" y="1483360"/>
            <a:chExt cx="2814632" cy="755934"/>
          </a:xfrm>
        </p:grpSpPr>
        <p:sp>
          <p:nvSpPr>
            <p:cNvPr id="16" name="文本框 15">
              <a:extLst>
                <a:ext uri="{FF2B5EF4-FFF2-40B4-BE49-F238E27FC236}">
                  <a16:creationId xmlns:a16="http://schemas.microsoft.com/office/drawing/2014/main" id="{B473D347-3EF7-4AAA-AA5C-8FC313CB52BE}"/>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GDD</a:t>
              </a:r>
              <a:endParaRPr lang="zh-CN" altLang="en-US" sz="2800" b="1" dirty="0"/>
            </a:p>
          </p:txBody>
        </p:sp>
        <p:grpSp>
          <p:nvGrpSpPr>
            <p:cNvPr id="17" name="组合 16">
              <a:extLst>
                <a:ext uri="{FF2B5EF4-FFF2-40B4-BE49-F238E27FC236}">
                  <a16:creationId xmlns:a16="http://schemas.microsoft.com/office/drawing/2014/main" id="{28083D96-F6B4-4918-80C4-FD69637F3944}"/>
                </a:ext>
              </a:extLst>
            </p:cNvPr>
            <p:cNvGrpSpPr/>
            <p:nvPr/>
          </p:nvGrpSpPr>
          <p:grpSpPr>
            <a:xfrm>
              <a:off x="3381452" y="1483360"/>
              <a:ext cx="755934" cy="755934"/>
              <a:chOff x="3381452" y="1483360"/>
              <a:chExt cx="755934" cy="755934"/>
            </a:xfrm>
          </p:grpSpPr>
          <p:sp>
            <p:nvSpPr>
              <p:cNvPr id="18" name="文本框 17">
                <a:extLst>
                  <a:ext uri="{FF2B5EF4-FFF2-40B4-BE49-F238E27FC236}">
                    <a16:creationId xmlns:a16="http://schemas.microsoft.com/office/drawing/2014/main" id="{6EE68D79-308E-451F-B0D5-8E972CE3DF6F}"/>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03</a:t>
                </a:r>
              </a:p>
            </p:txBody>
          </p:sp>
          <p:sp>
            <p:nvSpPr>
              <p:cNvPr id="19" name="矩形 18">
                <a:extLst>
                  <a:ext uri="{FF2B5EF4-FFF2-40B4-BE49-F238E27FC236}">
                    <a16:creationId xmlns:a16="http://schemas.microsoft.com/office/drawing/2014/main" id="{6D15A17C-CAFF-438B-B2C3-06338FD5B285}"/>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0" name="组合 19">
            <a:extLst>
              <a:ext uri="{FF2B5EF4-FFF2-40B4-BE49-F238E27FC236}">
                <a16:creationId xmlns:a16="http://schemas.microsoft.com/office/drawing/2014/main" id="{FA2296BF-BEDD-43E3-875E-F9EFBCC84CA2}"/>
              </a:ext>
            </a:extLst>
          </p:cNvPr>
          <p:cNvGrpSpPr/>
          <p:nvPr/>
        </p:nvGrpSpPr>
        <p:grpSpPr>
          <a:xfrm>
            <a:off x="5943288" y="3051032"/>
            <a:ext cx="2814632" cy="755934"/>
            <a:chOff x="3381452" y="1483360"/>
            <a:chExt cx="2814632" cy="755934"/>
          </a:xfrm>
        </p:grpSpPr>
        <p:sp>
          <p:nvSpPr>
            <p:cNvPr id="21" name="文本框 20">
              <a:extLst>
                <a:ext uri="{FF2B5EF4-FFF2-40B4-BE49-F238E27FC236}">
                  <a16:creationId xmlns:a16="http://schemas.microsoft.com/office/drawing/2014/main" id="{7890B385-BA21-41D2-93CB-0B7E9D459E27}"/>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GDD-KM</a:t>
              </a:r>
              <a:endParaRPr lang="zh-CN" altLang="en-US" sz="2800" b="1" dirty="0"/>
            </a:p>
          </p:txBody>
        </p:sp>
        <p:grpSp>
          <p:nvGrpSpPr>
            <p:cNvPr id="22" name="组合 21">
              <a:extLst>
                <a:ext uri="{FF2B5EF4-FFF2-40B4-BE49-F238E27FC236}">
                  <a16:creationId xmlns:a16="http://schemas.microsoft.com/office/drawing/2014/main" id="{E55FE3E3-0374-48F8-B338-FC91007C883F}"/>
                </a:ext>
              </a:extLst>
            </p:cNvPr>
            <p:cNvGrpSpPr/>
            <p:nvPr/>
          </p:nvGrpSpPr>
          <p:grpSpPr>
            <a:xfrm>
              <a:off x="3381452" y="1483360"/>
              <a:ext cx="755934" cy="755934"/>
              <a:chOff x="3381452" y="1483360"/>
              <a:chExt cx="755934" cy="755934"/>
            </a:xfrm>
          </p:grpSpPr>
          <p:sp>
            <p:nvSpPr>
              <p:cNvPr id="23" name="文本框 22">
                <a:extLst>
                  <a:ext uri="{FF2B5EF4-FFF2-40B4-BE49-F238E27FC236}">
                    <a16:creationId xmlns:a16="http://schemas.microsoft.com/office/drawing/2014/main" id="{E32466EF-3CCB-4EE3-AD18-FF47454F3160}"/>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04</a:t>
                </a:r>
              </a:p>
            </p:txBody>
          </p:sp>
          <p:sp>
            <p:nvSpPr>
              <p:cNvPr id="24" name="矩形 23">
                <a:extLst>
                  <a:ext uri="{FF2B5EF4-FFF2-40B4-BE49-F238E27FC236}">
                    <a16:creationId xmlns:a16="http://schemas.microsoft.com/office/drawing/2014/main" id="{711CAB83-9BF5-4456-B467-88BE4CD27E56}"/>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25" name="组合 24">
            <a:extLst>
              <a:ext uri="{FF2B5EF4-FFF2-40B4-BE49-F238E27FC236}">
                <a16:creationId xmlns:a16="http://schemas.microsoft.com/office/drawing/2014/main" id="{7A61C0A5-CCBC-4618-A363-A1106DB236E9}"/>
              </a:ext>
            </a:extLst>
          </p:cNvPr>
          <p:cNvGrpSpPr/>
          <p:nvPr/>
        </p:nvGrpSpPr>
        <p:grpSpPr>
          <a:xfrm>
            <a:off x="2771852" y="4624255"/>
            <a:ext cx="2814632" cy="755934"/>
            <a:chOff x="3381452" y="1483360"/>
            <a:chExt cx="2814632" cy="755934"/>
          </a:xfrm>
        </p:grpSpPr>
        <p:sp>
          <p:nvSpPr>
            <p:cNvPr id="26" name="文本框 25">
              <a:extLst>
                <a:ext uri="{FF2B5EF4-FFF2-40B4-BE49-F238E27FC236}">
                  <a16:creationId xmlns:a16="http://schemas.microsoft.com/office/drawing/2014/main" id="{6252A222-6EAD-41E0-A748-87280A79D8FD}"/>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Case Study</a:t>
              </a:r>
              <a:endParaRPr lang="zh-CN" altLang="en-US" sz="2800" b="1" dirty="0"/>
            </a:p>
          </p:txBody>
        </p:sp>
        <p:grpSp>
          <p:nvGrpSpPr>
            <p:cNvPr id="27" name="组合 26">
              <a:extLst>
                <a:ext uri="{FF2B5EF4-FFF2-40B4-BE49-F238E27FC236}">
                  <a16:creationId xmlns:a16="http://schemas.microsoft.com/office/drawing/2014/main" id="{E5ADD703-8272-4E86-B158-C906733EFA86}"/>
                </a:ext>
              </a:extLst>
            </p:cNvPr>
            <p:cNvGrpSpPr/>
            <p:nvPr/>
          </p:nvGrpSpPr>
          <p:grpSpPr>
            <a:xfrm>
              <a:off x="3381452" y="1483360"/>
              <a:ext cx="755934" cy="755934"/>
              <a:chOff x="3381452" y="1483360"/>
              <a:chExt cx="755934" cy="755934"/>
            </a:xfrm>
          </p:grpSpPr>
          <p:sp>
            <p:nvSpPr>
              <p:cNvPr id="28" name="文本框 27">
                <a:extLst>
                  <a:ext uri="{FF2B5EF4-FFF2-40B4-BE49-F238E27FC236}">
                    <a16:creationId xmlns:a16="http://schemas.microsoft.com/office/drawing/2014/main" id="{A517E702-16FA-4511-AD04-D05D982A924C}"/>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05</a:t>
                </a:r>
              </a:p>
            </p:txBody>
          </p:sp>
          <p:sp>
            <p:nvSpPr>
              <p:cNvPr id="30" name="矩形 29">
                <a:extLst>
                  <a:ext uri="{FF2B5EF4-FFF2-40B4-BE49-F238E27FC236}">
                    <a16:creationId xmlns:a16="http://schemas.microsoft.com/office/drawing/2014/main" id="{40104CB8-DFF9-4F44-8119-743F5F10DB2C}"/>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grpSp>
        <p:nvGrpSpPr>
          <p:cNvPr id="34" name="组合 33">
            <a:extLst>
              <a:ext uri="{FF2B5EF4-FFF2-40B4-BE49-F238E27FC236}">
                <a16:creationId xmlns:a16="http://schemas.microsoft.com/office/drawing/2014/main" id="{C579C1A0-50E0-45E4-B2FC-E00DF1FD6721}"/>
              </a:ext>
            </a:extLst>
          </p:cNvPr>
          <p:cNvGrpSpPr/>
          <p:nvPr/>
        </p:nvGrpSpPr>
        <p:grpSpPr>
          <a:xfrm>
            <a:off x="5943288" y="4624254"/>
            <a:ext cx="2814632" cy="755934"/>
            <a:chOff x="3381452" y="1483360"/>
            <a:chExt cx="2814632" cy="755934"/>
          </a:xfrm>
        </p:grpSpPr>
        <p:sp>
          <p:nvSpPr>
            <p:cNvPr id="35" name="文本框 34">
              <a:extLst>
                <a:ext uri="{FF2B5EF4-FFF2-40B4-BE49-F238E27FC236}">
                  <a16:creationId xmlns:a16="http://schemas.microsoft.com/office/drawing/2014/main" id="{7B292BD2-DCB3-4C9F-9FD6-8C382B0183CF}"/>
                </a:ext>
              </a:extLst>
            </p:cNvPr>
            <p:cNvSpPr txBox="1"/>
            <p:nvPr/>
          </p:nvSpPr>
          <p:spPr>
            <a:xfrm>
              <a:off x="4137386" y="1599716"/>
              <a:ext cx="2058698" cy="523220"/>
            </a:xfrm>
            <a:prstGeom prst="rect">
              <a:avLst/>
            </a:prstGeom>
            <a:noFill/>
          </p:spPr>
          <p:txBody>
            <a:bodyPr wrap="square" rtlCol="0">
              <a:spAutoFit/>
            </a:bodyPr>
            <a:lstStyle/>
            <a:p>
              <a:r>
                <a:rPr lang="en-US" altLang="zh-CN" sz="2800" b="1" dirty="0"/>
                <a:t>Conclusion</a:t>
              </a:r>
              <a:endParaRPr lang="zh-CN" altLang="en-US" sz="2800" b="1" dirty="0"/>
            </a:p>
          </p:txBody>
        </p:sp>
        <p:grpSp>
          <p:nvGrpSpPr>
            <p:cNvPr id="36" name="组合 35">
              <a:extLst>
                <a:ext uri="{FF2B5EF4-FFF2-40B4-BE49-F238E27FC236}">
                  <a16:creationId xmlns:a16="http://schemas.microsoft.com/office/drawing/2014/main" id="{CF8BB6D7-5D5B-457B-8AB8-7891BD029785}"/>
                </a:ext>
              </a:extLst>
            </p:cNvPr>
            <p:cNvGrpSpPr/>
            <p:nvPr/>
          </p:nvGrpSpPr>
          <p:grpSpPr>
            <a:xfrm>
              <a:off x="3381452" y="1483360"/>
              <a:ext cx="755934" cy="755934"/>
              <a:chOff x="3381452" y="1483360"/>
              <a:chExt cx="755934" cy="755934"/>
            </a:xfrm>
          </p:grpSpPr>
          <p:sp>
            <p:nvSpPr>
              <p:cNvPr id="37" name="文本框 36">
                <a:extLst>
                  <a:ext uri="{FF2B5EF4-FFF2-40B4-BE49-F238E27FC236}">
                    <a16:creationId xmlns:a16="http://schemas.microsoft.com/office/drawing/2014/main" id="{B1AF64C1-FB56-464B-B6A2-2F1FBF423FA8}"/>
                  </a:ext>
                </a:extLst>
              </p:cNvPr>
              <p:cNvSpPr txBox="1"/>
              <p:nvPr/>
            </p:nvSpPr>
            <p:spPr>
              <a:xfrm>
                <a:off x="3381452" y="1568939"/>
                <a:ext cx="755934" cy="584775"/>
              </a:xfrm>
              <a:prstGeom prst="rect">
                <a:avLst/>
              </a:prstGeom>
              <a:noFill/>
              <a:ln>
                <a:noFill/>
              </a:ln>
            </p:spPr>
            <p:txBody>
              <a:bodyPr wrap="square" rtlCol="0" anchor="ctr" anchorCtr="0">
                <a:spAutoFit/>
              </a:bodyPr>
              <a:lstStyle/>
              <a:p>
                <a:pPr algn="ctr"/>
                <a:r>
                  <a:rPr lang="en-US" altLang="zh-CN" sz="3200" b="1" dirty="0">
                    <a:solidFill>
                      <a:srgbClr val="9E008F"/>
                    </a:solidFill>
                    <a:latin typeface="+mn-ea"/>
                  </a:rPr>
                  <a:t>06</a:t>
                </a:r>
              </a:p>
            </p:txBody>
          </p:sp>
          <p:sp>
            <p:nvSpPr>
              <p:cNvPr id="38" name="矩形 37">
                <a:extLst>
                  <a:ext uri="{FF2B5EF4-FFF2-40B4-BE49-F238E27FC236}">
                    <a16:creationId xmlns:a16="http://schemas.microsoft.com/office/drawing/2014/main" id="{93F585C5-4C60-48CE-B83F-AD4D53FFBF60}"/>
                  </a:ext>
                </a:extLst>
              </p:cNvPr>
              <p:cNvSpPr/>
              <p:nvPr/>
            </p:nvSpPr>
            <p:spPr>
              <a:xfrm>
                <a:off x="3381452" y="1483360"/>
                <a:ext cx="755934" cy="755934"/>
              </a:xfrm>
              <a:prstGeom prst="rect">
                <a:avLst/>
              </a:prstGeom>
              <a:no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grpSp>
    </p:spTree>
    <p:extLst>
      <p:ext uri="{BB962C8B-B14F-4D97-AF65-F5344CB8AC3E}">
        <p14:creationId xmlns:p14="http://schemas.microsoft.com/office/powerpoint/2010/main" val="3205028147"/>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文本框 27">
            <a:extLst>
              <a:ext uri="{FF2B5EF4-FFF2-40B4-BE49-F238E27FC236}">
                <a16:creationId xmlns:a16="http://schemas.microsoft.com/office/drawing/2014/main" id="{07567679-0481-43E8-86E0-3BE3EB7F8268}"/>
              </a:ext>
            </a:extLst>
          </p:cNvPr>
          <p:cNvSpPr txBox="1"/>
          <p:nvPr/>
        </p:nvSpPr>
        <p:spPr>
          <a:xfrm>
            <a:off x="4572000" y="3858456"/>
            <a:ext cx="3928901" cy="1938992"/>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en-US" altLang="zh-CN" sz="2000" dirty="0">
                <a:solidFill>
                  <a:srgbClr val="6A005F"/>
                </a:solidFill>
              </a:rPr>
              <a:t>Successful processes</a:t>
            </a:r>
          </a:p>
          <a:p>
            <a:pPr marL="285750" indent="-285750">
              <a:lnSpc>
                <a:spcPct val="150000"/>
              </a:lnSpc>
              <a:buFont typeface="Wingdings" panose="05000000000000000000" pitchFamily="2" charset="2"/>
              <a:buChar char="l"/>
            </a:pPr>
            <a:r>
              <a:rPr lang="en-US" altLang="zh-CN" sz="2000" dirty="0">
                <a:solidFill>
                  <a:srgbClr val="6A005F"/>
                </a:solidFill>
              </a:rPr>
              <a:t>Productivity</a:t>
            </a:r>
          </a:p>
          <a:p>
            <a:pPr marL="285750" indent="-285750">
              <a:lnSpc>
                <a:spcPct val="150000"/>
              </a:lnSpc>
              <a:buFont typeface="Wingdings" panose="05000000000000000000" pitchFamily="2" charset="2"/>
              <a:buChar char="l"/>
            </a:pPr>
            <a:r>
              <a:rPr lang="en-US" altLang="zh-CN" sz="2000" dirty="0">
                <a:solidFill>
                  <a:srgbClr val="6A005F"/>
                </a:solidFill>
              </a:rPr>
              <a:t>Further success</a:t>
            </a:r>
          </a:p>
          <a:p>
            <a:pPr marL="285750" indent="-285750">
              <a:lnSpc>
                <a:spcPct val="150000"/>
              </a:lnSpc>
              <a:buFont typeface="Wingdings" panose="05000000000000000000" pitchFamily="2" charset="2"/>
              <a:buChar char="l"/>
            </a:pPr>
            <a:r>
              <a:rPr lang="en-US" altLang="zh-CN" sz="2000" dirty="0">
                <a:solidFill>
                  <a:srgbClr val="6A005F"/>
                </a:solidFill>
              </a:rPr>
              <a:t>Sound decisions</a:t>
            </a:r>
            <a:endParaRPr lang="zh-CN" altLang="en-US" sz="2000" dirty="0">
              <a:solidFill>
                <a:srgbClr val="6A005F"/>
              </a:solidFill>
            </a:endParaRPr>
          </a:p>
        </p:txBody>
      </p:sp>
      <p:sp>
        <p:nvSpPr>
          <p:cNvPr id="2" name="灯片编号占位符 1">
            <a:extLst>
              <a:ext uri="{FF2B5EF4-FFF2-40B4-BE49-F238E27FC236}">
                <a16:creationId xmlns:a16="http://schemas.microsoft.com/office/drawing/2014/main" id="{CA0F8CBE-7AE1-4154-8A53-2E7DD0F475C0}"/>
              </a:ext>
            </a:extLst>
          </p:cNvPr>
          <p:cNvSpPr>
            <a:spLocks noGrp="1"/>
          </p:cNvSpPr>
          <p:nvPr>
            <p:ph type="sldNum" sz="quarter" idx="12"/>
          </p:nvPr>
        </p:nvSpPr>
        <p:spPr/>
        <p:txBody>
          <a:bodyPr/>
          <a:lstStyle/>
          <a:p>
            <a:fld id="{51D91E7F-84B6-4064-9D4E-CC7D244BCA04}" type="slidenum">
              <a:rPr lang="zh-CN" altLang="en-US" smtClean="0"/>
              <a:pPr/>
              <a:t>5</a:t>
            </a:fld>
            <a:endParaRPr lang="zh-CN" altLang="en-US"/>
          </a:p>
        </p:txBody>
      </p:sp>
      <p:sp>
        <p:nvSpPr>
          <p:cNvPr id="3" name="文本占位符 2">
            <a:extLst>
              <a:ext uri="{FF2B5EF4-FFF2-40B4-BE49-F238E27FC236}">
                <a16:creationId xmlns:a16="http://schemas.microsoft.com/office/drawing/2014/main" id="{F18C2CC3-919C-49D6-9B3D-9A73FC9AFC80}"/>
              </a:ext>
            </a:extLst>
          </p:cNvPr>
          <p:cNvSpPr>
            <a:spLocks noGrp="1"/>
          </p:cNvSpPr>
          <p:nvPr>
            <p:ph type="body" sz="quarter" idx="13"/>
          </p:nvPr>
        </p:nvSpPr>
        <p:spPr/>
        <p:txBody>
          <a:bodyPr/>
          <a:lstStyle/>
          <a:p>
            <a:r>
              <a:rPr lang="en-US" altLang="zh-CN" dirty="0">
                <a:solidFill>
                  <a:srgbClr val="870078"/>
                </a:solidFill>
              </a:rPr>
              <a:t>Knowledge</a:t>
            </a:r>
            <a:r>
              <a:rPr lang="en-US" altLang="zh-CN" dirty="0"/>
              <a:t> is Important in SE</a:t>
            </a:r>
            <a:endParaRPr lang="zh-CN" altLang="en-US" dirty="0"/>
          </a:p>
        </p:txBody>
      </p:sp>
      <p:sp>
        <p:nvSpPr>
          <p:cNvPr id="11" name="文本框 10">
            <a:extLst>
              <a:ext uri="{FF2B5EF4-FFF2-40B4-BE49-F238E27FC236}">
                <a16:creationId xmlns:a16="http://schemas.microsoft.com/office/drawing/2014/main" id="{4EF031AA-E5B8-4C6A-B549-63D5248EEAD9}"/>
              </a:ext>
            </a:extLst>
          </p:cNvPr>
          <p:cNvSpPr txBox="1"/>
          <p:nvPr/>
        </p:nvSpPr>
        <p:spPr>
          <a:xfrm>
            <a:off x="4572000" y="1539871"/>
            <a:ext cx="3928901" cy="1938992"/>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en-US" altLang="zh-CN" sz="2000" dirty="0">
                <a:solidFill>
                  <a:srgbClr val="6A005F"/>
                </a:solidFill>
              </a:rPr>
              <a:t>Development time</a:t>
            </a:r>
          </a:p>
          <a:p>
            <a:pPr marL="285750" indent="-285750">
              <a:lnSpc>
                <a:spcPct val="150000"/>
              </a:lnSpc>
              <a:buFont typeface="Wingdings" panose="05000000000000000000" pitchFamily="2" charset="2"/>
              <a:buChar char="l"/>
            </a:pPr>
            <a:r>
              <a:rPr lang="en-US" altLang="zh-CN" sz="2000" dirty="0">
                <a:solidFill>
                  <a:srgbClr val="6A005F"/>
                </a:solidFill>
              </a:rPr>
              <a:t>Costs</a:t>
            </a:r>
          </a:p>
          <a:p>
            <a:pPr marL="285750" indent="-285750">
              <a:lnSpc>
                <a:spcPct val="150000"/>
              </a:lnSpc>
              <a:buFont typeface="Wingdings" panose="05000000000000000000" pitchFamily="2" charset="2"/>
              <a:buChar char="l"/>
            </a:pPr>
            <a:r>
              <a:rPr lang="en-US" altLang="zh-CN" sz="2000" dirty="0">
                <a:solidFill>
                  <a:srgbClr val="6A005F"/>
                </a:solidFill>
              </a:rPr>
              <a:t>Mistakes</a:t>
            </a:r>
          </a:p>
          <a:p>
            <a:pPr marL="285750" indent="-285750">
              <a:lnSpc>
                <a:spcPct val="150000"/>
              </a:lnSpc>
              <a:buFont typeface="Wingdings" panose="05000000000000000000" pitchFamily="2" charset="2"/>
              <a:buChar char="l"/>
            </a:pPr>
            <a:r>
              <a:rPr lang="en-US" altLang="zh-CN" sz="2000" dirty="0">
                <a:solidFill>
                  <a:srgbClr val="6A005F"/>
                </a:solidFill>
              </a:rPr>
              <a:t>Rework</a:t>
            </a:r>
            <a:endParaRPr lang="zh-CN" altLang="en-US" sz="2000" dirty="0">
              <a:solidFill>
                <a:srgbClr val="6A005F"/>
              </a:solidFill>
            </a:endParaRPr>
          </a:p>
        </p:txBody>
      </p:sp>
      <p:pic>
        <p:nvPicPr>
          <p:cNvPr id="1028" name="Picture 4" descr="Image result for knowledge">
            <a:extLst>
              <a:ext uri="{FF2B5EF4-FFF2-40B4-BE49-F238E27FC236}">
                <a16:creationId xmlns:a16="http://schemas.microsoft.com/office/drawing/2014/main" id="{5FDBA25A-FEB4-4090-B89F-6ADA0E5065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132" y="1967293"/>
            <a:ext cx="3634714" cy="3368168"/>
          </a:xfrm>
          <a:prstGeom prst="rect">
            <a:avLst/>
          </a:prstGeom>
          <a:noFill/>
          <a:extLst>
            <a:ext uri="{909E8E84-426E-40DD-AFC4-6F175D3DCCD1}">
              <a14:hiddenFill xmlns:a14="http://schemas.microsoft.com/office/drawing/2010/main">
                <a:solidFill>
                  <a:srgbClr val="FFFFFF"/>
                </a:solidFill>
              </a14:hiddenFill>
            </a:ext>
          </a:extLst>
        </p:spPr>
      </p:pic>
      <p:sp>
        <p:nvSpPr>
          <p:cNvPr id="20" name="箭头: 下 19">
            <a:extLst>
              <a:ext uri="{FF2B5EF4-FFF2-40B4-BE49-F238E27FC236}">
                <a16:creationId xmlns:a16="http://schemas.microsoft.com/office/drawing/2014/main" id="{5B92FF5E-053A-4EFA-8FE2-70224817B050}"/>
              </a:ext>
            </a:extLst>
          </p:cNvPr>
          <p:cNvSpPr/>
          <p:nvPr/>
        </p:nvSpPr>
        <p:spPr>
          <a:xfrm>
            <a:off x="7530115" y="1852523"/>
            <a:ext cx="484632" cy="1313688"/>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箭头: 下 24">
            <a:extLst>
              <a:ext uri="{FF2B5EF4-FFF2-40B4-BE49-F238E27FC236}">
                <a16:creationId xmlns:a16="http://schemas.microsoft.com/office/drawing/2014/main" id="{AC43E4F0-7533-453B-B0F8-460BAADAEBB7}"/>
              </a:ext>
            </a:extLst>
          </p:cNvPr>
          <p:cNvSpPr/>
          <p:nvPr/>
        </p:nvSpPr>
        <p:spPr>
          <a:xfrm rot="10800000">
            <a:off x="7531121" y="4171108"/>
            <a:ext cx="484632" cy="1313688"/>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460046030"/>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250"/>
                                        <p:tgtEl>
                                          <p:spTgt spid="11"/>
                                        </p:tgtEl>
                                      </p:cBhvr>
                                    </p:animEffect>
                                  </p:childTnLst>
                                </p:cTn>
                              </p:par>
                            </p:childTnLst>
                          </p:cTn>
                        </p:par>
                        <p:par>
                          <p:cTn id="8" fill="hold">
                            <p:stCondLst>
                              <p:cond delay="250"/>
                            </p:stCondLst>
                            <p:childTnLst>
                              <p:par>
                                <p:cTn id="9" presetID="22" presetClass="entr" presetSubtype="1"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wipe(up)">
                                      <p:cBhvr>
                                        <p:cTn id="11" dur="250"/>
                                        <p:tgtEl>
                                          <p:spTgt spid="2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8"/>
                                        </p:tgtEl>
                                        <p:attrNameLst>
                                          <p:attrName>style.visibility</p:attrName>
                                        </p:attrNameLst>
                                      </p:cBhvr>
                                      <p:to>
                                        <p:strVal val="visible"/>
                                      </p:to>
                                    </p:set>
                                    <p:animEffect transition="in" filter="wipe(left)">
                                      <p:cBhvr>
                                        <p:cTn id="16" dur="250"/>
                                        <p:tgtEl>
                                          <p:spTgt spid="28"/>
                                        </p:tgtEl>
                                      </p:cBhvr>
                                    </p:animEffect>
                                  </p:childTnLst>
                                </p:cTn>
                              </p:par>
                            </p:childTnLst>
                          </p:cTn>
                        </p:par>
                        <p:par>
                          <p:cTn id="17" fill="hold">
                            <p:stCondLst>
                              <p:cond delay="250"/>
                            </p:stCondLst>
                            <p:childTnLst>
                              <p:par>
                                <p:cTn id="18" presetID="22" presetClass="entr" presetSubtype="4" fill="hold" grpId="0" nodeType="after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wipe(down)">
                                      <p:cBhvr>
                                        <p:cTn id="20" dur="25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11" grpId="0"/>
      <p:bldP spid="20" grpId="0" animBg="1"/>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A44262F3-8973-4C9F-B6E9-37B8E15DD1EB}"/>
              </a:ext>
            </a:extLst>
          </p:cNvPr>
          <p:cNvSpPr>
            <a:spLocks noGrp="1"/>
          </p:cNvSpPr>
          <p:nvPr>
            <p:ph type="sldNum" sz="quarter" idx="12"/>
          </p:nvPr>
        </p:nvSpPr>
        <p:spPr/>
        <p:txBody>
          <a:bodyPr/>
          <a:lstStyle/>
          <a:p>
            <a:fld id="{51D91E7F-84B6-4064-9D4E-CC7D244BCA04}" type="slidenum">
              <a:rPr lang="zh-CN" altLang="en-US" smtClean="0"/>
              <a:pPr/>
              <a:t>6</a:t>
            </a:fld>
            <a:endParaRPr lang="zh-CN" altLang="en-US"/>
          </a:p>
        </p:txBody>
      </p:sp>
      <p:sp>
        <p:nvSpPr>
          <p:cNvPr id="3" name="文本占位符 2">
            <a:extLst>
              <a:ext uri="{FF2B5EF4-FFF2-40B4-BE49-F238E27FC236}">
                <a16:creationId xmlns:a16="http://schemas.microsoft.com/office/drawing/2014/main" id="{2696AD03-2AC4-4056-8C2D-74D14710F5AA}"/>
              </a:ext>
            </a:extLst>
          </p:cNvPr>
          <p:cNvSpPr>
            <a:spLocks noGrp="1"/>
          </p:cNvSpPr>
          <p:nvPr>
            <p:ph type="body" sz="quarter" idx="13"/>
          </p:nvPr>
        </p:nvSpPr>
        <p:spPr>
          <a:xfrm>
            <a:off x="774138" y="328713"/>
            <a:ext cx="8125656" cy="523220"/>
          </a:xfrm>
        </p:spPr>
        <p:txBody>
          <a:bodyPr/>
          <a:lstStyle/>
          <a:p>
            <a:r>
              <a:rPr lang="en-US" altLang="zh-CN" dirty="0"/>
              <a:t>Lacking Effective </a:t>
            </a:r>
            <a:r>
              <a:rPr lang="en-US" altLang="zh-CN" dirty="0">
                <a:solidFill>
                  <a:srgbClr val="870078"/>
                </a:solidFill>
              </a:rPr>
              <a:t>Knowledge Management</a:t>
            </a:r>
            <a:endParaRPr lang="zh-CN" altLang="en-US" dirty="0">
              <a:solidFill>
                <a:srgbClr val="870078"/>
              </a:solidFill>
            </a:endParaRPr>
          </a:p>
        </p:txBody>
      </p:sp>
      <p:pic>
        <p:nvPicPr>
          <p:cNvPr id="2050" name="Picture 2" descr="Image result for knowledge">
            <a:extLst>
              <a:ext uri="{FF2B5EF4-FFF2-40B4-BE49-F238E27FC236}">
                <a16:creationId xmlns:a16="http://schemas.microsoft.com/office/drawing/2014/main" id="{9D00E042-EB0D-4AC0-9901-255A21B058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1399" y="1547452"/>
            <a:ext cx="5801201" cy="2793859"/>
          </a:xfrm>
          <a:prstGeom prst="rect">
            <a:avLst/>
          </a:prstGeom>
          <a:noFill/>
          <a:extLst>
            <a:ext uri="{909E8E84-426E-40DD-AFC4-6F175D3DCCD1}">
              <a14:hiddenFill xmlns:a14="http://schemas.microsoft.com/office/drawing/2010/main">
                <a:solidFill>
                  <a:srgbClr val="FFFFFF"/>
                </a:solidFill>
              </a14:hiddenFill>
            </a:ext>
          </a:extLst>
        </p:spPr>
      </p:pic>
      <p:sp>
        <p:nvSpPr>
          <p:cNvPr id="5" name="乘号 4">
            <a:extLst>
              <a:ext uri="{FF2B5EF4-FFF2-40B4-BE49-F238E27FC236}">
                <a16:creationId xmlns:a16="http://schemas.microsoft.com/office/drawing/2014/main" id="{608932CF-B5E1-49C8-BDBC-99D4E7011580}"/>
              </a:ext>
            </a:extLst>
          </p:cNvPr>
          <p:cNvSpPr/>
          <p:nvPr/>
        </p:nvSpPr>
        <p:spPr>
          <a:xfrm>
            <a:off x="3039776" y="956083"/>
            <a:ext cx="3064446" cy="3064446"/>
          </a:xfrm>
          <a:prstGeom prst="mathMultiply">
            <a:avLst>
              <a:gd name="adj1" fmla="val 9644"/>
            </a:avLst>
          </a:prstGeom>
          <a:solidFill>
            <a:srgbClr val="FF00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grpSp>
        <p:nvGrpSpPr>
          <p:cNvPr id="4" name="组合 3">
            <a:extLst>
              <a:ext uri="{FF2B5EF4-FFF2-40B4-BE49-F238E27FC236}">
                <a16:creationId xmlns:a16="http://schemas.microsoft.com/office/drawing/2014/main" id="{508D5E0D-D5C8-41B9-A125-ACC0497BF4AE}"/>
              </a:ext>
            </a:extLst>
          </p:cNvPr>
          <p:cNvGrpSpPr/>
          <p:nvPr/>
        </p:nvGrpSpPr>
        <p:grpSpPr>
          <a:xfrm>
            <a:off x="2975610" y="4704080"/>
            <a:ext cx="3192778" cy="1702563"/>
            <a:chOff x="2975610" y="4704080"/>
            <a:chExt cx="3192778" cy="1702563"/>
          </a:xfrm>
        </p:grpSpPr>
        <p:pic>
          <p:nvPicPr>
            <p:cNvPr id="2052" name="Picture 4" descr="Related image">
              <a:extLst>
                <a:ext uri="{FF2B5EF4-FFF2-40B4-BE49-F238E27FC236}">
                  <a16:creationId xmlns:a16="http://schemas.microsoft.com/office/drawing/2014/main" id="{95E57F14-D8A0-4F28-9E34-03B9AC437AA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43349" y="5149343"/>
              <a:ext cx="1257300" cy="1257300"/>
            </a:xfrm>
            <a:prstGeom prst="rect">
              <a:avLst/>
            </a:prstGeom>
            <a:noFill/>
            <a:extLst>
              <a:ext uri="{909E8E84-426E-40DD-AFC4-6F175D3DCCD1}">
                <a14:hiddenFill xmlns:a14="http://schemas.microsoft.com/office/drawing/2010/main">
                  <a:solidFill>
                    <a:srgbClr val="FFFFFF"/>
                  </a:solidFill>
                </a14:hiddenFill>
              </a:ext>
            </a:extLst>
          </p:spPr>
        </p:pic>
        <p:sp>
          <p:nvSpPr>
            <p:cNvPr id="6" name="箭头: 左弧形 5">
              <a:extLst>
                <a:ext uri="{FF2B5EF4-FFF2-40B4-BE49-F238E27FC236}">
                  <a16:creationId xmlns:a16="http://schemas.microsoft.com/office/drawing/2014/main" id="{F8652579-4146-4882-B25C-D61FA0256A7F}"/>
                </a:ext>
              </a:extLst>
            </p:cNvPr>
            <p:cNvSpPr/>
            <p:nvPr/>
          </p:nvSpPr>
          <p:spPr>
            <a:xfrm>
              <a:off x="2975610" y="4805681"/>
              <a:ext cx="731520" cy="1216152"/>
            </a:xfrm>
            <a:prstGeom prst="curved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9" name="箭头: 左弧形 8">
              <a:extLst>
                <a:ext uri="{FF2B5EF4-FFF2-40B4-BE49-F238E27FC236}">
                  <a16:creationId xmlns:a16="http://schemas.microsoft.com/office/drawing/2014/main" id="{9A9163BC-C19E-4F3A-9639-8457436E7441}"/>
                </a:ext>
              </a:extLst>
            </p:cNvPr>
            <p:cNvSpPr/>
            <p:nvPr/>
          </p:nvSpPr>
          <p:spPr>
            <a:xfrm rot="10800000">
              <a:off x="5436868" y="4704080"/>
              <a:ext cx="731520" cy="1216152"/>
            </a:xfrm>
            <a:prstGeom prst="curved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spTree>
    <p:extLst>
      <p:ext uri="{BB962C8B-B14F-4D97-AF65-F5344CB8AC3E}">
        <p14:creationId xmlns:p14="http://schemas.microsoft.com/office/powerpoint/2010/main" val="3403345763"/>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0BB37878-9218-4266-A15A-4BC902C03022}"/>
              </a:ext>
            </a:extLst>
          </p:cNvPr>
          <p:cNvSpPr>
            <a:spLocks noGrp="1"/>
          </p:cNvSpPr>
          <p:nvPr>
            <p:ph type="sldNum" sz="quarter" idx="12"/>
          </p:nvPr>
        </p:nvSpPr>
        <p:spPr/>
        <p:txBody>
          <a:bodyPr/>
          <a:lstStyle/>
          <a:p>
            <a:fld id="{51D91E7F-84B6-4064-9D4E-CC7D244BCA04}" type="slidenum">
              <a:rPr lang="zh-CN" altLang="en-US" smtClean="0"/>
              <a:pPr/>
              <a:t>7</a:t>
            </a:fld>
            <a:endParaRPr lang="zh-CN" altLang="en-US"/>
          </a:p>
        </p:txBody>
      </p:sp>
      <p:sp>
        <p:nvSpPr>
          <p:cNvPr id="3" name="文本占位符 2">
            <a:extLst>
              <a:ext uri="{FF2B5EF4-FFF2-40B4-BE49-F238E27FC236}">
                <a16:creationId xmlns:a16="http://schemas.microsoft.com/office/drawing/2014/main" id="{887B2A31-A54C-48A8-B953-907D1F24325D}"/>
              </a:ext>
            </a:extLst>
          </p:cNvPr>
          <p:cNvSpPr>
            <a:spLocks noGrp="1"/>
          </p:cNvSpPr>
          <p:nvPr>
            <p:ph type="body" sz="quarter" idx="13"/>
          </p:nvPr>
        </p:nvSpPr>
        <p:spPr>
          <a:xfrm>
            <a:off x="774138" y="328713"/>
            <a:ext cx="8125656" cy="523220"/>
          </a:xfrm>
        </p:spPr>
        <p:txBody>
          <a:bodyPr/>
          <a:lstStyle/>
          <a:p>
            <a:r>
              <a:rPr lang="en-US" altLang="zh-CN" dirty="0">
                <a:solidFill>
                  <a:srgbClr val="870078"/>
                </a:solidFill>
              </a:rPr>
              <a:t>Challenges &amp; Obstacles</a:t>
            </a:r>
            <a:r>
              <a:rPr lang="en-US" altLang="zh-CN" dirty="0"/>
              <a:t> in KM</a:t>
            </a:r>
          </a:p>
        </p:txBody>
      </p:sp>
      <p:sp>
        <p:nvSpPr>
          <p:cNvPr id="4" name="文本框 3">
            <a:extLst>
              <a:ext uri="{FF2B5EF4-FFF2-40B4-BE49-F238E27FC236}">
                <a16:creationId xmlns:a16="http://schemas.microsoft.com/office/drawing/2014/main" id="{44ED849D-0401-4716-8210-616FE284023A}"/>
              </a:ext>
            </a:extLst>
          </p:cNvPr>
          <p:cNvSpPr txBox="1"/>
          <p:nvPr/>
        </p:nvSpPr>
        <p:spPr>
          <a:xfrm>
            <a:off x="734304" y="4208035"/>
            <a:ext cx="1983813" cy="830997"/>
          </a:xfrm>
          <a:prstGeom prst="rect">
            <a:avLst/>
          </a:prstGeom>
          <a:noFill/>
        </p:spPr>
        <p:txBody>
          <a:bodyPr wrap="none" rtlCol="0">
            <a:spAutoFit/>
          </a:bodyPr>
          <a:lstStyle/>
          <a:p>
            <a:pPr algn="ctr"/>
            <a:r>
              <a:rPr lang="en-US" altLang="zh-CN" sz="2400" b="1" dirty="0">
                <a:solidFill>
                  <a:srgbClr val="6A005F"/>
                </a:solidFill>
              </a:rPr>
              <a:t>Technological</a:t>
            </a:r>
          </a:p>
          <a:p>
            <a:pPr algn="ctr"/>
            <a:r>
              <a:rPr lang="en-US" altLang="zh-CN" sz="2400" b="1" dirty="0">
                <a:solidFill>
                  <a:srgbClr val="6A005F"/>
                </a:solidFill>
              </a:rPr>
              <a:t>Issues</a:t>
            </a:r>
            <a:endParaRPr lang="zh-CN" altLang="en-US" sz="2400" b="1" dirty="0">
              <a:solidFill>
                <a:srgbClr val="6A005F"/>
              </a:solidFill>
            </a:endParaRPr>
          </a:p>
        </p:txBody>
      </p:sp>
      <p:sp>
        <p:nvSpPr>
          <p:cNvPr id="8" name="文本框 7">
            <a:extLst>
              <a:ext uri="{FF2B5EF4-FFF2-40B4-BE49-F238E27FC236}">
                <a16:creationId xmlns:a16="http://schemas.microsoft.com/office/drawing/2014/main" id="{EFDCFE9F-ACE8-40FD-A71F-5C3826F1594E}"/>
              </a:ext>
            </a:extLst>
          </p:cNvPr>
          <p:cNvSpPr txBox="1"/>
          <p:nvPr/>
        </p:nvSpPr>
        <p:spPr>
          <a:xfrm>
            <a:off x="3489011" y="4208036"/>
            <a:ext cx="2165978" cy="830997"/>
          </a:xfrm>
          <a:prstGeom prst="rect">
            <a:avLst/>
          </a:prstGeom>
          <a:noFill/>
        </p:spPr>
        <p:txBody>
          <a:bodyPr wrap="none" rtlCol="0">
            <a:spAutoFit/>
          </a:bodyPr>
          <a:lstStyle/>
          <a:p>
            <a:pPr algn="ctr"/>
            <a:r>
              <a:rPr lang="en-US" altLang="zh-CN" sz="2400" b="1" dirty="0">
                <a:solidFill>
                  <a:srgbClr val="6A005F"/>
                </a:solidFill>
              </a:rPr>
              <a:t>Organizational</a:t>
            </a:r>
          </a:p>
          <a:p>
            <a:pPr algn="ctr"/>
            <a:r>
              <a:rPr lang="en-US" altLang="zh-CN" sz="2400" b="1" dirty="0">
                <a:solidFill>
                  <a:srgbClr val="6A005F"/>
                </a:solidFill>
              </a:rPr>
              <a:t>Issues</a:t>
            </a:r>
            <a:endParaRPr lang="zh-CN" altLang="en-US" sz="2400" b="1" dirty="0">
              <a:solidFill>
                <a:srgbClr val="6A005F"/>
              </a:solidFill>
            </a:endParaRPr>
          </a:p>
        </p:txBody>
      </p:sp>
      <p:sp>
        <p:nvSpPr>
          <p:cNvPr id="11" name="文本框 10">
            <a:extLst>
              <a:ext uri="{FF2B5EF4-FFF2-40B4-BE49-F238E27FC236}">
                <a16:creationId xmlns:a16="http://schemas.microsoft.com/office/drawing/2014/main" id="{C7B72E88-756D-4D60-81E8-B5AD912530C3}"/>
              </a:ext>
            </a:extLst>
          </p:cNvPr>
          <p:cNvSpPr txBox="1"/>
          <p:nvPr/>
        </p:nvSpPr>
        <p:spPr>
          <a:xfrm>
            <a:off x="6640974" y="4208035"/>
            <a:ext cx="1553630" cy="830997"/>
          </a:xfrm>
          <a:prstGeom prst="rect">
            <a:avLst/>
          </a:prstGeom>
          <a:noFill/>
        </p:spPr>
        <p:txBody>
          <a:bodyPr wrap="none" rtlCol="0">
            <a:spAutoFit/>
          </a:bodyPr>
          <a:lstStyle/>
          <a:p>
            <a:pPr algn="ctr"/>
            <a:r>
              <a:rPr lang="en-US" altLang="zh-CN" sz="2400" b="1" dirty="0">
                <a:solidFill>
                  <a:srgbClr val="6A005F"/>
                </a:solidFill>
              </a:rPr>
              <a:t>Individual</a:t>
            </a:r>
          </a:p>
          <a:p>
            <a:pPr algn="ctr"/>
            <a:r>
              <a:rPr lang="en-US" altLang="zh-CN" sz="2400" b="1" dirty="0">
                <a:solidFill>
                  <a:srgbClr val="6A005F"/>
                </a:solidFill>
              </a:rPr>
              <a:t>Issues</a:t>
            </a:r>
            <a:endParaRPr lang="zh-CN" altLang="en-US" sz="2400" b="1" dirty="0">
              <a:solidFill>
                <a:srgbClr val="6A005F"/>
              </a:solidFill>
            </a:endParaRPr>
          </a:p>
        </p:txBody>
      </p:sp>
      <p:grpSp>
        <p:nvGrpSpPr>
          <p:cNvPr id="20" name="组合 19">
            <a:extLst>
              <a:ext uri="{FF2B5EF4-FFF2-40B4-BE49-F238E27FC236}">
                <a16:creationId xmlns:a16="http://schemas.microsoft.com/office/drawing/2014/main" id="{F6ECDD0E-EDD0-4BEB-97D3-C19DE7B39B6D}"/>
              </a:ext>
            </a:extLst>
          </p:cNvPr>
          <p:cNvGrpSpPr/>
          <p:nvPr/>
        </p:nvGrpSpPr>
        <p:grpSpPr>
          <a:xfrm>
            <a:off x="924560" y="2113883"/>
            <a:ext cx="1603302" cy="1603302"/>
            <a:chOff x="1457739" y="1828800"/>
            <a:chExt cx="1987826" cy="1987826"/>
          </a:xfrm>
        </p:grpSpPr>
        <p:sp>
          <p:nvSpPr>
            <p:cNvPr id="21" name="椭圆 20">
              <a:extLst>
                <a:ext uri="{FF2B5EF4-FFF2-40B4-BE49-F238E27FC236}">
                  <a16:creationId xmlns:a16="http://schemas.microsoft.com/office/drawing/2014/main" id="{5E299544-F05F-45AF-B624-9B9CDD735491}"/>
                </a:ext>
              </a:extLst>
            </p:cNvPr>
            <p:cNvSpPr/>
            <p:nvPr/>
          </p:nvSpPr>
          <p:spPr>
            <a:xfrm>
              <a:off x="1537252" y="1908313"/>
              <a:ext cx="1828800" cy="1828800"/>
            </a:xfrm>
            <a:prstGeom prst="ellipse">
              <a:avLst/>
            </a:prstGeom>
            <a:solidFill>
              <a:srgbClr val="6A005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5400" b="1" i="0" u="none" strike="noStrike" kern="0" cap="none" spc="0" normalizeH="0" noProof="0" dirty="0">
                  <a:ln>
                    <a:noFill/>
                  </a:ln>
                  <a:solidFill>
                    <a:prstClr val="white"/>
                  </a:solidFill>
                  <a:effectLst/>
                  <a:uLnTx/>
                  <a:uFillTx/>
                  <a:latin typeface="+mn-ea"/>
                  <a:cs typeface="+mn-cs"/>
                </a:rPr>
                <a:t>01</a:t>
              </a:r>
              <a:endParaRPr kumimoji="0" lang="zh-CN" altLang="en-US" sz="5400" b="1" i="0" u="none" strike="noStrike" kern="0" cap="none" spc="0" normalizeH="0" noProof="0" dirty="0">
                <a:ln>
                  <a:noFill/>
                </a:ln>
                <a:solidFill>
                  <a:prstClr val="white"/>
                </a:solidFill>
                <a:effectLst/>
                <a:uLnTx/>
                <a:uFillTx/>
                <a:latin typeface="+mn-ea"/>
                <a:cs typeface="+mn-cs"/>
              </a:endParaRPr>
            </a:p>
          </p:txBody>
        </p:sp>
        <p:sp>
          <p:nvSpPr>
            <p:cNvPr id="22" name="椭圆 21">
              <a:extLst>
                <a:ext uri="{FF2B5EF4-FFF2-40B4-BE49-F238E27FC236}">
                  <a16:creationId xmlns:a16="http://schemas.microsoft.com/office/drawing/2014/main" id="{99F6467C-A9C4-4ED4-B103-D0AEFC2B32A1}"/>
                </a:ext>
              </a:extLst>
            </p:cNvPr>
            <p:cNvSpPr/>
            <p:nvPr/>
          </p:nvSpPr>
          <p:spPr>
            <a:xfrm>
              <a:off x="1457739" y="1828800"/>
              <a:ext cx="1987826" cy="1987826"/>
            </a:xfrm>
            <a:prstGeom prst="ellipse">
              <a:avLst/>
            </a:prstGeom>
            <a:noFill/>
            <a:ln w="12700" cap="flat" cmpd="sng" algn="ctr">
              <a:solidFill>
                <a:srgbClr val="6A005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Verdana"/>
                <a:ea typeface="微软雅黑" panose="020B0503020204020204" pitchFamily="34" charset="-122"/>
                <a:cs typeface="+mn-cs"/>
              </a:endParaRPr>
            </a:p>
          </p:txBody>
        </p:sp>
      </p:grpSp>
      <p:grpSp>
        <p:nvGrpSpPr>
          <p:cNvPr id="23" name="组合 22">
            <a:extLst>
              <a:ext uri="{FF2B5EF4-FFF2-40B4-BE49-F238E27FC236}">
                <a16:creationId xmlns:a16="http://schemas.microsoft.com/office/drawing/2014/main" id="{54A94270-2A8B-4187-91EC-F0AA9CD57134}"/>
              </a:ext>
            </a:extLst>
          </p:cNvPr>
          <p:cNvGrpSpPr/>
          <p:nvPr/>
        </p:nvGrpSpPr>
        <p:grpSpPr>
          <a:xfrm>
            <a:off x="3770349" y="2113883"/>
            <a:ext cx="1603302" cy="1603302"/>
            <a:chOff x="1457739" y="1828800"/>
            <a:chExt cx="1987826" cy="1987826"/>
          </a:xfrm>
        </p:grpSpPr>
        <p:sp>
          <p:nvSpPr>
            <p:cNvPr id="24" name="椭圆 23">
              <a:extLst>
                <a:ext uri="{FF2B5EF4-FFF2-40B4-BE49-F238E27FC236}">
                  <a16:creationId xmlns:a16="http://schemas.microsoft.com/office/drawing/2014/main" id="{CF77EEEF-A17B-4915-8C01-A7BB84DE1569}"/>
                </a:ext>
              </a:extLst>
            </p:cNvPr>
            <p:cNvSpPr/>
            <p:nvPr/>
          </p:nvSpPr>
          <p:spPr>
            <a:xfrm>
              <a:off x="1537252" y="1908313"/>
              <a:ext cx="1828800" cy="1828800"/>
            </a:xfrm>
            <a:prstGeom prst="ellipse">
              <a:avLst/>
            </a:prstGeom>
            <a:solidFill>
              <a:srgbClr val="6A005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5400" b="1" i="0" u="none" strike="noStrike" kern="0" cap="none" spc="0" normalizeH="0" noProof="0" dirty="0">
                  <a:ln>
                    <a:noFill/>
                  </a:ln>
                  <a:solidFill>
                    <a:prstClr val="white"/>
                  </a:solidFill>
                  <a:effectLst/>
                  <a:uLnTx/>
                  <a:uFillTx/>
                  <a:latin typeface="+mn-ea"/>
                  <a:cs typeface="+mn-cs"/>
                </a:rPr>
                <a:t>02</a:t>
              </a:r>
              <a:endParaRPr kumimoji="0" lang="zh-CN" altLang="en-US" sz="5400" b="1" i="0" u="none" strike="noStrike" kern="0" cap="none" spc="0" normalizeH="0" noProof="0" dirty="0">
                <a:ln>
                  <a:noFill/>
                </a:ln>
                <a:solidFill>
                  <a:prstClr val="white"/>
                </a:solidFill>
                <a:effectLst/>
                <a:uLnTx/>
                <a:uFillTx/>
                <a:latin typeface="+mn-ea"/>
                <a:cs typeface="+mn-cs"/>
              </a:endParaRPr>
            </a:p>
          </p:txBody>
        </p:sp>
        <p:sp>
          <p:nvSpPr>
            <p:cNvPr id="25" name="椭圆 24">
              <a:extLst>
                <a:ext uri="{FF2B5EF4-FFF2-40B4-BE49-F238E27FC236}">
                  <a16:creationId xmlns:a16="http://schemas.microsoft.com/office/drawing/2014/main" id="{4BD6B036-1C88-4270-8A3E-FCE727EFB875}"/>
                </a:ext>
              </a:extLst>
            </p:cNvPr>
            <p:cNvSpPr/>
            <p:nvPr/>
          </p:nvSpPr>
          <p:spPr>
            <a:xfrm>
              <a:off x="1457739" y="1828800"/>
              <a:ext cx="1987826" cy="1987826"/>
            </a:xfrm>
            <a:prstGeom prst="ellipse">
              <a:avLst/>
            </a:prstGeom>
            <a:noFill/>
            <a:ln w="12700" cap="flat" cmpd="sng" algn="ctr">
              <a:solidFill>
                <a:srgbClr val="6A005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Verdana"/>
                <a:ea typeface="微软雅黑" panose="020B0503020204020204" pitchFamily="34" charset="-122"/>
                <a:cs typeface="+mn-cs"/>
              </a:endParaRPr>
            </a:p>
          </p:txBody>
        </p:sp>
      </p:grpSp>
      <p:grpSp>
        <p:nvGrpSpPr>
          <p:cNvPr id="26" name="组合 25">
            <a:extLst>
              <a:ext uri="{FF2B5EF4-FFF2-40B4-BE49-F238E27FC236}">
                <a16:creationId xmlns:a16="http://schemas.microsoft.com/office/drawing/2014/main" id="{2D5DEE40-A73C-4A2D-9390-B807DBE430D6}"/>
              </a:ext>
            </a:extLst>
          </p:cNvPr>
          <p:cNvGrpSpPr/>
          <p:nvPr/>
        </p:nvGrpSpPr>
        <p:grpSpPr>
          <a:xfrm>
            <a:off x="6616138" y="2113883"/>
            <a:ext cx="1603302" cy="1603302"/>
            <a:chOff x="1457739" y="1828799"/>
            <a:chExt cx="1987826" cy="1987826"/>
          </a:xfrm>
        </p:grpSpPr>
        <p:sp>
          <p:nvSpPr>
            <p:cNvPr id="27" name="椭圆 26">
              <a:extLst>
                <a:ext uri="{FF2B5EF4-FFF2-40B4-BE49-F238E27FC236}">
                  <a16:creationId xmlns:a16="http://schemas.microsoft.com/office/drawing/2014/main" id="{DACC56C4-82BC-48C7-87FD-B6B77B33CB1B}"/>
                </a:ext>
              </a:extLst>
            </p:cNvPr>
            <p:cNvSpPr/>
            <p:nvPr/>
          </p:nvSpPr>
          <p:spPr>
            <a:xfrm>
              <a:off x="1537252" y="1908313"/>
              <a:ext cx="1828800" cy="1828800"/>
            </a:xfrm>
            <a:prstGeom prst="ellipse">
              <a:avLst/>
            </a:prstGeom>
            <a:solidFill>
              <a:srgbClr val="6A005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5400" b="1" i="0" u="none" strike="noStrike" kern="0" cap="none" spc="0" normalizeH="0" noProof="0" dirty="0">
                  <a:ln>
                    <a:noFill/>
                  </a:ln>
                  <a:solidFill>
                    <a:prstClr val="white"/>
                  </a:solidFill>
                  <a:effectLst/>
                  <a:uLnTx/>
                  <a:uFillTx/>
                  <a:latin typeface="+mn-ea"/>
                  <a:cs typeface="+mn-cs"/>
                </a:rPr>
                <a:t>03</a:t>
              </a:r>
              <a:endParaRPr kumimoji="0" lang="zh-CN" altLang="en-US" sz="5400" b="1" i="0" u="none" strike="noStrike" kern="0" cap="none" spc="0" normalizeH="0" noProof="0" dirty="0">
                <a:ln>
                  <a:noFill/>
                </a:ln>
                <a:solidFill>
                  <a:prstClr val="white"/>
                </a:solidFill>
                <a:effectLst/>
                <a:uLnTx/>
                <a:uFillTx/>
                <a:latin typeface="+mn-ea"/>
                <a:cs typeface="+mn-cs"/>
              </a:endParaRPr>
            </a:p>
          </p:txBody>
        </p:sp>
        <p:sp>
          <p:nvSpPr>
            <p:cNvPr id="28" name="椭圆 27">
              <a:extLst>
                <a:ext uri="{FF2B5EF4-FFF2-40B4-BE49-F238E27FC236}">
                  <a16:creationId xmlns:a16="http://schemas.microsoft.com/office/drawing/2014/main" id="{DFAB3457-E354-44AA-8281-F109FE34AD44}"/>
                </a:ext>
              </a:extLst>
            </p:cNvPr>
            <p:cNvSpPr/>
            <p:nvPr/>
          </p:nvSpPr>
          <p:spPr>
            <a:xfrm>
              <a:off x="1457739" y="1828799"/>
              <a:ext cx="1987826" cy="1987826"/>
            </a:xfrm>
            <a:prstGeom prst="ellipse">
              <a:avLst/>
            </a:prstGeom>
            <a:noFill/>
            <a:ln w="12700" cap="flat" cmpd="sng" algn="ctr">
              <a:solidFill>
                <a:srgbClr val="6A005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Verdana"/>
                <a:ea typeface="微软雅黑" panose="020B0503020204020204" pitchFamily="34" charset="-122"/>
                <a:cs typeface="+mn-cs"/>
              </a:endParaRPr>
            </a:p>
          </p:txBody>
        </p:sp>
      </p:grpSp>
    </p:spTree>
    <p:extLst>
      <p:ext uri="{BB962C8B-B14F-4D97-AF65-F5344CB8AC3E}">
        <p14:creationId xmlns:p14="http://schemas.microsoft.com/office/powerpoint/2010/main" val="915193513"/>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ABC2725D-956D-48F3-B341-1823FEEE401F}"/>
              </a:ext>
            </a:extLst>
          </p:cNvPr>
          <p:cNvSpPr/>
          <p:nvPr/>
        </p:nvSpPr>
        <p:spPr>
          <a:xfrm>
            <a:off x="774138" y="2583179"/>
            <a:ext cx="5250741" cy="3025142"/>
          </a:xfrm>
          <a:prstGeom prst="rect">
            <a:avLst/>
          </a:prstGeom>
          <a:solidFill>
            <a:srgbClr val="ECECEC"/>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灯片编号占位符 1">
            <a:extLst>
              <a:ext uri="{FF2B5EF4-FFF2-40B4-BE49-F238E27FC236}">
                <a16:creationId xmlns:a16="http://schemas.microsoft.com/office/drawing/2014/main" id="{0BB37878-9218-4266-A15A-4BC902C03022}"/>
              </a:ext>
            </a:extLst>
          </p:cNvPr>
          <p:cNvSpPr>
            <a:spLocks noGrp="1"/>
          </p:cNvSpPr>
          <p:nvPr>
            <p:ph type="sldNum" sz="quarter" idx="12"/>
          </p:nvPr>
        </p:nvSpPr>
        <p:spPr/>
        <p:txBody>
          <a:bodyPr/>
          <a:lstStyle/>
          <a:p>
            <a:fld id="{51D91E7F-84B6-4064-9D4E-CC7D244BCA04}" type="slidenum">
              <a:rPr lang="zh-CN" altLang="en-US" smtClean="0"/>
              <a:pPr/>
              <a:t>8</a:t>
            </a:fld>
            <a:endParaRPr lang="zh-CN" altLang="en-US" dirty="0"/>
          </a:p>
        </p:txBody>
      </p:sp>
      <p:sp>
        <p:nvSpPr>
          <p:cNvPr id="3" name="文本占位符 2">
            <a:extLst>
              <a:ext uri="{FF2B5EF4-FFF2-40B4-BE49-F238E27FC236}">
                <a16:creationId xmlns:a16="http://schemas.microsoft.com/office/drawing/2014/main" id="{887B2A31-A54C-48A8-B953-907D1F24325D}"/>
              </a:ext>
            </a:extLst>
          </p:cNvPr>
          <p:cNvSpPr>
            <a:spLocks noGrp="1"/>
          </p:cNvSpPr>
          <p:nvPr>
            <p:ph type="body" sz="quarter" idx="13"/>
          </p:nvPr>
        </p:nvSpPr>
        <p:spPr>
          <a:xfrm>
            <a:off x="774138" y="328713"/>
            <a:ext cx="8125656" cy="523220"/>
          </a:xfrm>
        </p:spPr>
        <p:txBody>
          <a:bodyPr/>
          <a:lstStyle/>
          <a:p>
            <a:r>
              <a:rPr lang="en-US" altLang="zh-CN" dirty="0">
                <a:solidFill>
                  <a:srgbClr val="870078"/>
                </a:solidFill>
              </a:rPr>
              <a:t>Challenges &amp; Obstacles</a:t>
            </a:r>
            <a:r>
              <a:rPr lang="en-US" altLang="zh-CN" dirty="0"/>
              <a:t> in KM</a:t>
            </a:r>
          </a:p>
        </p:txBody>
      </p:sp>
      <p:sp>
        <p:nvSpPr>
          <p:cNvPr id="6" name="文本框 5">
            <a:extLst>
              <a:ext uri="{FF2B5EF4-FFF2-40B4-BE49-F238E27FC236}">
                <a16:creationId xmlns:a16="http://schemas.microsoft.com/office/drawing/2014/main" id="{7EC2867B-59E9-4348-A384-37CDE15AADF2}"/>
              </a:ext>
            </a:extLst>
          </p:cNvPr>
          <p:cNvSpPr txBox="1"/>
          <p:nvPr/>
        </p:nvSpPr>
        <p:spPr>
          <a:xfrm>
            <a:off x="774138" y="2864642"/>
            <a:ext cx="5250741" cy="2462213"/>
          </a:xfrm>
          <a:prstGeom prst="rect">
            <a:avLst/>
          </a:prstGeom>
          <a:noFill/>
        </p:spPr>
        <p:txBody>
          <a:bodyPr wrap="square" rtlCol="0">
            <a:spAutoFit/>
          </a:bodyPr>
          <a:lstStyle/>
          <a:p>
            <a:pPr marL="342900" indent="-342900">
              <a:buFont typeface="Wingdings" panose="05000000000000000000" pitchFamily="2" charset="2"/>
              <a:buChar char="Ø"/>
            </a:pPr>
            <a:r>
              <a:rPr lang="en-US" altLang="zh-CN" sz="2200" dirty="0">
                <a:solidFill>
                  <a:srgbClr val="C00000"/>
                </a:solidFill>
              </a:rPr>
              <a:t>Thousands</a:t>
            </a:r>
            <a:r>
              <a:rPr lang="en-US" altLang="zh-CN" sz="2200" dirty="0">
                <a:solidFill>
                  <a:srgbClr val="6A005F"/>
                </a:solidFill>
              </a:rPr>
              <a:t> of pages of </a:t>
            </a:r>
            <a:r>
              <a:rPr lang="en-US" altLang="zh-CN" sz="2200" dirty="0">
                <a:solidFill>
                  <a:srgbClr val="C00000"/>
                </a:solidFill>
              </a:rPr>
              <a:t>unstructured</a:t>
            </a:r>
            <a:r>
              <a:rPr lang="en-US" altLang="zh-CN" sz="2200" dirty="0">
                <a:solidFill>
                  <a:srgbClr val="6A005F"/>
                </a:solidFill>
              </a:rPr>
              <a:t> information</a:t>
            </a:r>
          </a:p>
          <a:p>
            <a:pPr marL="342900" indent="-342900">
              <a:buFont typeface="Wingdings" panose="05000000000000000000" pitchFamily="2" charset="2"/>
              <a:buChar char="Ø"/>
            </a:pPr>
            <a:endParaRPr lang="en-US" altLang="zh-CN" sz="2200" dirty="0">
              <a:solidFill>
                <a:srgbClr val="6A005F"/>
              </a:solidFill>
            </a:endParaRPr>
          </a:p>
          <a:p>
            <a:pPr marL="342900" indent="-342900">
              <a:buFont typeface="Wingdings" panose="05000000000000000000" pitchFamily="2" charset="2"/>
              <a:buChar char="Ø"/>
            </a:pPr>
            <a:r>
              <a:rPr lang="en-US" altLang="zh-CN" sz="2200" dirty="0">
                <a:solidFill>
                  <a:srgbClr val="6A005F"/>
                </a:solidFill>
              </a:rPr>
              <a:t>The discovery procedure is </a:t>
            </a:r>
            <a:r>
              <a:rPr lang="en-US" altLang="zh-CN" sz="2200" dirty="0">
                <a:solidFill>
                  <a:srgbClr val="C00000"/>
                </a:solidFill>
              </a:rPr>
              <a:t>time-consuming</a:t>
            </a:r>
          </a:p>
          <a:p>
            <a:pPr marL="342900" indent="-342900">
              <a:buFont typeface="Wingdings" panose="05000000000000000000" pitchFamily="2" charset="2"/>
              <a:buChar char="Ø"/>
            </a:pPr>
            <a:endParaRPr lang="en-US" altLang="zh-CN" sz="2200" dirty="0">
              <a:solidFill>
                <a:srgbClr val="6A005F"/>
              </a:solidFill>
            </a:endParaRPr>
          </a:p>
          <a:p>
            <a:pPr marL="342900" indent="-342900">
              <a:buFont typeface="Wingdings" panose="05000000000000000000" pitchFamily="2" charset="2"/>
              <a:buChar char="Ø"/>
            </a:pPr>
            <a:r>
              <a:rPr lang="en-US" altLang="zh-CN" sz="2200" dirty="0">
                <a:solidFill>
                  <a:srgbClr val="6A005F"/>
                </a:solidFill>
              </a:rPr>
              <a:t>Update and maintain with difficulty</a:t>
            </a:r>
          </a:p>
        </p:txBody>
      </p:sp>
      <p:sp>
        <p:nvSpPr>
          <p:cNvPr id="29" name="矩形 28">
            <a:extLst>
              <a:ext uri="{FF2B5EF4-FFF2-40B4-BE49-F238E27FC236}">
                <a16:creationId xmlns:a16="http://schemas.microsoft.com/office/drawing/2014/main" id="{DE63791B-0A49-4EDA-A7D6-1DCDB32BA572}"/>
              </a:ext>
            </a:extLst>
          </p:cNvPr>
          <p:cNvSpPr/>
          <p:nvPr/>
        </p:nvSpPr>
        <p:spPr>
          <a:xfrm>
            <a:off x="774138" y="1628666"/>
            <a:ext cx="3716582" cy="523220"/>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t>Technological Perspective</a:t>
            </a:r>
          </a:p>
        </p:txBody>
      </p:sp>
      <p:cxnSp>
        <p:nvCxnSpPr>
          <p:cNvPr id="10" name="直接连接符 9">
            <a:extLst>
              <a:ext uri="{FF2B5EF4-FFF2-40B4-BE49-F238E27FC236}">
                <a16:creationId xmlns:a16="http://schemas.microsoft.com/office/drawing/2014/main" id="{31E7D22A-3027-4132-B079-8085E19CD4B6}"/>
              </a:ext>
            </a:extLst>
          </p:cNvPr>
          <p:cNvCxnSpPr>
            <a:cxnSpLocks/>
          </p:cNvCxnSpPr>
          <p:nvPr/>
        </p:nvCxnSpPr>
        <p:spPr>
          <a:xfrm>
            <a:off x="774138" y="2151886"/>
            <a:ext cx="7607861" cy="0"/>
          </a:xfrm>
          <a:prstGeom prst="line">
            <a:avLst/>
          </a:prstGeom>
          <a:ln w="19050">
            <a:solidFill>
              <a:srgbClr val="6A005F"/>
            </a:solidFill>
          </a:ln>
        </p:spPr>
        <p:style>
          <a:lnRef idx="1">
            <a:schemeClr val="accent1"/>
          </a:lnRef>
          <a:fillRef idx="0">
            <a:schemeClr val="accent1"/>
          </a:fillRef>
          <a:effectRef idx="0">
            <a:schemeClr val="accent1"/>
          </a:effectRef>
          <a:fontRef idx="minor">
            <a:schemeClr val="tx1"/>
          </a:fontRef>
        </p:style>
      </p:cxnSp>
      <p:pic>
        <p:nvPicPr>
          <p:cNvPr id="6146" name="Picture 2" descr="Image result for monitoring system icon">
            <a:extLst>
              <a:ext uri="{FF2B5EF4-FFF2-40B4-BE49-F238E27FC236}">
                <a16:creationId xmlns:a16="http://schemas.microsoft.com/office/drawing/2014/main" id="{556197B0-5814-4579-A387-1D895DCAC0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97606" y="3003553"/>
            <a:ext cx="2184393" cy="2184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1699662"/>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a:extLst>
              <a:ext uri="{FF2B5EF4-FFF2-40B4-BE49-F238E27FC236}">
                <a16:creationId xmlns:a16="http://schemas.microsoft.com/office/drawing/2014/main" id="{C09EFF79-43FD-4340-9959-0651494B28E1}"/>
              </a:ext>
            </a:extLst>
          </p:cNvPr>
          <p:cNvSpPr/>
          <p:nvPr/>
        </p:nvSpPr>
        <p:spPr>
          <a:xfrm>
            <a:off x="774138" y="2583179"/>
            <a:ext cx="5250741" cy="3025142"/>
          </a:xfrm>
          <a:prstGeom prst="rect">
            <a:avLst/>
          </a:prstGeom>
          <a:solidFill>
            <a:srgbClr val="ECECEC"/>
          </a:solidFill>
          <a:ln>
            <a:solidFill>
              <a:srgbClr val="6A00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灯片编号占位符 1">
            <a:extLst>
              <a:ext uri="{FF2B5EF4-FFF2-40B4-BE49-F238E27FC236}">
                <a16:creationId xmlns:a16="http://schemas.microsoft.com/office/drawing/2014/main" id="{0BB37878-9218-4266-A15A-4BC902C03022}"/>
              </a:ext>
            </a:extLst>
          </p:cNvPr>
          <p:cNvSpPr>
            <a:spLocks noGrp="1"/>
          </p:cNvSpPr>
          <p:nvPr>
            <p:ph type="sldNum" sz="quarter" idx="12"/>
          </p:nvPr>
        </p:nvSpPr>
        <p:spPr/>
        <p:txBody>
          <a:bodyPr/>
          <a:lstStyle/>
          <a:p>
            <a:fld id="{51D91E7F-84B6-4064-9D4E-CC7D244BCA04}" type="slidenum">
              <a:rPr lang="zh-CN" altLang="en-US" smtClean="0"/>
              <a:pPr/>
              <a:t>9</a:t>
            </a:fld>
            <a:endParaRPr lang="zh-CN" altLang="en-US" dirty="0"/>
          </a:p>
        </p:txBody>
      </p:sp>
      <p:sp>
        <p:nvSpPr>
          <p:cNvPr id="3" name="文本占位符 2">
            <a:extLst>
              <a:ext uri="{FF2B5EF4-FFF2-40B4-BE49-F238E27FC236}">
                <a16:creationId xmlns:a16="http://schemas.microsoft.com/office/drawing/2014/main" id="{887B2A31-A54C-48A8-B953-907D1F24325D}"/>
              </a:ext>
            </a:extLst>
          </p:cNvPr>
          <p:cNvSpPr>
            <a:spLocks noGrp="1"/>
          </p:cNvSpPr>
          <p:nvPr>
            <p:ph type="body" sz="quarter" idx="13"/>
          </p:nvPr>
        </p:nvSpPr>
        <p:spPr>
          <a:xfrm>
            <a:off x="774138" y="328713"/>
            <a:ext cx="8125656" cy="523220"/>
          </a:xfrm>
        </p:spPr>
        <p:txBody>
          <a:bodyPr/>
          <a:lstStyle/>
          <a:p>
            <a:r>
              <a:rPr lang="en-US" altLang="zh-CN" dirty="0">
                <a:solidFill>
                  <a:srgbClr val="870078"/>
                </a:solidFill>
              </a:rPr>
              <a:t>Challenges &amp; Obstacles</a:t>
            </a:r>
            <a:r>
              <a:rPr lang="en-US" altLang="zh-CN" dirty="0"/>
              <a:t> in KM</a:t>
            </a:r>
          </a:p>
        </p:txBody>
      </p:sp>
      <p:sp>
        <p:nvSpPr>
          <p:cNvPr id="6" name="文本框 5">
            <a:extLst>
              <a:ext uri="{FF2B5EF4-FFF2-40B4-BE49-F238E27FC236}">
                <a16:creationId xmlns:a16="http://schemas.microsoft.com/office/drawing/2014/main" id="{7EC2867B-59E9-4348-A384-37CDE15AADF2}"/>
              </a:ext>
            </a:extLst>
          </p:cNvPr>
          <p:cNvSpPr txBox="1"/>
          <p:nvPr/>
        </p:nvSpPr>
        <p:spPr>
          <a:xfrm>
            <a:off x="774138" y="2864643"/>
            <a:ext cx="5250740" cy="2462213"/>
          </a:xfrm>
          <a:prstGeom prst="rect">
            <a:avLst/>
          </a:prstGeom>
          <a:noFill/>
        </p:spPr>
        <p:txBody>
          <a:bodyPr wrap="square" rtlCol="0">
            <a:spAutoFit/>
          </a:bodyPr>
          <a:lstStyle/>
          <a:p>
            <a:pPr marL="342900" indent="-342900">
              <a:buFont typeface="Wingdings" panose="05000000000000000000" pitchFamily="2" charset="2"/>
              <a:buChar char="Ø"/>
            </a:pPr>
            <a:r>
              <a:rPr lang="en-US" altLang="zh-CN" sz="2200" dirty="0">
                <a:solidFill>
                  <a:srgbClr val="6A005F"/>
                </a:solidFill>
              </a:rPr>
              <a:t>Encourage finishing </a:t>
            </a:r>
            <a:r>
              <a:rPr lang="en-US" altLang="zh-CN" sz="2200" dirty="0">
                <a:solidFill>
                  <a:srgbClr val="C00000"/>
                </a:solidFill>
              </a:rPr>
              <a:t>current</a:t>
            </a:r>
            <a:r>
              <a:rPr lang="en-US" altLang="zh-CN" sz="2200" dirty="0">
                <a:solidFill>
                  <a:srgbClr val="6A005F"/>
                </a:solidFill>
              </a:rPr>
              <a:t> </a:t>
            </a:r>
            <a:r>
              <a:rPr lang="en-US" altLang="zh-CN" sz="2200" dirty="0">
                <a:solidFill>
                  <a:srgbClr val="C00000"/>
                </a:solidFill>
              </a:rPr>
              <a:t>project</a:t>
            </a:r>
            <a:r>
              <a:rPr lang="en-US" altLang="zh-CN" sz="2200" dirty="0">
                <a:solidFill>
                  <a:srgbClr val="6A005F"/>
                </a:solidFill>
              </a:rPr>
              <a:t> on time</a:t>
            </a:r>
          </a:p>
          <a:p>
            <a:pPr marL="342900" indent="-342900">
              <a:buFont typeface="Wingdings" panose="05000000000000000000" pitchFamily="2" charset="2"/>
              <a:buChar char="Ø"/>
            </a:pPr>
            <a:endParaRPr lang="en-US" altLang="zh-CN" sz="2200" dirty="0">
              <a:solidFill>
                <a:srgbClr val="6A005F"/>
              </a:solidFill>
            </a:endParaRPr>
          </a:p>
          <a:p>
            <a:pPr marL="342900" indent="-342900">
              <a:buFont typeface="Wingdings" panose="05000000000000000000" pitchFamily="2" charset="2"/>
              <a:buChar char="Ø"/>
            </a:pPr>
            <a:r>
              <a:rPr lang="en-US" altLang="zh-CN" sz="2200" dirty="0">
                <a:solidFill>
                  <a:srgbClr val="6A005F"/>
                </a:solidFill>
              </a:rPr>
              <a:t>Spend little effort and resource to help </a:t>
            </a:r>
            <a:r>
              <a:rPr lang="en-US" altLang="zh-CN" sz="2200" dirty="0">
                <a:solidFill>
                  <a:srgbClr val="C00000"/>
                </a:solidFill>
              </a:rPr>
              <a:t>future projects</a:t>
            </a:r>
          </a:p>
          <a:p>
            <a:pPr marL="342900" indent="-342900">
              <a:buFont typeface="Wingdings" panose="05000000000000000000" pitchFamily="2" charset="2"/>
              <a:buChar char="Ø"/>
            </a:pPr>
            <a:endParaRPr lang="en-US" altLang="zh-CN" sz="2200" dirty="0">
              <a:solidFill>
                <a:srgbClr val="6A005F"/>
              </a:solidFill>
            </a:endParaRPr>
          </a:p>
          <a:p>
            <a:pPr marL="342900" indent="-342900">
              <a:buFont typeface="Wingdings" panose="05000000000000000000" pitchFamily="2" charset="2"/>
              <a:buChar char="Ø"/>
            </a:pPr>
            <a:r>
              <a:rPr lang="en-US" altLang="zh-CN" sz="2200" dirty="0">
                <a:solidFill>
                  <a:srgbClr val="6A005F"/>
                </a:solidFill>
              </a:rPr>
              <a:t>Hero culture</a:t>
            </a:r>
          </a:p>
        </p:txBody>
      </p:sp>
      <p:sp>
        <p:nvSpPr>
          <p:cNvPr id="29" name="矩形 28">
            <a:extLst>
              <a:ext uri="{FF2B5EF4-FFF2-40B4-BE49-F238E27FC236}">
                <a16:creationId xmlns:a16="http://schemas.microsoft.com/office/drawing/2014/main" id="{DE63791B-0A49-4EDA-A7D6-1DCDB32BA572}"/>
              </a:ext>
            </a:extLst>
          </p:cNvPr>
          <p:cNvSpPr/>
          <p:nvPr/>
        </p:nvSpPr>
        <p:spPr>
          <a:xfrm>
            <a:off x="774138" y="1628666"/>
            <a:ext cx="3716582" cy="523220"/>
          </a:xfrm>
          <a:prstGeom prst="rect">
            <a:avLst/>
          </a:prstGeom>
          <a:solidFill>
            <a:srgbClr val="6A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t>Organizational Perspective</a:t>
            </a:r>
          </a:p>
        </p:txBody>
      </p:sp>
      <p:cxnSp>
        <p:nvCxnSpPr>
          <p:cNvPr id="10" name="直接连接符 9">
            <a:extLst>
              <a:ext uri="{FF2B5EF4-FFF2-40B4-BE49-F238E27FC236}">
                <a16:creationId xmlns:a16="http://schemas.microsoft.com/office/drawing/2014/main" id="{31E7D22A-3027-4132-B079-8085E19CD4B6}"/>
              </a:ext>
            </a:extLst>
          </p:cNvPr>
          <p:cNvCxnSpPr>
            <a:cxnSpLocks/>
          </p:cNvCxnSpPr>
          <p:nvPr/>
        </p:nvCxnSpPr>
        <p:spPr>
          <a:xfrm>
            <a:off x="774138" y="2151886"/>
            <a:ext cx="7607861" cy="0"/>
          </a:xfrm>
          <a:prstGeom prst="line">
            <a:avLst/>
          </a:prstGeom>
          <a:ln w="19050">
            <a:solidFill>
              <a:srgbClr val="6A005F"/>
            </a:solidFill>
          </a:ln>
        </p:spPr>
        <p:style>
          <a:lnRef idx="1">
            <a:schemeClr val="accent1"/>
          </a:lnRef>
          <a:fillRef idx="0">
            <a:schemeClr val="accent1"/>
          </a:fillRef>
          <a:effectRef idx="0">
            <a:schemeClr val="accent1"/>
          </a:effectRef>
          <a:fontRef idx="minor">
            <a:schemeClr val="tx1"/>
          </a:fontRef>
        </p:style>
      </p:cxnSp>
      <p:pic>
        <p:nvPicPr>
          <p:cNvPr id="5124" name="Picture 4" descr="Image result for organization icon">
            <a:extLst>
              <a:ext uri="{FF2B5EF4-FFF2-40B4-BE49-F238E27FC236}">
                <a16:creationId xmlns:a16="http://schemas.microsoft.com/office/drawing/2014/main" id="{F28F7D33-D632-45E4-84C6-9101B6AC01E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70319" y="3089909"/>
            <a:ext cx="2011680" cy="2011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8729800"/>
      </p:ext>
    </p:extLst>
  </p:cSld>
  <p:clrMapOvr>
    <a:masterClrMapping/>
  </p:clrMapOvr>
  <mc:AlternateContent xmlns:mc="http://schemas.openxmlformats.org/markup-compatibility/2006" xmlns:p14="http://schemas.microsoft.com/office/powerpoint/2010/main">
    <mc:Choice Requires="p14">
      <p:transition p14:dur="150">
        <p:fade/>
      </p:transition>
    </mc:Choice>
    <mc:Fallback xmlns="">
      <p:transition>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13.5|5.4|41.9"/>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lides">
      <a:majorFont>
        <a:latin typeface="Times New Roman"/>
        <a:ea typeface="微软雅黑"/>
        <a:cs typeface=""/>
      </a:majorFont>
      <a:minorFont>
        <a:latin typeface="Times New Roman"/>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5466</TotalTime>
  <Words>3562</Words>
  <Application>Microsoft Office PowerPoint</Application>
  <PresentationFormat>全屏显示(4:3)</PresentationFormat>
  <Paragraphs>363</Paragraphs>
  <Slides>28</Slides>
  <Notes>25</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28</vt:i4>
      </vt:variant>
    </vt:vector>
  </HeadingPairs>
  <TitlesOfParts>
    <vt:vector size="37" baseType="lpstr">
      <vt:lpstr>等线</vt:lpstr>
      <vt:lpstr>宋体</vt:lpstr>
      <vt:lpstr>微软雅黑</vt:lpstr>
      <vt:lpstr>Arial</vt:lpstr>
      <vt:lpstr>Calibri</vt:lpstr>
      <vt:lpstr>Times New Roman</vt:lpstr>
      <vt:lpstr>Verdana</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第一PPT模板网-WWW.1PPT.COM</dc:creator>
  <dc:description>第一PPT模板网-WWW.1PPT.COM</dc:description>
  <cp:lastModifiedBy>Samuel Garcia</cp:lastModifiedBy>
  <cp:revision>631</cp:revision>
  <dcterms:created xsi:type="dcterms:W3CDTF">2015-10-24T01:57:14Z</dcterms:created>
  <dcterms:modified xsi:type="dcterms:W3CDTF">2017-12-06T13:14:41Z</dcterms:modified>
  <cp:category>第一PPT模板网-WWW.1PPT.COM</cp:category>
</cp:coreProperties>
</file>