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0"/>
  </p:notesMasterIdLst>
  <p:handoutMasterIdLst>
    <p:handoutMasterId r:id="rId11"/>
  </p:handoutMasterIdLst>
  <p:sldIdLst>
    <p:sldId id="340" r:id="rId2"/>
    <p:sldId id="353" r:id="rId3"/>
    <p:sldId id="357" r:id="rId4"/>
    <p:sldId id="356" r:id="rId5"/>
    <p:sldId id="354" r:id="rId6"/>
    <p:sldId id="359" r:id="rId7"/>
    <p:sldId id="355" r:id="rId8"/>
    <p:sldId id="3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uel Garcia" initials="SG" lastIdx="1" clrIdx="0">
    <p:extLst>
      <p:ext uri="{19B8F6BF-5375-455C-9EA6-DF929625EA0E}">
        <p15:presenceInfo xmlns:p15="http://schemas.microsoft.com/office/powerpoint/2012/main" userId="a1f7796647ec1a4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9C3"/>
    <a:srgbClr val="FFEBFD"/>
    <a:srgbClr val="FFDDFB"/>
    <a:srgbClr val="870078"/>
    <a:srgbClr val="6A005F"/>
    <a:srgbClr val="000000"/>
    <a:srgbClr val="760068"/>
    <a:srgbClr val="500048"/>
    <a:srgbClr val="A2008F"/>
    <a:srgbClr val="C000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5" autoAdjust="0"/>
    <p:restoredTop sz="78315" autoAdjust="0"/>
  </p:normalViewPr>
  <p:slideViewPr>
    <p:cSldViewPr snapToGrid="0" showGuides="1">
      <p:cViewPr varScale="1">
        <p:scale>
          <a:sx n="93" d="100"/>
          <a:sy n="93" d="100"/>
        </p:scale>
        <p:origin x="1044" y="84"/>
      </p:cViewPr>
      <p:guideLst>
        <p:guide orient="horz" pos="2160"/>
        <p:guide pos="3817"/>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127" d="100"/>
          <a:sy n="127" d="100"/>
        </p:scale>
        <p:origin x="3066"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uel Garcia" userId="a1f7796647ec1a46" providerId="LiveId" clId="{2B8B3BA8-969E-4DFF-B2FD-32870F9068E9}"/>
    <pc:docChg chg="addSld delSld modSld">
      <pc:chgData name="Samuel Garcia" userId="a1f7796647ec1a46" providerId="LiveId" clId="{2B8B3BA8-969E-4DFF-B2FD-32870F9068E9}" dt="2019-01-17T17:48:54.554" v="9"/>
      <pc:docMkLst>
        <pc:docMk/>
      </pc:docMkLst>
      <pc:sldChg chg="add del">
        <pc:chgData name="Samuel Garcia" userId="a1f7796647ec1a46" providerId="LiveId" clId="{2B8B3BA8-969E-4DFF-B2FD-32870F9068E9}" dt="2019-01-17T17:48:54.554" v="9"/>
        <pc:sldMkLst>
          <pc:docMk/>
          <pc:sldMk cId="1423351323" sldId="341"/>
        </pc:sldMkLst>
      </pc:sldChg>
      <pc:sldChg chg="add del">
        <pc:chgData name="Samuel Garcia" userId="a1f7796647ec1a46" providerId="LiveId" clId="{2B8B3BA8-969E-4DFF-B2FD-32870F9068E9}" dt="2019-01-17T17:48:33.362" v="1"/>
        <pc:sldMkLst>
          <pc:docMk/>
          <pc:sldMk cId="2133911768" sldId="341"/>
        </pc:sldMkLst>
      </pc:sldChg>
      <pc:sldChg chg="add del">
        <pc:chgData name="Samuel Garcia" userId="a1f7796647ec1a46" providerId="LiveId" clId="{2B8B3BA8-969E-4DFF-B2FD-32870F9068E9}" dt="2019-01-17T17:48:42.804" v="7"/>
        <pc:sldMkLst>
          <pc:docMk/>
          <pc:sldMk cId="3633990824" sldId="341"/>
        </pc:sldMkLst>
      </pc:sldChg>
      <pc:sldChg chg="add del">
        <pc:chgData name="Samuel Garcia" userId="a1f7796647ec1a46" providerId="LiveId" clId="{2B8B3BA8-969E-4DFF-B2FD-32870F9068E9}" dt="2019-01-17T17:48:42.389" v="6"/>
        <pc:sldMkLst>
          <pc:docMk/>
          <pc:sldMk cId="1583903061" sldId="342"/>
        </pc:sldMkLst>
      </pc:sldChg>
      <pc:sldChg chg="add del">
        <pc:chgData name="Samuel Garcia" userId="a1f7796647ec1a46" providerId="LiveId" clId="{2B8B3BA8-969E-4DFF-B2FD-32870F9068E9}" dt="2019-01-17T17:48:41.992" v="5"/>
        <pc:sldMkLst>
          <pc:docMk/>
          <pc:sldMk cId="3275196333" sldId="343"/>
        </pc:sldMkLst>
      </pc:sldChg>
    </pc:docChg>
  </pc:docChgLst>
  <pc:docChgLst>
    <pc:chgData name="Garcia Samuel" userId="a1f7796647ec1a46" providerId="LiveId" clId="{7EAD31C0-398A-42A0-8CED-CB5BF9541730}"/>
    <pc:docChg chg="modSld">
      <pc:chgData name="Garcia Samuel" userId="a1f7796647ec1a46" providerId="LiveId" clId="{7EAD31C0-398A-42A0-8CED-CB5BF9541730}" dt="2019-11-02T14:19:03.922" v="12"/>
      <pc:docMkLst>
        <pc:docMk/>
      </pc:docMkLst>
      <pc:sldChg chg="modAnim">
        <pc:chgData name="Garcia Samuel" userId="a1f7796647ec1a46" providerId="LiveId" clId="{7EAD31C0-398A-42A0-8CED-CB5BF9541730}" dt="2019-11-02T14:16:54.877" v="0"/>
        <pc:sldMkLst>
          <pc:docMk/>
          <pc:sldMk cId="3706259352" sldId="341"/>
        </pc:sldMkLst>
      </pc:sldChg>
      <pc:sldChg chg="modAnim">
        <pc:chgData name="Garcia Samuel" userId="a1f7796647ec1a46" providerId="LiveId" clId="{7EAD31C0-398A-42A0-8CED-CB5BF9541730}" dt="2019-11-02T14:19:03.922" v="12"/>
        <pc:sldMkLst>
          <pc:docMk/>
          <pc:sldMk cId="3097297017" sldId="345"/>
        </pc:sldMkLst>
      </pc:sldChg>
      <pc:sldChg chg="modAnim">
        <pc:chgData name="Garcia Samuel" userId="a1f7796647ec1a46" providerId="LiveId" clId="{7EAD31C0-398A-42A0-8CED-CB5BF9541730}" dt="2019-11-02T14:18:49.755" v="11"/>
        <pc:sldMkLst>
          <pc:docMk/>
          <pc:sldMk cId="2475319504" sldId="346"/>
        </pc:sldMkLst>
      </pc:sldChg>
      <pc:sldChg chg="modAnim">
        <pc:chgData name="Garcia Samuel" userId="a1f7796647ec1a46" providerId="LiveId" clId="{7EAD31C0-398A-42A0-8CED-CB5BF9541730}" dt="2019-11-02T14:18:38.840" v="10"/>
        <pc:sldMkLst>
          <pc:docMk/>
          <pc:sldMk cId="2560655068" sldId="350"/>
        </pc:sldMkLst>
      </pc:sldChg>
      <pc:sldChg chg="modAnim">
        <pc:chgData name="Garcia Samuel" userId="a1f7796647ec1a46" providerId="LiveId" clId="{7EAD31C0-398A-42A0-8CED-CB5BF9541730}" dt="2019-11-02T14:18:19.783" v="8"/>
        <pc:sldMkLst>
          <pc:docMk/>
          <pc:sldMk cId="927866328" sldId="351"/>
        </pc:sldMkLst>
      </pc:sldChg>
      <pc:sldChg chg="modAnim">
        <pc:chgData name="Garcia Samuel" userId="a1f7796647ec1a46" providerId="LiveId" clId="{7EAD31C0-398A-42A0-8CED-CB5BF9541730}" dt="2019-11-02T14:18:15.082" v="7"/>
        <pc:sldMkLst>
          <pc:docMk/>
          <pc:sldMk cId="43611052" sldId="35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F9FFAA-8114-4974-B517-C28DFCF2FBF8}" type="doc">
      <dgm:prSet loTypeId="urn:microsoft.com/office/officeart/2005/8/layout/process1" loCatId="process" qsTypeId="urn:microsoft.com/office/officeart/2005/8/quickstyle/simple1" qsCatId="simple" csTypeId="urn:microsoft.com/office/officeart/2005/8/colors/accent1_2" csCatId="accent1" phldr="1"/>
      <dgm:spPr/>
    </dgm:pt>
    <dgm:pt modelId="{A8EEEC1B-B09D-4D5C-92E2-9E39418140EE}">
      <dgm:prSet phldrT="[文本]"/>
      <dgm:spPr/>
      <dgm:t>
        <a:bodyPr/>
        <a:lstStyle/>
        <a:p>
          <a:r>
            <a:rPr lang="zh-CN" altLang="en-US" dirty="0"/>
            <a:t>填写申请表</a:t>
          </a:r>
        </a:p>
      </dgm:t>
    </dgm:pt>
    <dgm:pt modelId="{616F5D03-91CA-4507-9A4F-C1892FF52B50}" type="parTrans" cxnId="{C51A49E5-F77A-4D64-A910-FFB426C0A014}">
      <dgm:prSet/>
      <dgm:spPr/>
      <dgm:t>
        <a:bodyPr/>
        <a:lstStyle/>
        <a:p>
          <a:endParaRPr lang="zh-CN" altLang="en-US"/>
        </a:p>
      </dgm:t>
    </dgm:pt>
    <dgm:pt modelId="{B268A02D-D91D-4978-9910-E76B78FE61FE}" type="sibTrans" cxnId="{C51A49E5-F77A-4D64-A910-FFB426C0A014}">
      <dgm:prSet/>
      <dgm:spPr/>
      <dgm:t>
        <a:bodyPr/>
        <a:lstStyle/>
        <a:p>
          <a:endParaRPr lang="zh-CN" altLang="en-US"/>
        </a:p>
      </dgm:t>
    </dgm:pt>
    <dgm:pt modelId="{25C83166-6470-4179-83F7-1ABFCBF65D84}">
      <dgm:prSet phldrT="[文本]"/>
      <dgm:spPr/>
      <dgm:t>
        <a:bodyPr/>
        <a:lstStyle/>
        <a:p>
          <a:r>
            <a:rPr lang="zh-CN" altLang="en-US" b="0" i="0" dirty="0"/>
            <a:t>提交申请文件</a:t>
          </a:r>
          <a:endParaRPr lang="zh-CN" altLang="en-US" dirty="0"/>
        </a:p>
      </dgm:t>
    </dgm:pt>
    <dgm:pt modelId="{538FAD58-DE8A-4D53-9FB6-D074CF89A761}" type="parTrans" cxnId="{E3395A31-DEEE-444F-8507-FD2F70727942}">
      <dgm:prSet/>
      <dgm:spPr/>
      <dgm:t>
        <a:bodyPr/>
        <a:lstStyle/>
        <a:p>
          <a:endParaRPr lang="zh-CN" altLang="en-US"/>
        </a:p>
      </dgm:t>
    </dgm:pt>
    <dgm:pt modelId="{6C8728DB-CECC-4D60-84BB-9DAF1941E09D}" type="sibTrans" cxnId="{E3395A31-DEEE-444F-8507-FD2F70727942}">
      <dgm:prSet/>
      <dgm:spPr/>
      <dgm:t>
        <a:bodyPr/>
        <a:lstStyle/>
        <a:p>
          <a:endParaRPr lang="zh-CN" altLang="en-US"/>
        </a:p>
      </dgm:t>
    </dgm:pt>
    <dgm:pt modelId="{CEDCC49F-C92A-4FDB-855F-B5050F281833}">
      <dgm:prSet phldrT="[文本]"/>
      <dgm:spPr/>
      <dgm:t>
        <a:bodyPr/>
        <a:lstStyle/>
        <a:p>
          <a:r>
            <a:rPr lang="zh-CN" altLang="en-US" b="0" i="0" dirty="0"/>
            <a:t>登记机构受理申请</a:t>
          </a:r>
          <a:endParaRPr lang="zh-CN" altLang="en-US" dirty="0"/>
        </a:p>
      </dgm:t>
    </dgm:pt>
    <dgm:pt modelId="{C563F761-E183-476A-9121-6F023C96F85B}" type="parTrans" cxnId="{49633FFA-C899-4DB9-A9D3-36E7CA7C6266}">
      <dgm:prSet/>
      <dgm:spPr/>
      <dgm:t>
        <a:bodyPr/>
        <a:lstStyle/>
        <a:p>
          <a:endParaRPr lang="zh-CN" altLang="en-US"/>
        </a:p>
      </dgm:t>
    </dgm:pt>
    <dgm:pt modelId="{E153C54F-2B3F-4D1F-9418-17985A5ADFDE}" type="sibTrans" cxnId="{49633FFA-C899-4DB9-A9D3-36E7CA7C6266}">
      <dgm:prSet/>
      <dgm:spPr/>
      <dgm:t>
        <a:bodyPr/>
        <a:lstStyle/>
        <a:p>
          <a:endParaRPr lang="zh-CN" altLang="en-US"/>
        </a:p>
      </dgm:t>
    </dgm:pt>
    <dgm:pt modelId="{185F5CF3-469E-4211-AE92-13300276B5CE}">
      <dgm:prSet/>
      <dgm:spPr/>
      <dgm:t>
        <a:bodyPr/>
        <a:lstStyle/>
        <a:p>
          <a:r>
            <a:rPr lang="zh-CN" altLang="en-US" b="0" i="0" dirty="0"/>
            <a:t>审查</a:t>
          </a:r>
          <a:endParaRPr lang="zh-CN" altLang="en-US" dirty="0"/>
        </a:p>
      </dgm:t>
    </dgm:pt>
    <dgm:pt modelId="{ACD5884D-AC03-4433-82D2-CCF1198D0586}" type="parTrans" cxnId="{9CB3A5CE-5965-4931-B348-BBFC9622F3E6}">
      <dgm:prSet/>
      <dgm:spPr/>
      <dgm:t>
        <a:bodyPr/>
        <a:lstStyle/>
        <a:p>
          <a:endParaRPr lang="zh-CN" altLang="en-US"/>
        </a:p>
      </dgm:t>
    </dgm:pt>
    <dgm:pt modelId="{9643340A-67D6-491B-9DE0-11B620F1EB4A}" type="sibTrans" cxnId="{9CB3A5CE-5965-4931-B348-BBFC9622F3E6}">
      <dgm:prSet/>
      <dgm:spPr/>
      <dgm:t>
        <a:bodyPr/>
        <a:lstStyle/>
        <a:p>
          <a:endParaRPr lang="zh-CN" altLang="en-US"/>
        </a:p>
      </dgm:t>
    </dgm:pt>
    <dgm:pt modelId="{E54D17DF-46A7-4945-AF3B-504322A833B0}">
      <dgm:prSet/>
      <dgm:spPr/>
      <dgm:t>
        <a:bodyPr/>
        <a:lstStyle/>
        <a:p>
          <a:r>
            <a:rPr lang="zh-CN" altLang="en-US" b="0" i="0" dirty="0"/>
            <a:t>获得登记证书</a:t>
          </a:r>
          <a:endParaRPr lang="zh-CN" altLang="en-US" dirty="0"/>
        </a:p>
      </dgm:t>
    </dgm:pt>
    <dgm:pt modelId="{1BE24317-7239-414E-A21E-345791C49A95}" type="parTrans" cxnId="{F42A88E4-CE40-4CFD-A418-14A56121823F}">
      <dgm:prSet/>
      <dgm:spPr/>
      <dgm:t>
        <a:bodyPr/>
        <a:lstStyle/>
        <a:p>
          <a:endParaRPr lang="zh-CN" altLang="en-US"/>
        </a:p>
      </dgm:t>
    </dgm:pt>
    <dgm:pt modelId="{F61C93A8-1C9D-47BE-80A8-8512F43DD772}" type="sibTrans" cxnId="{F42A88E4-CE40-4CFD-A418-14A56121823F}">
      <dgm:prSet/>
      <dgm:spPr/>
      <dgm:t>
        <a:bodyPr/>
        <a:lstStyle/>
        <a:p>
          <a:endParaRPr lang="zh-CN" altLang="en-US"/>
        </a:p>
      </dgm:t>
    </dgm:pt>
    <dgm:pt modelId="{B95003A5-4C46-47E5-BA7C-ED225CBDD170}" type="pres">
      <dgm:prSet presAssocID="{72F9FFAA-8114-4974-B517-C28DFCF2FBF8}" presName="Name0" presStyleCnt="0">
        <dgm:presLayoutVars>
          <dgm:dir/>
          <dgm:resizeHandles val="exact"/>
        </dgm:presLayoutVars>
      </dgm:prSet>
      <dgm:spPr/>
    </dgm:pt>
    <dgm:pt modelId="{42FC9725-DAAF-4F6F-9F5F-FD97AAAC96C5}" type="pres">
      <dgm:prSet presAssocID="{A8EEEC1B-B09D-4D5C-92E2-9E39418140EE}" presName="node" presStyleLbl="node1" presStyleIdx="0" presStyleCnt="5">
        <dgm:presLayoutVars>
          <dgm:bulletEnabled val="1"/>
        </dgm:presLayoutVars>
      </dgm:prSet>
      <dgm:spPr/>
    </dgm:pt>
    <dgm:pt modelId="{068D4A2A-48D3-4FC1-9309-0EEFB7A55149}" type="pres">
      <dgm:prSet presAssocID="{B268A02D-D91D-4978-9910-E76B78FE61FE}" presName="sibTrans" presStyleLbl="sibTrans2D1" presStyleIdx="0" presStyleCnt="4"/>
      <dgm:spPr/>
    </dgm:pt>
    <dgm:pt modelId="{070DA6E7-02D0-41D9-A086-FE70EB6D0089}" type="pres">
      <dgm:prSet presAssocID="{B268A02D-D91D-4978-9910-E76B78FE61FE}" presName="connectorText" presStyleLbl="sibTrans2D1" presStyleIdx="0" presStyleCnt="4"/>
      <dgm:spPr/>
    </dgm:pt>
    <dgm:pt modelId="{77FE5056-2ABA-4B70-A096-869A5EE86E09}" type="pres">
      <dgm:prSet presAssocID="{25C83166-6470-4179-83F7-1ABFCBF65D84}" presName="node" presStyleLbl="node1" presStyleIdx="1" presStyleCnt="5">
        <dgm:presLayoutVars>
          <dgm:bulletEnabled val="1"/>
        </dgm:presLayoutVars>
      </dgm:prSet>
      <dgm:spPr/>
    </dgm:pt>
    <dgm:pt modelId="{FB4230A7-4FB8-4F6B-AD24-88A247FB4F1B}" type="pres">
      <dgm:prSet presAssocID="{6C8728DB-CECC-4D60-84BB-9DAF1941E09D}" presName="sibTrans" presStyleLbl="sibTrans2D1" presStyleIdx="1" presStyleCnt="4"/>
      <dgm:spPr/>
    </dgm:pt>
    <dgm:pt modelId="{1FF0407B-4DFF-4378-A90B-98C4AB8BA529}" type="pres">
      <dgm:prSet presAssocID="{6C8728DB-CECC-4D60-84BB-9DAF1941E09D}" presName="connectorText" presStyleLbl="sibTrans2D1" presStyleIdx="1" presStyleCnt="4"/>
      <dgm:spPr/>
    </dgm:pt>
    <dgm:pt modelId="{5B11686A-1D97-4583-ADEC-5577B3BDBDD9}" type="pres">
      <dgm:prSet presAssocID="{CEDCC49F-C92A-4FDB-855F-B5050F281833}" presName="node" presStyleLbl="node1" presStyleIdx="2" presStyleCnt="5">
        <dgm:presLayoutVars>
          <dgm:bulletEnabled val="1"/>
        </dgm:presLayoutVars>
      </dgm:prSet>
      <dgm:spPr/>
    </dgm:pt>
    <dgm:pt modelId="{EF02A411-62A1-44FB-AC6C-8AF75E49C591}" type="pres">
      <dgm:prSet presAssocID="{E153C54F-2B3F-4D1F-9418-17985A5ADFDE}" presName="sibTrans" presStyleLbl="sibTrans2D1" presStyleIdx="2" presStyleCnt="4"/>
      <dgm:spPr/>
    </dgm:pt>
    <dgm:pt modelId="{3A5D28AA-D744-45DA-BCDF-E30BD70070C0}" type="pres">
      <dgm:prSet presAssocID="{E153C54F-2B3F-4D1F-9418-17985A5ADFDE}" presName="connectorText" presStyleLbl="sibTrans2D1" presStyleIdx="2" presStyleCnt="4"/>
      <dgm:spPr/>
    </dgm:pt>
    <dgm:pt modelId="{D06EAE1B-0643-4E2F-9625-EDA91D23F0B9}" type="pres">
      <dgm:prSet presAssocID="{185F5CF3-469E-4211-AE92-13300276B5CE}" presName="node" presStyleLbl="node1" presStyleIdx="3" presStyleCnt="5">
        <dgm:presLayoutVars>
          <dgm:bulletEnabled val="1"/>
        </dgm:presLayoutVars>
      </dgm:prSet>
      <dgm:spPr/>
    </dgm:pt>
    <dgm:pt modelId="{E3236651-E4FB-44BA-B3D8-97A5D326C0E4}" type="pres">
      <dgm:prSet presAssocID="{9643340A-67D6-491B-9DE0-11B620F1EB4A}" presName="sibTrans" presStyleLbl="sibTrans2D1" presStyleIdx="3" presStyleCnt="4"/>
      <dgm:spPr/>
    </dgm:pt>
    <dgm:pt modelId="{E0516F5A-9124-49FC-B5BD-8D75CB736A7A}" type="pres">
      <dgm:prSet presAssocID="{9643340A-67D6-491B-9DE0-11B620F1EB4A}" presName="connectorText" presStyleLbl="sibTrans2D1" presStyleIdx="3" presStyleCnt="4"/>
      <dgm:spPr/>
    </dgm:pt>
    <dgm:pt modelId="{4B2D1619-DC0E-46E9-B020-25438A600A42}" type="pres">
      <dgm:prSet presAssocID="{E54D17DF-46A7-4945-AF3B-504322A833B0}" presName="node" presStyleLbl="node1" presStyleIdx="4" presStyleCnt="5">
        <dgm:presLayoutVars>
          <dgm:bulletEnabled val="1"/>
        </dgm:presLayoutVars>
      </dgm:prSet>
      <dgm:spPr/>
    </dgm:pt>
  </dgm:ptLst>
  <dgm:cxnLst>
    <dgm:cxn modelId="{F7EFD300-B7A4-46B9-916C-0C783652F3DF}" type="presOf" srcId="{B268A02D-D91D-4978-9910-E76B78FE61FE}" destId="{070DA6E7-02D0-41D9-A086-FE70EB6D0089}" srcOrd="1" destOrd="0" presId="urn:microsoft.com/office/officeart/2005/8/layout/process1"/>
    <dgm:cxn modelId="{710E8306-59F4-4E5A-8314-FFBD9A0826D4}" type="presOf" srcId="{E153C54F-2B3F-4D1F-9418-17985A5ADFDE}" destId="{3A5D28AA-D744-45DA-BCDF-E30BD70070C0}" srcOrd="1" destOrd="0" presId="urn:microsoft.com/office/officeart/2005/8/layout/process1"/>
    <dgm:cxn modelId="{1F9D050A-5DDB-4347-AAD9-25B3972C1686}" type="presOf" srcId="{CEDCC49F-C92A-4FDB-855F-B5050F281833}" destId="{5B11686A-1D97-4583-ADEC-5577B3BDBDD9}" srcOrd="0" destOrd="0" presId="urn:microsoft.com/office/officeart/2005/8/layout/process1"/>
    <dgm:cxn modelId="{95F21314-71BE-4304-9483-40A055651DF5}" type="presOf" srcId="{185F5CF3-469E-4211-AE92-13300276B5CE}" destId="{D06EAE1B-0643-4E2F-9625-EDA91D23F0B9}" srcOrd="0" destOrd="0" presId="urn:microsoft.com/office/officeart/2005/8/layout/process1"/>
    <dgm:cxn modelId="{E3395A31-DEEE-444F-8507-FD2F70727942}" srcId="{72F9FFAA-8114-4974-B517-C28DFCF2FBF8}" destId="{25C83166-6470-4179-83F7-1ABFCBF65D84}" srcOrd="1" destOrd="0" parTransId="{538FAD58-DE8A-4D53-9FB6-D074CF89A761}" sibTransId="{6C8728DB-CECC-4D60-84BB-9DAF1941E09D}"/>
    <dgm:cxn modelId="{622E1832-57CD-44D7-8775-68057C57837B}" type="presOf" srcId="{9643340A-67D6-491B-9DE0-11B620F1EB4A}" destId="{E0516F5A-9124-49FC-B5BD-8D75CB736A7A}" srcOrd="1" destOrd="0" presId="urn:microsoft.com/office/officeart/2005/8/layout/process1"/>
    <dgm:cxn modelId="{13F2E639-8FA9-417A-B2C5-D6D53973CC01}" type="presOf" srcId="{25C83166-6470-4179-83F7-1ABFCBF65D84}" destId="{77FE5056-2ABA-4B70-A096-869A5EE86E09}" srcOrd="0" destOrd="0" presId="urn:microsoft.com/office/officeart/2005/8/layout/process1"/>
    <dgm:cxn modelId="{B0A3BF5C-4857-4F45-BC81-E79B32391FA4}" type="presOf" srcId="{A8EEEC1B-B09D-4D5C-92E2-9E39418140EE}" destId="{42FC9725-DAAF-4F6F-9F5F-FD97AAAC96C5}" srcOrd="0" destOrd="0" presId="urn:microsoft.com/office/officeart/2005/8/layout/process1"/>
    <dgm:cxn modelId="{F17CEC41-3B54-4FA0-AE57-805636B3EBB4}" type="presOf" srcId="{E54D17DF-46A7-4945-AF3B-504322A833B0}" destId="{4B2D1619-DC0E-46E9-B020-25438A600A42}" srcOrd="0" destOrd="0" presId="urn:microsoft.com/office/officeart/2005/8/layout/process1"/>
    <dgm:cxn modelId="{8D025D63-12C3-4FC0-B676-E7095A98BB53}" type="presOf" srcId="{E153C54F-2B3F-4D1F-9418-17985A5ADFDE}" destId="{EF02A411-62A1-44FB-AC6C-8AF75E49C591}" srcOrd="0" destOrd="0" presId="urn:microsoft.com/office/officeart/2005/8/layout/process1"/>
    <dgm:cxn modelId="{08D2C871-C8DB-4747-84C6-FAE9FED29CFF}" type="presOf" srcId="{6C8728DB-CECC-4D60-84BB-9DAF1941E09D}" destId="{FB4230A7-4FB8-4F6B-AD24-88A247FB4F1B}" srcOrd="0" destOrd="0" presId="urn:microsoft.com/office/officeart/2005/8/layout/process1"/>
    <dgm:cxn modelId="{9CB3A5CE-5965-4931-B348-BBFC9622F3E6}" srcId="{72F9FFAA-8114-4974-B517-C28DFCF2FBF8}" destId="{185F5CF3-469E-4211-AE92-13300276B5CE}" srcOrd="3" destOrd="0" parTransId="{ACD5884D-AC03-4433-82D2-CCF1198D0586}" sibTransId="{9643340A-67D6-491B-9DE0-11B620F1EB4A}"/>
    <dgm:cxn modelId="{F42A88E4-CE40-4CFD-A418-14A56121823F}" srcId="{72F9FFAA-8114-4974-B517-C28DFCF2FBF8}" destId="{E54D17DF-46A7-4945-AF3B-504322A833B0}" srcOrd="4" destOrd="0" parTransId="{1BE24317-7239-414E-A21E-345791C49A95}" sibTransId="{F61C93A8-1C9D-47BE-80A8-8512F43DD772}"/>
    <dgm:cxn modelId="{C51A49E5-F77A-4D64-A910-FFB426C0A014}" srcId="{72F9FFAA-8114-4974-B517-C28DFCF2FBF8}" destId="{A8EEEC1B-B09D-4D5C-92E2-9E39418140EE}" srcOrd="0" destOrd="0" parTransId="{616F5D03-91CA-4507-9A4F-C1892FF52B50}" sibTransId="{B268A02D-D91D-4978-9910-E76B78FE61FE}"/>
    <dgm:cxn modelId="{A67EC4E7-F806-4FEC-9E9C-F80426A650A6}" type="presOf" srcId="{6C8728DB-CECC-4D60-84BB-9DAF1941E09D}" destId="{1FF0407B-4DFF-4378-A90B-98C4AB8BA529}" srcOrd="1" destOrd="0" presId="urn:microsoft.com/office/officeart/2005/8/layout/process1"/>
    <dgm:cxn modelId="{4F751DEA-FA1C-4F39-A75B-2E6BAACD6732}" type="presOf" srcId="{B268A02D-D91D-4978-9910-E76B78FE61FE}" destId="{068D4A2A-48D3-4FC1-9309-0EEFB7A55149}" srcOrd="0" destOrd="0" presId="urn:microsoft.com/office/officeart/2005/8/layout/process1"/>
    <dgm:cxn modelId="{9C69DAF4-540B-481B-9092-A44DED094F1E}" type="presOf" srcId="{9643340A-67D6-491B-9DE0-11B620F1EB4A}" destId="{E3236651-E4FB-44BA-B3D8-97A5D326C0E4}" srcOrd="0" destOrd="0" presId="urn:microsoft.com/office/officeart/2005/8/layout/process1"/>
    <dgm:cxn modelId="{4F8282F9-C598-45B5-AF91-A430B5DD88E6}" type="presOf" srcId="{72F9FFAA-8114-4974-B517-C28DFCF2FBF8}" destId="{B95003A5-4C46-47E5-BA7C-ED225CBDD170}" srcOrd="0" destOrd="0" presId="urn:microsoft.com/office/officeart/2005/8/layout/process1"/>
    <dgm:cxn modelId="{49633FFA-C899-4DB9-A9D3-36E7CA7C6266}" srcId="{72F9FFAA-8114-4974-B517-C28DFCF2FBF8}" destId="{CEDCC49F-C92A-4FDB-855F-B5050F281833}" srcOrd="2" destOrd="0" parTransId="{C563F761-E183-476A-9121-6F023C96F85B}" sibTransId="{E153C54F-2B3F-4D1F-9418-17985A5ADFDE}"/>
    <dgm:cxn modelId="{A55E30FE-A9D6-4AD1-A6FA-12948F69D000}" type="presParOf" srcId="{B95003A5-4C46-47E5-BA7C-ED225CBDD170}" destId="{42FC9725-DAAF-4F6F-9F5F-FD97AAAC96C5}" srcOrd="0" destOrd="0" presId="urn:microsoft.com/office/officeart/2005/8/layout/process1"/>
    <dgm:cxn modelId="{D1FDFCFF-8049-4F3B-9457-2A0C5883FEAA}" type="presParOf" srcId="{B95003A5-4C46-47E5-BA7C-ED225CBDD170}" destId="{068D4A2A-48D3-4FC1-9309-0EEFB7A55149}" srcOrd="1" destOrd="0" presId="urn:microsoft.com/office/officeart/2005/8/layout/process1"/>
    <dgm:cxn modelId="{EC3A87F4-B1E3-4088-950B-1CAD89D34A94}" type="presParOf" srcId="{068D4A2A-48D3-4FC1-9309-0EEFB7A55149}" destId="{070DA6E7-02D0-41D9-A086-FE70EB6D0089}" srcOrd="0" destOrd="0" presId="urn:microsoft.com/office/officeart/2005/8/layout/process1"/>
    <dgm:cxn modelId="{82D262B9-9EA9-4A59-821D-1102ED14F4E4}" type="presParOf" srcId="{B95003A5-4C46-47E5-BA7C-ED225CBDD170}" destId="{77FE5056-2ABA-4B70-A096-869A5EE86E09}" srcOrd="2" destOrd="0" presId="urn:microsoft.com/office/officeart/2005/8/layout/process1"/>
    <dgm:cxn modelId="{9BD9AC06-1E53-4D9C-BE24-A8733D915BA8}" type="presParOf" srcId="{B95003A5-4C46-47E5-BA7C-ED225CBDD170}" destId="{FB4230A7-4FB8-4F6B-AD24-88A247FB4F1B}" srcOrd="3" destOrd="0" presId="urn:microsoft.com/office/officeart/2005/8/layout/process1"/>
    <dgm:cxn modelId="{3AD98077-2646-4EC0-95CA-765B72F251C5}" type="presParOf" srcId="{FB4230A7-4FB8-4F6B-AD24-88A247FB4F1B}" destId="{1FF0407B-4DFF-4378-A90B-98C4AB8BA529}" srcOrd="0" destOrd="0" presId="urn:microsoft.com/office/officeart/2005/8/layout/process1"/>
    <dgm:cxn modelId="{2C5DB6B8-80CD-43C0-B91A-4385FC1C5356}" type="presParOf" srcId="{B95003A5-4C46-47E5-BA7C-ED225CBDD170}" destId="{5B11686A-1D97-4583-ADEC-5577B3BDBDD9}" srcOrd="4" destOrd="0" presId="urn:microsoft.com/office/officeart/2005/8/layout/process1"/>
    <dgm:cxn modelId="{0926AEAC-FA60-4C08-9221-A63FCC3F58F3}" type="presParOf" srcId="{B95003A5-4C46-47E5-BA7C-ED225CBDD170}" destId="{EF02A411-62A1-44FB-AC6C-8AF75E49C591}" srcOrd="5" destOrd="0" presId="urn:microsoft.com/office/officeart/2005/8/layout/process1"/>
    <dgm:cxn modelId="{6B5E276D-03F0-4BBC-B4A1-DD47D45D748B}" type="presParOf" srcId="{EF02A411-62A1-44FB-AC6C-8AF75E49C591}" destId="{3A5D28AA-D744-45DA-BCDF-E30BD70070C0}" srcOrd="0" destOrd="0" presId="urn:microsoft.com/office/officeart/2005/8/layout/process1"/>
    <dgm:cxn modelId="{901031FF-BA56-4D17-95CF-FB898AD72205}" type="presParOf" srcId="{B95003A5-4C46-47E5-BA7C-ED225CBDD170}" destId="{D06EAE1B-0643-4E2F-9625-EDA91D23F0B9}" srcOrd="6" destOrd="0" presId="urn:microsoft.com/office/officeart/2005/8/layout/process1"/>
    <dgm:cxn modelId="{B25F6413-8DA1-44B3-96A4-6242647B628E}" type="presParOf" srcId="{B95003A5-4C46-47E5-BA7C-ED225CBDD170}" destId="{E3236651-E4FB-44BA-B3D8-97A5D326C0E4}" srcOrd="7" destOrd="0" presId="urn:microsoft.com/office/officeart/2005/8/layout/process1"/>
    <dgm:cxn modelId="{04CE7E46-5281-40B3-9293-8F9524D807CE}" type="presParOf" srcId="{E3236651-E4FB-44BA-B3D8-97A5D326C0E4}" destId="{E0516F5A-9124-49FC-B5BD-8D75CB736A7A}" srcOrd="0" destOrd="0" presId="urn:microsoft.com/office/officeart/2005/8/layout/process1"/>
    <dgm:cxn modelId="{DAD89523-913A-4DAC-8BA0-3E2CA9AF094D}" type="presParOf" srcId="{B95003A5-4C46-47E5-BA7C-ED225CBDD170}" destId="{4B2D1619-DC0E-46E9-B020-25438A600A42}" srcOrd="8"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FC9725-DAAF-4F6F-9F5F-FD97AAAC96C5}">
      <dsp:nvSpPr>
        <dsp:cNvPr id="0" name=""/>
        <dsp:cNvSpPr/>
      </dsp:nvSpPr>
      <dsp:spPr>
        <a:xfrm>
          <a:off x="5134" y="83812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kern="1200" dirty="0"/>
            <a:t>填写申请表</a:t>
          </a:r>
        </a:p>
      </dsp:txBody>
      <dsp:txXfrm>
        <a:off x="33106" y="866095"/>
        <a:ext cx="1535772" cy="899086"/>
      </dsp:txXfrm>
    </dsp:sp>
    <dsp:sp modelId="{068D4A2A-48D3-4FC1-9309-0EEFB7A55149}">
      <dsp:nvSpPr>
        <dsp:cNvPr id="0" name=""/>
        <dsp:cNvSpPr/>
      </dsp:nvSpPr>
      <dsp:spPr>
        <a:xfrm>
          <a:off x="1756023" y="111826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p>
      </dsp:txBody>
      <dsp:txXfrm>
        <a:off x="1756023" y="1197215"/>
        <a:ext cx="236210" cy="236847"/>
      </dsp:txXfrm>
    </dsp:sp>
    <dsp:sp modelId="{77FE5056-2ABA-4B70-A096-869A5EE86E09}">
      <dsp:nvSpPr>
        <dsp:cNvPr id="0" name=""/>
        <dsp:cNvSpPr/>
      </dsp:nvSpPr>
      <dsp:spPr>
        <a:xfrm>
          <a:off x="2233538" y="83812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0" i="0" kern="1200" dirty="0"/>
            <a:t>提交申请文件</a:t>
          </a:r>
          <a:endParaRPr lang="zh-CN" altLang="en-US" sz="1800" kern="1200" dirty="0"/>
        </a:p>
      </dsp:txBody>
      <dsp:txXfrm>
        <a:off x="2261510" y="866095"/>
        <a:ext cx="1535772" cy="899086"/>
      </dsp:txXfrm>
    </dsp:sp>
    <dsp:sp modelId="{FB4230A7-4FB8-4F6B-AD24-88A247FB4F1B}">
      <dsp:nvSpPr>
        <dsp:cNvPr id="0" name=""/>
        <dsp:cNvSpPr/>
      </dsp:nvSpPr>
      <dsp:spPr>
        <a:xfrm>
          <a:off x="3984426" y="111826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p>
      </dsp:txBody>
      <dsp:txXfrm>
        <a:off x="3984426" y="1197215"/>
        <a:ext cx="236210" cy="236847"/>
      </dsp:txXfrm>
    </dsp:sp>
    <dsp:sp modelId="{5B11686A-1D97-4583-ADEC-5577B3BDBDD9}">
      <dsp:nvSpPr>
        <dsp:cNvPr id="0" name=""/>
        <dsp:cNvSpPr/>
      </dsp:nvSpPr>
      <dsp:spPr>
        <a:xfrm>
          <a:off x="4461941" y="83812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0" i="0" kern="1200" dirty="0"/>
            <a:t>登记机构受理申请</a:t>
          </a:r>
          <a:endParaRPr lang="zh-CN" altLang="en-US" sz="1800" kern="1200" dirty="0"/>
        </a:p>
      </dsp:txBody>
      <dsp:txXfrm>
        <a:off x="4489913" y="866095"/>
        <a:ext cx="1535772" cy="899086"/>
      </dsp:txXfrm>
    </dsp:sp>
    <dsp:sp modelId="{EF02A411-62A1-44FB-AC6C-8AF75E49C591}">
      <dsp:nvSpPr>
        <dsp:cNvPr id="0" name=""/>
        <dsp:cNvSpPr/>
      </dsp:nvSpPr>
      <dsp:spPr>
        <a:xfrm>
          <a:off x="6212830" y="111826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p>
      </dsp:txBody>
      <dsp:txXfrm>
        <a:off x="6212830" y="1197215"/>
        <a:ext cx="236210" cy="236847"/>
      </dsp:txXfrm>
    </dsp:sp>
    <dsp:sp modelId="{D06EAE1B-0643-4E2F-9625-EDA91D23F0B9}">
      <dsp:nvSpPr>
        <dsp:cNvPr id="0" name=""/>
        <dsp:cNvSpPr/>
      </dsp:nvSpPr>
      <dsp:spPr>
        <a:xfrm>
          <a:off x="6690345" y="83812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0" i="0" kern="1200" dirty="0"/>
            <a:t>审查</a:t>
          </a:r>
          <a:endParaRPr lang="zh-CN" altLang="en-US" sz="1800" kern="1200" dirty="0"/>
        </a:p>
      </dsp:txBody>
      <dsp:txXfrm>
        <a:off x="6718317" y="866095"/>
        <a:ext cx="1535772" cy="899086"/>
      </dsp:txXfrm>
    </dsp:sp>
    <dsp:sp modelId="{E3236651-E4FB-44BA-B3D8-97A5D326C0E4}">
      <dsp:nvSpPr>
        <dsp:cNvPr id="0" name=""/>
        <dsp:cNvSpPr/>
      </dsp:nvSpPr>
      <dsp:spPr>
        <a:xfrm>
          <a:off x="8441233" y="111826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p>
      </dsp:txBody>
      <dsp:txXfrm>
        <a:off x="8441233" y="1197215"/>
        <a:ext cx="236210" cy="236847"/>
      </dsp:txXfrm>
    </dsp:sp>
    <dsp:sp modelId="{4B2D1619-DC0E-46E9-B020-25438A600A42}">
      <dsp:nvSpPr>
        <dsp:cNvPr id="0" name=""/>
        <dsp:cNvSpPr/>
      </dsp:nvSpPr>
      <dsp:spPr>
        <a:xfrm>
          <a:off x="8918748" y="838123"/>
          <a:ext cx="1591716" cy="95503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zh-CN" altLang="en-US" sz="1800" b="0" i="0" kern="1200" dirty="0"/>
            <a:t>获得登记证书</a:t>
          </a:r>
          <a:endParaRPr lang="zh-CN" altLang="en-US" sz="1800" kern="1200" dirty="0"/>
        </a:p>
      </dsp:txBody>
      <dsp:txXfrm>
        <a:off x="8946720" y="866095"/>
        <a:ext cx="1535772" cy="8990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905509AF-FFFE-40E2-ACCC-D94A42824C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29924B17-223D-462C-A63A-C3C56A006A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457D45F-9B06-4FD6-B80D-63AF92FC02D4}" type="datetimeFigureOut">
              <a:rPr lang="zh-CN" altLang="en-US" smtClean="0"/>
              <a:t>2020/3/25</a:t>
            </a:fld>
            <a:endParaRPr lang="zh-CN" altLang="en-US"/>
          </a:p>
        </p:txBody>
      </p:sp>
      <p:sp>
        <p:nvSpPr>
          <p:cNvPr id="4" name="页脚占位符 3">
            <a:extLst>
              <a:ext uri="{FF2B5EF4-FFF2-40B4-BE49-F238E27FC236}">
                <a16:creationId xmlns:a16="http://schemas.microsoft.com/office/drawing/2014/main" id="{7F2CCF11-9C79-4761-9F00-C8870F6164D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E17934F1-5308-4C99-BEF9-29253D9CE9E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B33F7F3-BE4C-4D86-9918-24458AE0A277}" type="slidenum">
              <a:rPr lang="zh-CN" altLang="en-US" smtClean="0"/>
              <a:t>‹#›</a:t>
            </a:fld>
            <a:endParaRPr lang="zh-CN" altLang="en-US"/>
          </a:p>
        </p:txBody>
      </p:sp>
    </p:spTree>
    <p:extLst>
      <p:ext uri="{BB962C8B-B14F-4D97-AF65-F5344CB8AC3E}">
        <p14:creationId xmlns:p14="http://schemas.microsoft.com/office/powerpoint/2010/main" val="4233524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2F98C7-9395-4E9A-96EC-DE4C39432AA7}" type="datetimeFigureOut">
              <a:rPr lang="zh-CN" altLang="en-US" smtClean="0"/>
              <a:t>2020/3/25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464DB0-CCE3-4363-801A-A01AADC6398D}" type="slidenum">
              <a:rPr lang="zh-CN" altLang="en-US" smtClean="0"/>
              <a:t>‹#›</a:t>
            </a:fld>
            <a:endParaRPr lang="zh-CN" altLang="en-US"/>
          </a:p>
        </p:txBody>
      </p:sp>
    </p:spTree>
    <p:extLst>
      <p:ext uri="{BB962C8B-B14F-4D97-AF65-F5344CB8AC3E}">
        <p14:creationId xmlns:p14="http://schemas.microsoft.com/office/powerpoint/2010/main" val="3930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结论：软著申请比专利申请简单的多</a:t>
            </a:r>
          </a:p>
        </p:txBody>
      </p:sp>
      <p:sp>
        <p:nvSpPr>
          <p:cNvPr id="4" name="灯片编号占位符 3"/>
          <p:cNvSpPr>
            <a:spLocks noGrp="1"/>
          </p:cNvSpPr>
          <p:nvPr>
            <p:ph type="sldNum" sz="quarter" idx="5"/>
          </p:nvPr>
        </p:nvSpPr>
        <p:spPr/>
        <p:txBody>
          <a:bodyPr/>
          <a:lstStyle/>
          <a:p>
            <a:fld id="{41464DB0-CCE3-4363-801A-A01AADC6398D}" type="slidenum">
              <a:rPr lang="zh-CN" altLang="en-US" smtClean="0"/>
              <a:t>1</a:t>
            </a:fld>
            <a:endParaRPr lang="zh-CN" altLang="en-US"/>
          </a:p>
        </p:txBody>
      </p:sp>
    </p:spTree>
    <p:extLst>
      <p:ext uri="{BB962C8B-B14F-4D97-AF65-F5344CB8AC3E}">
        <p14:creationId xmlns:p14="http://schemas.microsoft.com/office/powerpoint/2010/main" val="3688555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我国采用的是自动取得制度。</a:t>
            </a:r>
            <a:r>
              <a:rPr lang="zh-CN" altLang="en-US" dirty="0"/>
              <a:t>软件著作权登记并不是软件取得著作权的前提条件，软件只要完成（包含部分完成）即自动享有著作权，受法律的保护，软件著作权是否经过登记与是否可以取得著作权没有任何的关系。</a:t>
            </a:r>
            <a:endParaRPr lang="en-US" altLang="zh-CN" dirty="0"/>
          </a:p>
          <a:p>
            <a:endParaRPr lang="en-US" altLang="zh-CN" dirty="0"/>
          </a:p>
          <a:p>
            <a:r>
              <a:rPr lang="zh-CN" altLang="en-US" dirty="0"/>
              <a:t>自然人的软件著作权，保护期为自然人终生及其死亡后</a:t>
            </a:r>
            <a:r>
              <a:rPr lang="en-US" altLang="zh-CN" dirty="0"/>
              <a:t>50</a:t>
            </a:r>
            <a:r>
              <a:rPr lang="zh-CN" altLang="en-US" dirty="0"/>
              <a:t>年；</a:t>
            </a:r>
            <a:endParaRPr lang="en-US" altLang="zh-CN" dirty="0"/>
          </a:p>
          <a:p>
            <a:r>
              <a:rPr lang="zh-CN" altLang="en-US" dirty="0"/>
              <a:t>软件是合作开发的，截止于最后死亡的自然人死亡后第</a:t>
            </a:r>
            <a:r>
              <a:rPr lang="en-US" altLang="zh-CN" dirty="0"/>
              <a:t>50</a:t>
            </a:r>
            <a:r>
              <a:rPr lang="zh-CN" altLang="en-US" dirty="0"/>
              <a:t>年的</a:t>
            </a:r>
            <a:r>
              <a:rPr lang="en-US" altLang="zh-CN" dirty="0"/>
              <a:t>12</a:t>
            </a:r>
            <a:r>
              <a:rPr lang="zh-CN" altLang="en-US" dirty="0"/>
              <a:t>月</a:t>
            </a:r>
            <a:r>
              <a:rPr lang="en-US" altLang="zh-CN" dirty="0"/>
              <a:t>31</a:t>
            </a:r>
            <a:r>
              <a:rPr lang="zh-CN" altLang="en-US" dirty="0"/>
              <a:t>日。</a:t>
            </a:r>
            <a:endParaRPr lang="en-US" altLang="zh-CN" dirty="0"/>
          </a:p>
          <a:p>
            <a:r>
              <a:rPr lang="zh-CN" altLang="en-US" dirty="0"/>
              <a:t>法人或者其他组织的软件著作权，保护期为软件首次发表之后</a:t>
            </a:r>
            <a:r>
              <a:rPr lang="en-US" altLang="zh-CN" dirty="0"/>
              <a:t>50</a:t>
            </a:r>
            <a:r>
              <a:rPr lang="zh-CN" altLang="en-US" dirty="0"/>
              <a:t>年，但软件自开发完成之日起</a:t>
            </a:r>
            <a:r>
              <a:rPr lang="en-US" altLang="zh-CN" dirty="0"/>
              <a:t>50</a:t>
            </a:r>
            <a:r>
              <a:rPr lang="zh-CN" altLang="en-US" dirty="0"/>
              <a:t>年内未发表的，不再保护。</a:t>
            </a:r>
          </a:p>
        </p:txBody>
      </p:sp>
      <p:sp>
        <p:nvSpPr>
          <p:cNvPr id="4" name="灯片编号占位符 3"/>
          <p:cNvSpPr>
            <a:spLocks noGrp="1"/>
          </p:cNvSpPr>
          <p:nvPr>
            <p:ph type="sldNum" sz="quarter" idx="5"/>
          </p:nvPr>
        </p:nvSpPr>
        <p:spPr/>
        <p:txBody>
          <a:bodyPr/>
          <a:lstStyle/>
          <a:p>
            <a:fld id="{41464DB0-CCE3-4363-801A-A01AADC6398D}" type="slidenum">
              <a:rPr lang="zh-CN" altLang="en-US" smtClean="0"/>
              <a:t>2</a:t>
            </a:fld>
            <a:endParaRPr lang="zh-CN" altLang="en-US"/>
          </a:p>
        </p:txBody>
      </p:sp>
    </p:spTree>
    <p:extLst>
      <p:ext uri="{BB962C8B-B14F-4D97-AF65-F5344CB8AC3E}">
        <p14:creationId xmlns:p14="http://schemas.microsoft.com/office/powerpoint/2010/main" val="2279815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28600" indent="-228600">
              <a:buAutoNum type="arabicPeriod"/>
            </a:pPr>
            <a:r>
              <a:rPr lang="zh-CN" altLang="en-US" dirty="0"/>
              <a:t>这不仅是在进行诉讼或在发生一般纠纷时，都能起到很好的证明作用。但如果没有进行登记，著作权人的权利就很难获得全面的保护。法规规定在软件版权受到侵权时，对于软件著作权登记证书司法机关可不必经过审查，直接作为有力证据使用。</a:t>
            </a:r>
            <a:endParaRPr lang="en-US" altLang="zh-CN" dirty="0"/>
          </a:p>
          <a:p>
            <a:pPr marL="228600" indent="-228600">
              <a:buAutoNum type="arabicPeriod"/>
            </a:pPr>
            <a:r>
              <a:rPr lang="zh-CN" altLang="en-US" dirty="0"/>
              <a:t>现在的经济都是知识经济，有知识才有价值。而软件著作权登记证书就是知识的最后凭证。</a:t>
            </a:r>
            <a:endParaRPr lang="en-US" altLang="zh-CN" dirty="0"/>
          </a:p>
          <a:p>
            <a:pPr marL="228600" indent="-228600">
              <a:buAutoNum type="arabicPeriod"/>
            </a:pPr>
            <a:r>
              <a:rPr lang="zh-CN" altLang="en-US" dirty="0"/>
              <a:t>有了软件著作权登记证书在一定程度上就能证明企业拥有核心自主知识产权，而这也是高新认定非常重要的部分。</a:t>
            </a:r>
            <a:endParaRPr lang="en-US" altLang="zh-CN" dirty="0"/>
          </a:p>
          <a:p>
            <a:pPr marL="228600" indent="-228600">
              <a:buAutoNum type="arabicPeriod"/>
            </a:pPr>
            <a:r>
              <a:rPr lang="zh-CN" altLang="en-US" sz="1200" b="0" i="0" kern="1200" dirty="0">
                <a:solidFill>
                  <a:schemeClr val="tx1"/>
                </a:solidFill>
                <a:effectLst/>
                <a:latin typeface="+mn-lt"/>
                <a:ea typeface="+mn-ea"/>
                <a:cs typeface="+mn-cs"/>
              </a:rPr>
              <a:t>在游戏行业，一款游戏需要上架运营的前提条件之一也是必须拥有拥有软件著作权。</a:t>
            </a:r>
            <a:endParaRPr lang="zh-CN" altLang="en-US" dirty="0"/>
          </a:p>
        </p:txBody>
      </p:sp>
      <p:sp>
        <p:nvSpPr>
          <p:cNvPr id="4" name="灯片编号占位符 3"/>
          <p:cNvSpPr>
            <a:spLocks noGrp="1"/>
          </p:cNvSpPr>
          <p:nvPr>
            <p:ph type="sldNum" sz="quarter" idx="5"/>
          </p:nvPr>
        </p:nvSpPr>
        <p:spPr/>
        <p:txBody>
          <a:bodyPr/>
          <a:lstStyle/>
          <a:p>
            <a:fld id="{41464DB0-CCE3-4363-801A-A01AADC6398D}" type="slidenum">
              <a:rPr lang="zh-CN" altLang="en-US" smtClean="0"/>
              <a:t>3</a:t>
            </a:fld>
            <a:endParaRPr lang="zh-CN" altLang="en-US"/>
          </a:p>
        </p:txBody>
      </p:sp>
    </p:spTree>
    <p:extLst>
      <p:ext uri="{BB962C8B-B14F-4D97-AF65-F5344CB8AC3E}">
        <p14:creationId xmlns:p14="http://schemas.microsoft.com/office/powerpoint/2010/main" val="930586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二：</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软著保护代码不被抄袭，软件专利保护方法不被盗用。</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具体而言，软件著作权停留在作品、代码层面（</a:t>
            </a:r>
            <a:r>
              <a:rPr lang="zh-CN" altLang="en-US" sz="1200" b="0" i="0" kern="1200" dirty="0">
                <a:solidFill>
                  <a:schemeClr val="tx1"/>
                </a:solidFill>
                <a:effectLst/>
                <a:latin typeface="+mn-lt"/>
                <a:ea typeface="+mn-ea"/>
                <a:cs typeface="+mn-cs"/>
              </a:rPr>
              <a:t>计算机程序及有关技术文档（说明书、流程图、程序、用户手册等））。</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著作权可以使你在别人对你的软件盗版时，采取保护措施，制止别人的盗版。</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但是，你的竞争对手往往并不是卖盗版的小商小贩，他们可能也是软件开发人员，如果他们研究了你的软件，理解了你的思路，按照你的思路重新编写软件，就完全可以不侵犯你的著作权。</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例如，采用不同的编程语言编写，就完全可以回避你的著作权。</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但是，无疑，他们偷窃了软件中最宝贵的东西，就是软件的构思。</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总之，软件著作权无力保护软件中最核心的东西。</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而软件专利申请描述的是软件的构思（技术方案的形式），并不涉及如何表达、采用何种语言。</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他人一旦使用该构思就可能构成侵权。</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故软件专利的保护力度比软件著作权强。</a:t>
            </a:r>
            <a:endParaRPr lang="en-US" altLang="zh-CN" dirty="0"/>
          </a:p>
          <a:p>
            <a:endParaRPr lang="en-US" altLang="zh-CN" dirty="0"/>
          </a:p>
          <a:p>
            <a:r>
              <a:rPr lang="zh-CN" altLang="en-US" dirty="0"/>
              <a:t>申请专利，专利的技术材料就必须公开。 </a:t>
            </a:r>
            <a:br>
              <a:rPr lang="zh-CN" altLang="en-US" dirty="0"/>
            </a:br>
            <a:r>
              <a:rPr lang="zh-CN" altLang="en-US" dirty="0"/>
              <a:t>申请专利保护需要符合新颖性、创造性、实用性的条件，符合条件的软件并不太多。 </a:t>
            </a:r>
            <a:endParaRPr lang="en-US" altLang="zh-CN" dirty="0"/>
          </a:p>
          <a:p>
            <a:endParaRPr lang="en-US" altLang="zh-CN" dirty="0"/>
          </a:p>
          <a:p>
            <a:r>
              <a:rPr lang="zh-CN" altLang="en-US" dirty="0"/>
              <a:t>三：</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专利的申请及审查可能需要两三年的时间，如果软件的市场周期较短就不适于专利保护。需要快速占领市场。</a:t>
            </a:r>
            <a:endParaRPr lang="en-US" altLang="zh-CN" dirty="0"/>
          </a:p>
          <a:p>
            <a:endParaRPr lang="en-US" altLang="zh-CN" dirty="0"/>
          </a:p>
          <a:p>
            <a:r>
              <a:rPr lang="zh-CN" altLang="en-US" dirty="0"/>
              <a:t>四：</a:t>
            </a:r>
            <a:endParaRPr lang="en-US" altLang="zh-CN" dirty="0"/>
          </a:p>
          <a:p>
            <a:r>
              <a:rPr lang="zh-CN" altLang="en-US" sz="1200" b="0" i="0" kern="1200" dirty="0">
                <a:solidFill>
                  <a:schemeClr val="tx1"/>
                </a:solidFill>
                <a:effectLst/>
                <a:latin typeface="+mn-lt"/>
                <a:ea typeface="+mn-ea"/>
                <a:cs typeface="+mn-cs"/>
              </a:rPr>
              <a:t>保护期限从申请日起算</a:t>
            </a:r>
            <a:r>
              <a:rPr lang="en-US" altLang="zh-CN" sz="1200" b="0" i="0" kern="1200" dirty="0">
                <a:solidFill>
                  <a:schemeClr val="tx1"/>
                </a:solidFill>
                <a:effectLst/>
                <a:latin typeface="+mn-lt"/>
                <a:ea typeface="+mn-ea"/>
                <a:cs typeface="+mn-cs"/>
              </a:rPr>
              <a:t>20</a:t>
            </a:r>
            <a:r>
              <a:rPr lang="zh-CN" altLang="en-US" sz="1200" b="0" i="0" kern="1200" dirty="0">
                <a:solidFill>
                  <a:schemeClr val="tx1"/>
                </a:solidFill>
                <a:effectLst/>
                <a:latin typeface="+mn-lt"/>
                <a:ea typeface="+mn-ea"/>
                <a:cs typeface="+mn-cs"/>
              </a:rPr>
              <a:t>年。</a:t>
            </a:r>
            <a:endParaRPr lang="en-US" altLang="zh-CN" sz="1200" b="0" i="0" kern="1200" dirty="0">
              <a:solidFill>
                <a:schemeClr val="tx1"/>
              </a:solidFill>
              <a:effectLst/>
              <a:latin typeface="+mn-lt"/>
              <a:ea typeface="+mn-ea"/>
              <a:cs typeface="+mn-cs"/>
            </a:endParaRPr>
          </a:p>
          <a:p>
            <a:r>
              <a:rPr lang="zh-CN" altLang="en-US" dirty="0"/>
              <a:t>申请专利需要支付费用，而且获得专利后每年还需要支付一定的维持费用。 </a:t>
            </a:r>
            <a:br>
              <a:rPr lang="zh-CN" altLang="en-US" dirty="0"/>
            </a:br>
            <a:endParaRPr lang="en-US" altLang="zh-CN" dirty="0"/>
          </a:p>
          <a:p>
            <a:r>
              <a:rPr lang="zh-CN" altLang="en-US" dirty="0"/>
              <a:t>游戏可以登记吗？</a:t>
            </a:r>
          </a:p>
          <a:p>
            <a:r>
              <a:rPr lang="zh-CN" altLang="en-US" dirty="0"/>
              <a:t>一个游戏作品可以分为游戏引擎和游戏资源两大部分。游戏资源包括图象，声音，动画等部分，游戏引擎是程序代码，可以申请软件著作权登记，而游戏中动漫、视频、图片等属于其他作品，不能进行软件著作权登记。</a:t>
            </a:r>
            <a:endParaRPr lang="en-US" altLang="zh-CN" dirty="0"/>
          </a:p>
          <a:p>
            <a:endParaRPr lang="en-US" altLang="zh-CN" dirty="0"/>
          </a:p>
          <a:p>
            <a:r>
              <a:rPr lang="zh-CN" altLang="en-US" dirty="0"/>
              <a:t>算法软件可以登记吗？</a:t>
            </a:r>
          </a:p>
          <a:p>
            <a:r>
              <a:rPr lang="zh-CN" altLang="en-US" dirty="0"/>
              <a:t>算法是数学方法，在软件开发中，使用计算机程序设计语言实现的算法，其表达形式受到版权保护，可以进行登记。</a:t>
            </a:r>
            <a:endParaRPr lang="en-US" altLang="zh-CN" dirty="0"/>
          </a:p>
        </p:txBody>
      </p:sp>
      <p:sp>
        <p:nvSpPr>
          <p:cNvPr id="4" name="灯片编号占位符 3"/>
          <p:cNvSpPr>
            <a:spLocks noGrp="1"/>
          </p:cNvSpPr>
          <p:nvPr>
            <p:ph type="sldNum" sz="quarter" idx="5"/>
          </p:nvPr>
        </p:nvSpPr>
        <p:spPr/>
        <p:txBody>
          <a:bodyPr/>
          <a:lstStyle/>
          <a:p>
            <a:fld id="{41464DB0-CCE3-4363-801A-A01AADC6398D}" type="slidenum">
              <a:rPr lang="zh-CN" altLang="en-US" smtClean="0"/>
              <a:t>4</a:t>
            </a:fld>
            <a:endParaRPr lang="zh-CN" altLang="en-US"/>
          </a:p>
        </p:txBody>
      </p:sp>
    </p:spTree>
    <p:extLst>
      <p:ext uri="{BB962C8B-B14F-4D97-AF65-F5344CB8AC3E}">
        <p14:creationId xmlns:p14="http://schemas.microsoft.com/office/powerpoint/2010/main" val="208406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a:solidFill>
                  <a:schemeClr val="tx1"/>
                </a:solidFill>
                <a:effectLst/>
                <a:latin typeface="+mn-lt"/>
                <a:ea typeface="+mn-ea"/>
                <a:cs typeface="+mn-cs"/>
              </a:rPr>
              <a:t>申请人可以自己办理计算机软件著作权登记，也可以委托代理机构办理登记。</a:t>
            </a:r>
            <a:endParaRPr lang="en-US" altLang="zh-CN" sz="1200" b="0" i="0" kern="1200" dirty="0">
              <a:solidFill>
                <a:schemeClr val="tx1"/>
              </a:solidFill>
              <a:effectLst/>
              <a:latin typeface="+mn-lt"/>
              <a:ea typeface="+mn-ea"/>
              <a:cs typeface="+mn-cs"/>
            </a:endParaRPr>
          </a:p>
          <a:p>
            <a:endParaRPr lang="en-US" altLang="zh-CN" sz="1200" b="0" i="0" kern="1200" dirty="0">
              <a:solidFill>
                <a:schemeClr val="tx1"/>
              </a:solidFill>
              <a:effectLst/>
              <a:latin typeface="+mn-lt"/>
              <a:ea typeface="+mn-ea"/>
              <a:cs typeface="+mn-cs"/>
            </a:endParaRPr>
          </a:p>
          <a:p>
            <a:pPr marL="228600" indent="-228600">
              <a:buAutoNum type="arabicPeriod"/>
            </a:pPr>
            <a:r>
              <a:rPr lang="zh-CN" altLang="en-US" dirty="0"/>
              <a:t>在中心网站上，首先进行用户注册，然后用户登陆，在线按要求填写申请表后，确认、提交并在线打印。</a:t>
            </a:r>
            <a:endParaRPr lang="en-US" altLang="zh-CN" dirty="0"/>
          </a:p>
          <a:p>
            <a:pPr marL="228600" indent="-228600">
              <a:buAutoNum type="arabicPeriod"/>
            </a:pPr>
            <a:r>
              <a:rPr lang="zh-CN" altLang="en-US" dirty="0"/>
              <a:t>申请人或代理人按照要求提交纸质登记申请文件。</a:t>
            </a:r>
            <a:r>
              <a:rPr lang="zh-CN" altLang="en-US" sz="1200" b="1" i="0" kern="1200" dirty="0">
                <a:solidFill>
                  <a:schemeClr val="tx1"/>
                </a:solidFill>
                <a:effectLst/>
                <a:latin typeface="+mn-lt"/>
                <a:ea typeface="+mn-ea"/>
                <a:cs typeface="+mn-cs"/>
              </a:rPr>
              <a:t>中国版权保护中心</a:t>
            </a:r>
            <a:r>
              <a:rPr lang="zh-CN" altLang="en-US" sz="1200" b="0" i="0" kern="1200" dirty="0">
                <a:solidFill>
                  <a:schemeClr val="tx1"/>
                </a:solidFill>
                <a:effectLst/>
                <a:latin typeface="+mn-lt"/>
                <a:ea typeface="+mn-ea"/>
                <a:cs typeface="+mn-cs"/>
              </a:rPr>
              <a:t>是国家版权局认定的唯一的软件登记机构，邮寄。</a:t>
            </a:r>
            <a:endParaRPr lang="en-US" altLang="zh-CN" dirty="0"/>
          </a:p>
          <a:p>
            <a:pPr marL="228600" indent="-228600">
              <a:buAutoNum type="arabicPeriod"/>
            </a:pPr>
            <a:r>
              <a:rPr lang="zh-CN" altLang="en-US" dirty="0"/>
              <a:t>申请文件符合受理要求的，登记机构在规定的期限内予以受理，并向申请人或代理人发出受理通知书；不符合受理要求的，发放补正通知书，申请人或代理人应根据补正通知书要求，在 </a:t>
            </a:r>
            <a:r>
              <a:rPr lang="en-US" altLang="zh-CN" dirty="0"/>
              <a:t>30</a:t>
            </a:r>
            <a:r>
              <a:rPr lang="zh-CN" altLang="en-US" dirty="0"/>
              <a:t>个工作日内提交补正材料，逾期未补正的，视为撤回申请；</a:t>
            </a:r>
            <a:endParaRPr lang="en-US" altLang="zh-CN"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zh-CN" altLang="en-US" dirty="0"/>
              <a:t>经审查符合规定的，予以登记；不符合规定的，发放补正通知书。同上</a:t>
            </a:r>
            <a:endParaRPr lang="en-US" altLang="zh-CN" dirty="0"/>
          </a:p>
          <a:p>
            <a:pPr marL="228600" indent="-228600">
              <a:buAutoNum type="arabicPeriod"/>
            </a:pPr>
            <a:r>
              <a:rPr lang="zh-CN" altLang="en-US" dirty="0"/>
              <a:t>申请受理之日起</a:t>
            </a:r>
            <a:r>
              <a:rPr lang="en-US" altLang="zh-CN" dirty="0"/>
              <a:t>30</a:t>
            </a:r>
            <a:r>
              <a:rPr lang="zh-CN" altLang="en-US" dirty="0"/>
              <a:t>个工作日后，申请人或代理人可登录我中心网站，查阅软件著作权登记公告。</a:t>
            </a:r>
            <a:endParaRPr lang="en-US" altLang="zh-CN" dirty="0"/>
          </a:p>
          <a:p>
            <a:pPr marL="0" indent="0">
              <a:buNone/>
            </a:pPr>
            <a:endParaRPr lang="en-US" altLang="zh-CN" dirty="0"/>
          </a:p>
          <a:p>
            <a:pPr marL="0" indent="0">
              <a:buNone/>
            </a:pPr>
            <a:r>
              <a:rPr lang="zh-CN" altLang="en-US" dirty="0"/>
              <a:t>（一）表格内容填写不完整、不规范，且未在指定期限内补正的；</a:t>
            </a:r>
            <a:endParaRPr lang="en-US" altLang="zh-CN" dirty="0"/>
          </a:p>
          <a:p>
            <a:pPr marL="0" indent="0">
              <a:buNone/>
            </a:pPr>
            <a:r>
              <a:rPr lang="zh-CN" altLang="en-US" dirty="0"/>
              <a:t>（二）提交的鉴别材料不是</a:t>
            </a:r>
            <a:r>
              <a:rPr lang="en-US" altLang="zh-CN" dirty="0"/>
              <a:t>《</a:t>
            </a:r>
            <a:r>
              <a:rPr lang="zh-CN" altLang="en-US" dirty="0"/>
              <a:t>条例</a:t>
            </a:r>
            <a:r>
              <a:rPr lang="en-US" altLang="zh-CN" dirty="0"/>
              <a:t>》</a:t>
            </a:r>
            <a:r>
              <a:rPr lang="zh-CN" altLang="en-US" dirty="0"/>
              <a:t>规定的软件程序和文档的；</a:t>
            </a:r>
          </a:p>
          <a:p>
            <a:pPr marL="0" indent="0">
              <a:buNone/>
            </a:pPr>
            <a:r>
              <a:rPr lang="zh-CN" altLang="en-US" dirty="0"/>
              <a:t>（三）申请文件中出现的软件名称、权利人署名不一致，且未提交证明文件的；</a:t>
            </a:r>
          </a:p>
          <a:p>
            <a:pPr marL="0" indent="0">
              <a:buNone/>
            </a:pPr>
            <a:r>
              <a:rPr lang="zh-CN" altLang="en-US" dirty="0"/>
              <a:t>（四）申请登记的软件存在权属争议的。</a:t>
            </a:r>
            <a:endParaRPr lang="en-US" altLang="zh-CN" dirty="0"/>
          </a:p>
          <a:p>
            <a:pPr marL="0" indent="0">
              <a:buNone/>
            </a:pPr>
            <a:r>
              <a:rPr lang="zh-CN" altLang="en-US" dirty="0"/>
              <a:t>登记机构将不予登记并书面通知申请人或代理人。</a:t>
            </a:r>
            <a:endParaRPr lang="en-US" altLang="zh-CN" dirty="0"/>
          </a:p>
        </p:txBody>
      </p:sp>
      <p:sp>
        <p:nvSpPr>
          <p:cNvPr id="4" name="灯片编号占位符 3"/>
          <p:cNvSpPr>
            <a:spLocks noGrp="1"/>
          </p:cNvSpPr>
          <p:nvPr>
            <p:ph type="sldNum" sz="quarter" idx="5"/>
          </p:nvPr>
        </p:nvSpPr>
        <p:spPr/>
        <p:txBody>
          <a:bodyPr/>
          <a:lstStyle/>
          <a:p>
            <a:fld id="{41464DB0-CCE3-4363-801A-A01AADC6398D}" type="slidenum">
              <a:rPr lang="zh-CN" altLang="en-US" smtClean="0"/>
              <a:t>5</a:t>
            </a:fld>
            <a:endParaRPr lang="zh-CN" altLang="en-US"/>
          </a:p>
        </p:txBody>
      </p:sp>
    </p:spTree>
    <p:extLst>
      <p:ext uri="{BB962C8B-B14F-4D97-AF65-F5344CB8AC3E}">
        <p14:creationId xmlns:p14="http://schemas.microsoft.com/office/powerpoint/2010/main" val="3312472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最多代理费用</a:t>
            </a:r>
          </a:p>
        </p:txBody>
      </p:sp>
      <p:sp>
        <p:nvSpPr>
          <p:cNvPr id="4" name="灯片编号占位符 3"/>
          <p:cNvSpPr>
            <a:spLocks noGrp="1"/>
          </p:cNvSpPr>
          <p:nvPr>
            <p:ph type="sldNum" sz="quarter" idx="5"/>
          </p:nvPr>
        </p:nvSpPr>
        <p:spPr/>
        <p:txBody>
          <a:bodyPr/>
          <a:lstStyle/>
          <a:p>
            <a:fld id="{41464DB0-CCE3-4363-801A-A01AADC6398D}" type="slidenum">
              <a:rPr lang="zh-CN" altLang="en-US" smtClean="0"/>
              <a:t>6</a:t>
            </a:fld>
            <a:endParaRPr lang="zh-CN" altLang="en-US"/>
          </a:p>
        </p:txBody>
      </p:sp>
    </p:spTree>
    <p:extLst>
      <p:ext uri="{BB962C8B-B14F-4D97-AF65-F5344CB8AC3E}">
        <p14:creationId xmlns:p14="http://schemas.microsoft.com/office/powerpoint/2010/main" val="3666369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a:t>申请人身份证明、联系人身份证明和相关的证明文件</a:t>
            </a:r>
            <a:endParaRPr lang="zh-CN" altLang="en-US" dirty="0"/>
          </a:p>
        </p:txBody>
      </p:sp>
      <p:sp>
        <p:nvSpPr>
          <p:cNvPr id="4" name="灯片编号占位符 3"/>
          <p:cNvSpPr>
            <a:spLocks noGrp="1"/>
          </p:cNvSpPr>
          <p:nvPr>
            <p:ph type="sldNum" sz="quarter" idx="5"/>
          </p:nvPr>
        </p:nvSpPr>
        <p:spPr/>
        <p:txBody>
          <a:bodyPr/>
          <a:lstStyle/>
          <a:p>
            <a:fld id="{41464DB0-CCE3-4363-801A-A01AADC6398D}" type="slidenum">
              <a:rPr lang="zh-CN" altLang="en-US" smtClean="0"/>
              <a:t>7</a:t>
            </a:fld>
            <a:endParaRPr lang="zh-CN" altLang="en-US"/>
          </a:p>
        </p:txBody>
      </p:sp>
    </p:spTree>
    <p:extLst>
      <p:ext uri="{BB962C8B-B14F-4D97-AF65-F5344CB8AC3E}">
        <p14:creationId xmlns:p14="http://schemas.microsoft.com/office/powerpoint/2010/main" val="4015164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先</a:t>
            </a:r>
            <a:r>
              <a:rPr lang="zh-CN" altLang="en-US" dirty="0"/>
              <a:t>考虑专利，再考虑软著</a:t>
            </a:r>
            <a:endParaRPr lang="en-US" altLang="zh-CN" dirty="0"/>
          </a:p>
        </p:txBody>
      </p:sp>
      <p:sp>
        <p:nvSpPr>
          <p:cNvPr id="4" name="灯片编号占位符 3"/>
          <p:cNvSpPr>
            <a:spLocks noGrp="1"/>
          </p:cNvSpPr>
          <p:nvPr>
            <p:ph type="sldNum" sz="quarter" idx="5"/>
          </p:nvPr>
        </p:nvSpPr>
        <p:spPr/>
        <p:txBody>
          <a:bodyPr/>
          <a:lstStyle/>
          <a:p>
            <a:fld id="{41464DB0-CCE3-4363-801A-A01AADC6398D}" type="slidenum">
              <a:rPr lang="zh-CN" altLang="en-US" smtClean="0"/>
              <a:t>8</a:t>
            </a:fld>
            <a:endParaRPr lang="zh-CN" altLang="en-US"/>
          </a:p>
        </p:txBody>
      </p:sp>
    </p:spTree>
    <p:extLst>
      <p:ext uri="{BB962C8B-B14F-4D97-AF65-F5344CB8AC3E}">
        <p14:creationId xmlns:p14="http://schemas.microsoft.com/office/powerpoint/2010/main" val="19935061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
    <p:spTree>
      <p:nvGrpSpPr>
        <p:cNvPr id="1" name=""/>
        <p:cNvGrpSpPr/>
        <p:nvPr/>
      </p:nvGrpSpPr>
      <p:grpSpPr>
        <a:xfrm>
          <a:off x="0" y="0"/>
          <a:ext cx="0" cy="0"/>
          <a:chOff x="0" y="0"/>
          <a:chExt cx="0" cy="0"/>
        </a:xfrm>
      </p:grpSpPr>
      <p:grpSp>
        <p:nvGrpSpPr>
          <p:cNvPr id="29" name="Logo">
            <a:extLst>
              <a:ext uri="{FF2B5EF4-FFF2-40B4-BE49-F238E27FC236}">
                <a16:creationId xmlns:a16="http://schemas.microsoft.com/office/drawing/2014/main" id="{9697DE62-60EB-4464-919F-BC0285FDB8D6}"/>
              </a:ext>
            </a:extLst>
          </p:cNvPr>
          <p:cNvGrpSpPr/>
          <p:nvPr userDrawn="1"/>
        </p:nvGrpSpPr>
        <p:grpSpPr>
          <a:xfrm>
            <a:off x="3915495" y="5943183"/>
            <a:ext cx="4361010" cy="724001"/>
            <a:chOff x="4145444" y="5943183"/>
            <a:chExt cx="4361010" cy="724001"/>
          </a:xfrm>
        </p:grpSpPr>
        <p:pic>
          <p:nvPicPr>
            <p:cNvPr id="13" name="NJU Logo">
              <a:extLst>
                <a:ext uri="{FF2B5EF4-FFF2-40B4-BE49-F238E27FC236}">
                  <a16:creationId xmlns:a16="http://schemas.microsoft.com/office/drawing/2014/main" id="{EAAD5020-7CB9-437E-8D80-F61FCC3292E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5444" y="6066192"/>
              <a:ext cx="1508760" cy="477982"/>
            </a:xfrm>
            <a:prstGeom prst="rect">
              <a:avLst/>
            </a:prstGeom>
          </p:spPr>
        </p:pic>
        <p:pic>
          <p:nvPicPr>
            <p:cNvPr id="16" name="Software Institute Logo">
              <a:extLst>
                <a:ext uri="{FF2B5EF4-FFF2-40B4-BE49-F238E27FC236}">
                  <a16:creationId xmlns:a16="http://schemas.microsoft.com/office/drawing/2014/main" id="{4E69A835-A70C-4BE0-908C-16F4DED1DC3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77187" y="5943183"/>
              <a:ext cx="2629267" cy="724001"/>
            </a:xfrm>
            <a:prstGeom prst="rect">
              <a:avLst/>
            </a:prstGeom>
          </p:spPr>
        </p:pic>
      </p:grpSp>
      <p:grpSp>
        <p:nvGrpSpPr>
          <p:cNvPr id="6" name="Banner">
            <a:extLst>
              <a:ext uri="{FF2B5EF4-FFF2-40B4-BE49-F238E27FC236}">
                <a16:creationId xmlns:a16="http://schemas.microsoft.com/office/drawing/2014/main" id="{02F5587D-B701-47A6-9BDF-1CF70E9C3A25}"/>
              </a:ext>
            </a:extLst>
          </p:cNvPr>
          <p:cNvGrpSpPr/>
          <p:nvPr userDrawn="1"/>
        </p:nvGrpSpPr>
        <p:grpSpPr>
          <a:xfrm>
            <a:off x="0" y="2697654"/>
            <a:ext cx="12192000" cy="1462692"/>
            <a:chOff x="0" y="2878638"/>
            <a:chExt cx="9144000" cy="1034852"/>
          </a:xfrm>
        </p:grpSpPr>
        <p:sp>
          <p:nvSpPr>
            <p:cNvPr id="7" name="矩形 2">
              <a:extLst>
                <a:ext uri="{FF2B5EF4-FFF2-40B4-BE49-F238E27FC236}">
                  <a16:creationId xmlns:a16="http://schemas.microsoft.com/office/drawing/2014/main" id="{0A7AE3D4-882D-4CF2-99CC-B3EAE1501DEB}"/>
                </a:ext>
              </a:extLst>
            </p:cNvPr>
            <p:cNvSpPr/>
            <p:nvPr/>
          </p:nvSpPr>
          <p:spPr>
            <a:xfrm>
              <a:off x="0" y="3607982"/>
              <a:ext cx="9144000" cy="305508"/>
            </a:xfrm>
            <a:prstGeom prst="rect">
              <a:avLst/>
            </a:prstGeom>
            <a:solidFill>
              <a:srgbClr val="453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矩形 1">
              <a:extLst>
                <a:ext uri="{FF2B5EF4-FFF2-40B4-BE49-F238E27FC236}">
                  <a16:creationId xmlns:a16="http://schemas.microsoft.com/office/drawing/2014/main" id="{DDD7D486-5E05-4837-85D8-AB48A7786FD7}"/>
                </a:ext>
              </a:extLst>
            </p:cNvPr>
            <p:cNvSpPr/>
            <p:nvPr/>
          </p:nvSpPr>
          <p:spPr>
            <a:xfrm>
              <a:off x="0" y="2878638"/>
              <a:ext cx="9144000" cy="729343"/>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grpSp>
        <p:nvGrpSpPr>
          <p:cNvPr id="10" name="Decorate">
            <a:extLst>
              <a:ext uri="{FF2B5EF4-FFF2-40B4-BE49-F238E27FC236}">
                <a16:creationId xmlns:a16="http://schemas.microsoft.com/office/drawing/2014/main" id="{8C327EC4-773E-4C98-8E0F-B33211CFDC5C}"/>
              </a:ext>
            </a:extLst>
          </p:cNvPr>
          <p:cNvGrpSpPr/>
          <p:nvPr userDrawn="1"/>
        </p:nvGrpSpPr>
        <p:grpSpPr>
          <a:xfrm>
            <a:off x="10934299" y="1892024"/>
            <a:ext cx="693020" cy="653562"/>
            <a:chOff x="10920675" y="2008140"/>
            <a:chExt cx="576000" cy="576000"/>
          </a:xfrm>
        </p:grpSpPr>
        <p:sp>
          <p:nvSpPr>
            <p:cNvPr id="11" name="矩形 4">
              <a:extLst>
                <a:ext uri="{FF2B5EF4-FFF2-40B4-BE49-F238E27FC236}">
                  <a16:creationId xmlns:a16="http://schemas.microsoft.com/office/drawing/2014/main" id="{83D4E437-87CB-4894-979E-12775BBB47E0}"/>
                </a:ext>
              </a:extLst>
            </p:cNvPr>
            <p:cNvSpPr/>
            <p:nvPr/>
          </p:nvSpPr>
          <p:spPr>
            <a:xfrm>
              <a:off x="11172675" y="2260140"/>
              <a:ext cx="324000" cy="324000"/>
            </a:xfrm>
            <a:prstGeom prst="rect">
              <a:avLst/>
            </a:prstGeom>
            <a:solidFill>
              <a:srgbClr val="870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矩形 3">
              <a:extLst>
                <a:ext uri="{FF2B5EF4-FFF2-40B4-BE49-F238E27FC236}">
                  <a16:creationId xmlns:a16="http://schemas.microsoft.com/office/drawing/2014/main" id="{39B116C8-24A0-4BBD-8CD7-C662CC1E9E1C}"/>
                </a:ext>
              </a:extLst>
            </p:cNvPr>
            <p:cNvSpPr/>
            <p:nvPr/>
          </p:nvSpPr>
          <p:spPr>
            <a:xfrm>
              <a:off x="10920675" y="2008140"/>
              <a:ext cx="252000" cy="252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sp>
        <p:nvSpPr>
          <p:cNvPr id="14" name="Icon">
            <a:extLst>
              <a:ext uri="{FF2B5EF4-FFF2-40B4-BE49-F238E27FC236}">
                <a16:creationId xmlns:a16="http://schemas.microsoft.com/office/drawing/2014/main" id="{C2988B88-4A90-4ADF-A871-450AF3376611}"/>
              </a:ext>
            </a:extLst>
          </p:cNvPr>
          <p:cNvSpPr>
            <a:spLocks noEditPoints="1"/>
          </p:cNvSpPr>
          <p:nvPr userDrawn="1"/>
        </p:nvSpPr>
        <p:spPr bwMode="auto">
          <a:xfrm>
            <a:off x="11026467" y="2954360"/>
            <a:ext cx="600852" cy="516114"/>
          </a:xfrm>
          <a:custGeom>
            <a:avLst/>
            <a:gdLst>
              <a:gd name="T0" fmla="*/ 17 w 68"/>
              <a:gd name="T1" fmla="*/ 26 h 60"/>
              <a:gd name="T2" fmla="*/ 33 w 68"/>
              <a:gd name="T3" fmla="*/ 31 h 60"/>
              <a:gd name="T4" fmla="*/ 33 w 68"/>
              <a:gd name="T5" fmla="*/ 31 h 60"/>
              <a:gd name="T6" fmla="*/ 49 w 68"/>
              <a:gd name="T7" fmla="*/ 26 h 60"/>
              <a:gd name="T8" fmla="*/ 34 w 68"/>
              <a:gd name="T9" fmla="*/ 18 h 60"/>
              <a:gd name="T10" fmla="*/ 59 w 68"/>
              <a:gd name="T11" fmla="*/ 16 h 60"/>
              <a:gd name="T12" fmla="*/ 55 w 68"/>
              <a:gd name="T13" fmla="*/ 23 h 60"/>
              <a:gd name="T14" fmla="*/ 56 w 68"/>
              <a:gd name="T15" fmla="*/ 15 h 60"/>
              <a:gd name="T16" fmla="*/ 56 w 68"/>
              <a:gd name="T17" fmla="*/ 12 h 60"/>
              <a:gd name="T18" fmla="*/ 52 w 68"/>
              <a:gd name="T19" fmla="*/ 23 h 60"/>
              <a:gd name="T20" fmla="*/ 68 w 68"/>
              <a:gd name="T21" fmla="*/ 32 h 60"/>
              <a:gd name="T22" fmla="*/ 68 w 68"/>
              <a:gd name="T23" fmla="*/ 34 h 60"/>
              <a:gd name="T24" fmla="*/ 67 w 68"/>
              <a:gd name="T25" fmla="*/ 34 h 60"/>
              <a:gd name="T26" fmla="*/ 29 w 68"/>
              <a:gd name="T27" fmla="*/ 50 h 60"/>
              <a:gd name="T28" fmla="*/ 68 w 68"/>
              <a:gd name="T29" fmla="*/ 45 h 60"/>
              <a:gd name="T30" fmla="*/ 30 w 68"/>
              <a:gd name="T31" fmla="*/ 60 h 60"/>
              <a:gd name="T32" fmla="*/ 28 w 68"/>
              <a:gd name="T33" fmla="*/ 59 h 60"/>
              <a:gd name="T34" fmla="*/ 3 w 68"/>
              <a:gd name="T35" fmla="*/ 25 h 60"/>
              <a:gd name="T36" fmla="*/ 14 w 68"/>
              <a:gd name="T37" fmla="*/ 23 h 60"/>
              <a:gd name="T38" fmla="*/ 1 w 68"/>
              <a:gd name="T39" fmla="*/ 10 h 60"/>
              <a:gd name="T40" fmla="*/ 32 w 68"/>
              <a:gd name="T41" fmla="*/ 0 h 60"/>
              <a:gd name="T42" fmla="*/ 65 w 68"/>
              <a:gd name="T43" fmla="*/ 9 h 60"/>
              <a:gd name="T44" fmla="*/ 59 w 68"/>
              <a:gd name="T45" fmla="*/ 14 h 60"/>
              <a:gd name="T46" fmla="*/ 59 w 68"/>
              <a:gd name="T47" fmla="*/ 16 h 60"/>
              <a:gd name="T48" fmla="*/ 58 w 68"/>
              <a:gd name="T49" fmla="*/ 9 h 60"/>
              <a:gd name="T50" fmla="*/ 33 w 68"/>
              <a:gd name="T51" fmla="*/ 4 h 60"/>
              <a:gd name="T52" fmla="*/ 33 w 68"/>
              <a:gd name="T53" fmla="*/ 8 h 60"/>
              <a:gd name="T54" fmla="*/ 54 w 68"/>
              <a:gd name="T55" fmla="*/ 10 h 60"/>
              <a:gd name="T56" fmla="*/ 32 w 68"/>
              <a:gd name="T57" fmla="*/ 53 h 60"/>
              <a:gd name="T58" fmla="*/ 67 w 68"/>
              <a:gd name="T59" fmla="*/ 42 h 60"/>
              <a:gd name="T60" fmla="*/ 32 w 68"/>
              <a:gd name="T61" fmla="*/ 49 h 60"/>
              <a:gd name="T62" fmla="*/ 67 w 68"/>
              <a:gd name="T63" fmla="*/ 40 h 60"/>
              <a:gd name="T64" fmla="*/ 32 w 68"/>
              <a:gd name="T65" fmla="*/ 49 h 60"/>
              <a:gd name="T66" fmla="*/ 32 w 68"/>
              <a:gd name="T67" fmla="*/ 47 h 60"/>
              <a:gd name="T68" fmla="*/ 67 w 68"/>
              <a:gd name="T69" fmla="*/ 3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8" h="60">
                <a:moveTo>
                  <a:pt x="17" y="14"/>
                </a:moveTo>
                <a:cubicBezTo>
                  <a:pt x="17" y="26"/>
                  <a:pt x="17" y="26"/>
                  <a:pt x="17" y="26"/>
                </a:cubicBezTo>
                <a:cubicBezTo>
                  <a:pt x="17" y="26"/>
                  <a:pt x="18" y="27"/>
                  <a:pt x="18" y="27"/>
                </a:cubicBezTo>
                <a:cubicBezTo>
                  <a:pt x="22" y="28"/>
                  <a:pt x="29" y="31"/>
                  <a:pt x="33" y="31"/>
                </a:cubicBezTo>
                <a:cubicBezTo>
                  <a:pt x="33" y="31"/>
                  <a:pt x="33" y="31"/>
                  <a:pt x="33" y="31"/>
                </a:cubicBezTo>
                <a:cubicBezTo>
                  <a:pt x="33" y="31"/>
                  <a:pt x="33" y="31"/>
                  <a:pt x="33" y="31"/>
                </a:cubicBezTo>
                <a:cubicBezTo>
                  <a:pt x="36" y="31"/>
                  <a:pt x="39" y="30"/>
                  <a:pt x="41" y="30"/>
                </a:cubicBezTo>
                <a:cubicBezTo>
                  <a:pt x="45" y="29"/>
                  <a:pt x="47" y="27"/>
                  <a:pt x="49" y="26"/>
                </a:cubicBezTo>
                <a:cubicBezTo>
                  <a:pt x="49" y="14"/>
                  <a:pt x="49" y="14"/>
                  <a:pt x="49" y="14"/>
                </a:cubicBezTo>
                <a:cubicBezTo>
                  <a:pt x="34" y="18"/>
                  <a:pt x="34" y="18"/>
                  <a:pt x="34" y="18"/>
                </a:cubicBezTo>
                <a:cubicBezTo>
                  <a:pt x="17" y="14"/>
                  <a:pt x="17" y="14"/>
                  <a:pt x="17" y="14"/>
                </a:cubicBezTo>
                <a:close/>
                <a:moveTo>
                  <a:pt x="59" y="16"/>
                </a:moveTo>
                <a:cubicBezTo>
                  <a:pt x="61" y="23"/>
                  <a:pt x="61" y="23"/>
                  <a:pt x="61" y="23"/>
                </a:cubicBezTo>
                <a:cubicBezTo>
                  <a:pt x="59" y="25"/>
                  <a:pt x="57" y="25"/>
                  <a:pt x="55" y="23"/>
                </a:cubicBezTo>
                <a:cubicBezTo>
                  <a:pt x="56" y="16"/>
                  <a:pt x="56" y="16"/>
                  <a:pt x="56" y="16"/>
                </a:cubicBezTo>
                <a:cubicBezTo>
                  <a:pt x="56" y="16"/>
                  <a:pt x="56" y="16"/>
                  <a:pt x="56" y="15"/>
                </a:cubicBezTo>
                <a:cubicBezTo>
                  <a:pt x="56" y="15"/>
                  <a:pt x="56" y="14"/>
                  <a:pt x="56" y="14"/>
                </a:cubicBezTo>
                <a:cubicBezTo>
                  <a:pt x="56" y="12"/>
                  <a:pt x="56" y="12"/>
                  <a:pt x="56" y="12"/>
                </a:cubicBezTo>
                <a:cubicBezTo>
                  <a:pt x="52" y="13"/>
                  <a:pt x="52" y="13"/>
                  <a:pt x="52" y="13"/>
                </a:cubicBezTo>
                <a:cubicBezTo>
                  <a:pt x="52" y="23"/>
                  <a:pt x="52" y="23"/>
                  <a:pt x="52" y="23"/>
                </a:cubicBezTo>
                <a:cubicBezTo>
                  <a:pt x="68" y="30"/>
                  <a:pt x="68" y="30"/>
                  <a:pt x="68" y="30"/>
                </a:cubicBezTo>
                <a:cubicBezTo>
                  <a:pt x="68" y="32"/>
                  <a:pt x="68" y="32"/>
                  <a:pt x="68" y="32"/>
                </a:cubicBezTo>
                <a:cubicBezTo>
                  <a:pt x="68" y="34"/>
                  <a:pt x="68" y="34"/>
                  <a:pt x="68" y="34"/>
                </a:cubicBezTo>
                <a:cubicBezTo>
                  <a:pt x="68" y="34"/>
                  <a:pt x="68" y="34"/>
                  <a:pt x="68" y="34"/>
                </a:cubicBezTo>
                <a:cubicBezTo>
                  <a:pt x="68" y="34"/>
                  <a:pt x="68" y="34"/>
                  <a:pt x="68" y="34"/>
                </a:cubicBezTo>
                <a:cubicBezTo>
                  <a:pt x="67" y="34"/>
                  <a:pt x="67" y="34"/>
                  <a:pt x="67" y="34"/>
                </a:cubicBezTo>
                <a:cubicBezTo>
                  <a:pt x="30" y="44"/>
                  <a:pt x="30" y="44"/>
                  <a:pt x="30" y="44"/>
                </a:cubicBezTo>
                <a:cubicBezTo>
                  <a:pt x="29" y="46"/>
                  <a:pt x="29" y="48"/>
                  <a:pt x="29" y="50"/>
                </a:cubicBezTo>
                <a:cubicBezTo>
                  <a:pt x="29" y="52"/>
                  <a:pt x="29" y="54"/>
                  <a:pt x="30" y="56"/>
                </a:cubicBezTo>
                <a:cubicBezTo>
                  <a:pt x="68" y="45"/>
                  <a:pt x="68" y="45"/>
                  <a:pt x="68" y="45"/>
                </a:cubicBezTo>
                <a:cubicBezTo>
                  <a:pt x="68" y="48"/>
                  <a:pt x="68" y="48"/>
                  <a:pt x="68" y="48"/>
                </a:cubicBezTo>
                <a:cubicBezTo>
                  <a:pt x="30" y="60"/>
                  <a:pt x="30" y="60"/>
                  <a:pt x="30" y="60"/>
                </a:cubicBezTo>
                <a:cubicBezTo>
                  <a:pt x="29" y="60"/>
                  <a:pt x="29" y="60"/>
                  <a:pt x="29" y="60"/>
                </a:cubicBezTo>
                <a:cubicBezTo>
                  <a:pt x="28" y="59"/>
                  <a:pt x="28" y="59"/>
                  <a:pt x="28" y="59"/>
                </a:cubicBezTo>
                <a:cubicBezTo>
                  <a:pt x="3" y="38"/>
                  <a:pt x="3" y="38"/>
                  <a:pt x="3" y="38"/>
                </a:cubicBezTo>
                <a:cubicBezTo>
                  <a:pt x="2" y="34"/>
                  <a:pt x="1" y="30"/>
                  <a:pt x="3" y="25"/>
                </a:cubicBezTo>
                <a:cubicBezTo>
                  <a:pt x="3" y="25"/>
                  <a:pt x="3" y="25"/>
                  <a:pt x="3" y="25"/>
                </a:cubicBezTo>
                <a:cubicBezTo>
                  <a:pt x="14" y="23"/>
                  <a:pt x="14" y="23"/>
                  <a:pt x="14" y="23"/>
                </a:cubicBezTo>
                <a:cubicBezTo>
                  <a:pt x="14" y="13"/>
                  <a:pt x="14" y="13"/>
                  <a:pt x="14" y="13"/>
                </a:cubicBezTo>
                <a:cubicBezTo>
                  <a:pt x="1" y="10"/>
                  <a:pt x="1" y="10"/>
                  <a:pt x="1" y="10"/>
                </a:cubicBezTo>
                <a:cubicBezTo>
                  <a:pt x="0" y="8"/>
                  <a:pt x="0" y="8"/>
                  <a:pt x="0" y="8"/>
                </a:cubicBezTo>
                <a:cubicBezTo>
                  <a:pt x="32" y="0"/>
                  <a:pt x="32" y="0"/>
                  <a:pt x="32" y="0"/>
                </a:cubicBezTo>
                <a:cubicBezTo>
                  <a:pt x="65" y="7"/>
                  <a:pt x="65" y="7"/>
                  <a:pt x="65" y="7"/>
                </a:cubicBezTo>
                <a:cubicBezTo>
                  <a:pt x="65" y="9"/>
                  <a:pt x="65" y="9"/>
                  <a:pt x="65" y="9"/>
                </a:cubicBezTo>
                <a:cubicBezTo>
                  <a:pt x="59" y="11"/>
                  <a:pt x="59" y="11"/>
                  <a:pt x="59" y="11"/>
                </a:cubicBezTo>
                <a:cubicBezTo>
                  <a:pt x="59" y="14"/>
                  <a:pt x="59" y="14"/>
                  <a:pt x="59" y="14"/>
                </a:cubicBezTo>
                <a:cubicBezTo>
                  <a:pt x="59" y="14"/>
                  <a:pt x="59" y="15"/>
                  <a:pt x="59" y="15"/>
                </a:cubicBezTo>
                <a:cubicBezTo>
                  <a:pt x="59" y="16"/>
                  <a:pt x="59" y="16"/>
                  <a:pt x="59" y="16"/>
                </a:cubicBezTo>
                <a:close/>
                <a:moveTo>
                  <a:pt x="54" y="10"/>
                </a:moveTo>
                <a:cubicBezTo>
                  <a:pt x="58" y="9"/>
                  <a:pt x="58" y="9"/>
                  <a:pt x="58" y="9"/>
                </a:cubicBezTo>
                <a:cubicBezTo>
                  <a:pt x="36" y="5"/>
                  <a:pt x="36" y="5"/>
                  <a:pt x="36" y="5"/>
                </a:cubicBezTo>
                <a:cubicBezTo>
                  <a:pt x="36" y="4"/>
                  <a:pt x="34" y="4"/>
                  <a:pt x="33" y="4"/>
                </a:cubicBezTo>
                <a:cubicBezTo>
                  <a:pt x="31" y="4"/>
                  <a:pt x="29" y="5"/>
                  <a:pt x="29" y="6"/>
                </a:cubicBezTo>
                <a:cubicBezTo>
                  <a:pt x="29" y="7"/>
                  <a:pt x="31" y="8"/>
                  <a:pt x="33" y="8"/>
                </a:cubicBezTo>
                <a:cubicBezTo>
                  <a:pt x="34" y="8"/>
                  <a:pt x="35" y="8"/>
                  <a:pt x="36" y="7"/>
                </a:cubicBezTo>
                <a:cubicBezTo>
                  <a:pt x="54" y="10"/>
                  <a:pt x="54" y="10"/>
                  <a:pt x="54" y="10"/>
                </a:cubicBezTo>
                <a:close/>
                <a:moveTo>
                  <a:pt x="32" y="52"/>
                </a:moveTo>
                <a:cubicBezTo>
                  <a:pt x="32" y="53"/>
                  <a:pt x="32" y="53"/>
                  <a:pt x="32" y="53"/>
                </a:cubicBezTo>
                <a:cubicBezTo>
                  <a:pt x="67" y="43"/>
                  <a:pt x="67" y="43"/>
                  <a:pt x="67" y="43"/>
                </a:cubicBezTo>
                <a:cubicBezTo>
                  <a:pt x="67" y="42"/>
                  <a:pt x="67" y="42"/>
                  <a:pt x="67" y="42"/>
                </a:cubicBezTo>
                <a:cubicBezTo>
                  <a:pt x="32" y="52"/>
                  <a:pt x="32" y="52"/>
                  <a:pt x="32" y="52"/>
                </a:cubicBezTo>
                <a:close/>
                <a:moveTo>
                  <a:pt x="32" y="49"/>
                </a:moveTo>
                <a:cubicBezTo>
                  <a:pt x="32" y="49"/>
                  <a:pt x="32" y="49"/>
                  <a:pt x="32" y="49"/>
                </a:cubicBezTo>
                <a:cubicBezTo>
                  <a:pt x="67" y="40"/>
                  <a:pt x="67" y="40"/>
                  <a:pt x="67" y="40"/>
                </a:cubicBezTo>
                <a:cubicBezTo>
                  <a:pt x="67" y="39"/>
                  <a:pt x="67" y="39"/>
                  <a:pt x="67" y="39"/>
                </a:cubicBezTo>
                <a:cubicBezTo>
                  <a:pt x="32" y="49"/>
                  <a:pt x="32" y="49"/>
                  <a:pt x="32" y="49"/>
                </a:cubicBezTo>
                <a:close/>
                <a:moveTo>
                  <a:pt x="31" y="46"/>
                </a:moveTo>
                <a:cubicBezTo>
                  <a:pt x="32" y="47"/>
                  <a:pt x="32" y="47"/>
                  <a:pt x="32" y="47"/>
                </a:cubicBezTo>
                <a:cubicBezTo>
                  <a:pt x="67" y="37"/>
                  <a:pt x="67" y="37"/>
                  <a:pt x="67" y="37"/>
                </a:cubicBezTo>
                <a:cubicBezTo>
                  <a:pt x="67" y="36"/>
                  <a:pt x="67" y="36"/>
                  <a:pt x="67" y="36"/>
                </a:cubicBezTo>
                <a:lnTo>
                  <a:pt x="31" y="46"/>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zh-CN" altLang="en-US" sz="1350"/>
          </a:p>
        </p:txBody>
      </p:sp>
      <p:pic>
        <p:nvPicPr>
          <p:cNvPr id="15" name="NJU Logo">
            <a:extLst>
              <a:ext uri="{FF2B5EF4-FFF2-40B4-BE49-F238E27FC236}">
                <a16:creationId xmlns:a16="http://schemas.microsoft.com/office/drawing/2014/main" id="{468CC903-6DE0-459A-95C1-049A8040508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91362" y="2429347"/>
            <a:ext cx="1596121" cy="1999307"/>
          </a:xfrm>
          <a:prstGeom prst="rect">
            <a:avLst/>
          </a:prstGeom>
        </p:spPr>
      </p:pic>
      <p:sp>
        <p:nvSpPr>
          <p:cNvPr id="23" name="Information">
            <a:extLst>
              <a:ext uri="{FF2B5EF4-FFF2-40B4-BE49-F238E27FC236}">
                <a16:creationId xmlns:a16="http://schemas.microsoft.com/office/drawing/2014/main" id="{E37B7F2C-140B-4685-B249-88A44AF89B94}"/>
              </a:ext>
            </a:extLst>
          </p:cNvPr>
          <p:cNvSpPr>
            <a:spLocks noGrp="1"/>
          </p:cNvSpPr>
          <p:nvPr>
            <p:ph type="body" sz="quarter" idx="12" hasCustomPrompt="1"/>
          </p:nvPr>
        </p:nvSpPr>
        <p:spPr>
          <a:xfrm>
            <a:off x="6658709" y="4846566"/>
            <a:ext cx="5148903" cy="914400"/>
          </a:xfrm>
        </p:spPr>
        <p:txBody>
          <a:bodyPr>
            <a:normAutofit/>
          </a:bodyPr>
          <a:lstStyle>
            <a:lvl1pPr marL="0" indent="0" algn="r">
              <a:lnSpc>
                <a:spcPct val="100000"/>
              </a:lnSpc>
              <a:spcBef>
                <a:spcPts val="0"/>
              </a:spcBef>
              <a:buNone/>
              <a:defRPr sz="1800"/>
            </a:lvl1pPr>
          </a:lstStyle>
          <a:p>
            <a:pPr lvl="0"/>
            <a:r>
              <a:rPr lang="zh-CN" altLang="en-US" dirty="0"/>
              <a:t>作者</a:t>
            </a:r>
            <a:endParaRPr lang="en-US" altLang="zh-CN" dirty="0"/>
          </a:p>
          <a:p>
            <a:pPr lvl="0"/>
            <a:r>
              <a:rPr lang="zh-CN" altLang="en-US" dirty="0"/>
              <a:t>日期</a:t>
            </a:r>
          </a:p>
        </p:txBody>
      </p:sp>
      <p:sp>
        <p:nvSpPr>
          <p:cNvPr id="21" name="Subtitle">
            <a:extLst>
              <a:ext uri="{FF2B5EF4-FFF2-40B4-BE49-F238E27FC236}">
                <a16:creationId xmlns:a16="http://schemas.microsoft.com/office/drawing/2014/main" id="{1FA1953B-8F2C-40AD-8C5C-48FAE3EA9C2F}"/>
              </a:ext>
            </a:extLst>
          </p:cNvPr>
          <p:cNvSpPr>
            <a:spLocks noGrp="1"/>
          </p:cNvSpPr>
          <p:nvPr>
            <p:ph type="body" sz="quarter" idx="11" hasCustomPrompt="1"/>
          </p:nvPr>
        </p:nvSpPr>
        <p:spPr>
          <a:xfrm>
            <a:off x="2587484" y="3738042"/>
            <a:ext cx="8438981" cy="422304"/>
          </a:xfrm>
        </p:spPr>
        <p:txBody>
          <a:bodyPr anchor="ctr">
            <a:normAutofit/>
          </a:bodyPr>
          <a:lstStyle>
            <a:lvl1pPr marL="0" indent="0" algn="ctr">
              <a:lnSpc>
                <a:spcPct val="100000"/>
              </a:lnSpc>
              <a:spcBef>
                <a:spcPts val="0"/>
              </a:spcBef>
              <a:buNone/>
              <a:defRPr sz="1800" baseline="0">
                <a:solidFill>
                  <a:schemeClr val="bg1"/>
                </a:solidFill>
              </a:defRPr>
            </a:lvl1pPr>
          </a:lstStyle>
          <a:p>
            <a:pPr lvl="0"/>
            <a:r>
              <a:rPr lang="zh-CN" altLang="en-US" dirty="0"/>
              <a:t>副标题</a:t>
            </a:r>
          </a:p>
        </p:txBody>
      </p:sp>
      <p:sp>
        <p:nvSpPr>
          <p:cNvPr id="31" name="Title">
            <a:extLst>
              <a:ext uri="{FF2B5EF4-FFF2-40B4-BE49-F238E27FC236}">
                <a16:creationId xmlns:a16="http://schemas.microsoft.com/office/drawing/2014/main" id="{E084010B-9146-40B4-83B7-02EB0063C1C0}"/>
              </a:ext>
            </a:extLst>
          </p:cNvPr>
          <p:cNvSpPr>
            <a:spLocks noGrp="1"/>
          </p:cNvSpPr>
          <p:nvPr>
            <p:ph type="title" hasCustomPrompt="1"/>
          </p:nvPr>
        </p:nvSpPr>
        <p:spPr>
          <a:xfrm>
            <a:off x="2587483" y="2697653"/>
            <a:ext cx="8438980" cy="1030876"/>
          </a:xfrm>
        </p:spPr>
        <p:txBody>
          <a:bodyPr>
            <a:normAutofit/>
          </a:bodyPr>
          <a:lstStyle>
            <a:lvl1pPr algn="ctr">
              <a:defRPr sz="2800" b="1">
                <a:solidFill>
                  <a:schemeClr val="bg1"/>
                </a:solidFill>
              </a:defRPr>
            </a:lvl1pPr>
          </a:lstStyle>
          <a:p>
            <a:r>
              <a:rPr lang="zh-CN" altLang="en-US" dirty="0"/>
              <a:t>标题</a:t>
            </a:r>
          </a:p>
        </p:txBody>
      </p:sp>
    </p:spTree>
    <p:extLst>
      <p:ext uri="{BB962C8B-B14F-4D97-AF65-F5344CB8AC3E}">
        <p14:creationId xmlns:p14="http://schemas.microsoft.com/office/powerpoint/2010/main" val="2519862808"/>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hf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sp>
        <p:nvSpPr>
          <p:cNvPr id="4" name="Contents">
            <a:extLst>
              <a:ext uri="{FF2B5EF4-FFF2-40B4-BE49-F238E27FC236}">
                <a16:creationId xmlns:a16="http://schemas.microsoft.com/office/drawing/2014/main" id="{6CA86356-4F2C-4737-96DC-F30393EDEE01}"/>
              </a:ext>
            </a:extLst>
          </p:cNvPr>
          <p:cNvSpPr/>
          <p:nvPr userDrawn="1">
            <p:custDataLst>
              <p:tags r:id="rId1"/>
            </p:custDataLst>
          </p:nvPr>
        </p:nvSpPr>
        <p:spPr>
          <a:xfrm rot="5400000">
            <a:off x="1008561" y="2938955"/>
            <a:ext cx="2996333" cy="980091"/>
          </a:xfrm>
          <a:prstGeom prst="rect">
            <a:avLst/>
          </a:prstGeom>
          <a:noFill/>
        </p:spPr>
        <p:txBody>
          <a:bodyPr wrap="none" anchor="ctr" anchorCtr="0">
            <a:noAutofit/>
          </a:bodyPr>
          <a:lstStyle/>
          <a:p>
            <a:pPr algn="ctr">
              <a:defRPr/>
            </a:pPr>
            <a:endParaRPr lang="en-US" altLang="zh-CN" sz="2800" b="0" spc="500" dirty="0">
              <a:solidFill>
                <a:schemeClr val="accent2"/>
              </a:solidFill>
              <a:latin typeface="Arial" panose="020B0604020202020204" pitchFamily="34" charset="0"/>
              <a:ea typeface="Gen Jyuu Gothic Monospace Regul" panose="020B0309020203020207" pitchFamily="49" charset="-128"/>
              <a:cs typeface="Arial" panose="020B0604020202020204" pitchFamily="34" charset="0"/>
              <a:sym typeface="Gen Jyuu Gothic Monospace Regul" panose="020B0309020203020207" pitchFamily="49" charset="-128"/>
            </a:endParaRPr>
          </a:p>
          <a:p>
            <a:pPr algn="ctr">
              <a:defRPr/>
            </a:pPr>
            <a:r>
              <a:rPr lang="en-US" altLang="zh-CN" sz="2800" b="0" spc="500" dirty="0">
                <a:solidFill>
                  <a:schemeClr val="accent2"/>
                </a:solidFill>
                <a:latin typeface="Arial" panose="020B0604020202020204" pitchFamily="34" charset="0"/>
                <a:ea typeface="Gen Jyuu Gothic Monospace Regul" panose="020B0309020203020207" pitchFamily="49" charset="-128"/>
                <a:cs typeface="Arial" panose="020B0604020202020204" pitchFamily="34" charset="0"/>
                <a:sym typeface="Gen Jyuu Gothic Monospace Regul" panose="020B0309020203020207" pitchFamily="49" charset="-128"/>
              </a:rPr>
              <a:t>CONTENTS</a:t>
            </a:r>
            <a:endParaRPr lang="zh-CN" altLang="en-US" sz="2800" b="0" spc="500" dirty="0">
              <a:solidFill>
                <a:schemeClr val="accent2"/>
              </a:solidFill>
              <a:latin typeface="Arial" panose="020B0604020202020204" pitchFamily="34" charset="0"/>
              <a:ea typeface="Gen Jyuu Gothic Monospace Regul" panose="020B0309020203020207" pitchFamily="49" charset="-128"/>
              <a:cs typeface="Arial" panose="020B0604020202020204" pitchFamily="34" charset="0"/>
              <a:sym typeface="Gen Jyuu Gothic Monospace Regul" panose="020B0309020203020207" pitchFamily="49" charset="-128"/>
            </a:endParaRPr>
          </a:p>
        </p:txBody>
      </p:sp>
      <p:grpSp>
        <p:nvGrpSpPr>
          <p:cNvPr id="3" name="Contents CN">
            <a:extLst>
              <a:ext uri="{FF2B5EF4-FFF2-40B4-BE49-F238E27FC236}">
                <a16:creationId xmlns:a16="http://schemas.microsoft.com/office/drawing/2014/main" id="{E72D43B0-7C32-4B4B-BAB5-68E938E2EE93}"/>
              </a:ext>
            </a:extLst>
          </p:cNvPr>
          <p:cNvGrpSpPr/>
          <p:nvPr userDrawn="1"/>
        </p:nvGrpSpPr>
        <p:grpSpPr>
          <a:xfrm>
            <a:off x="913516" y="2371264"/>
            <a:ext cx="1210742" cy="2115472"/>
            <a:chOff x="3853037" y="1634336"/>
            <a:chExt cx="1210742" cy="2115472"/>
          </a:xfrm>
        </p:grpSpPr>
        <p:sp>
          <p:nvSpPr>
            <p:cNvPr id="2" name="矩形 1">
              <a:extLst>
                <a:ext uri="{FF2B5EF4-FFF2-40B4-BE49-F238E27FC236}">
                  <a16:creationId xmlns:a16="http://schemas.microsoft.com/office/drawing/2014/main" id="{FFB67315-C820-4D66-9023-DA0A93364D45}"/>
                </a:ext>
              </a:extLst>
            </p:cNvPr>
            <p:cNvSpPr/>
            <p:nvPr userDrawn="1"/>
          </p:nvSpPr>
          <p:spPr>
            <a:xfrm>
              <a:off x="4481533" y="2199521"/>
              <a:ext cx="582246" cy="985103"/>
            </a:xfrm>
            <a:prstGeom prst="rect">
              <a:avLst/>
            </a:prstGeom>
            <a:solidFill>
              <a:srgbClr val="FFEB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noFill/>
                </a:ln>
                <a:solidFill>
                  <a:srgbClr val="FFEBFD"/>
                </a:solidFill>
              </a:endParaRPr>
            </a:p>
          </p:txBody>
        </p:sp>
        <p:sp>
          <p:nvSpPr>
            <p:cNvPr id="5" name="文本框 1">
              <a:extLst>
                <a:ext uri="{FF2B5EF4-FFF2-40B4-BE49-F238E27FC236}">
                  <a16:creationId xmlns:a16="http://schemas.microsoft.com/office/drawing/2014/main" id="{0506CCD2-9C9B-438F-BD53-060576331660}"/>
                </a:ext>
              </a:extLst>
            </p:cNvPr>
            <p:cNvSpPr txBox="1">
              <a:spLocks noChangeArrowheads="1"/>
            </p:cNvSpPr>
            <p:nvPr userDrawn="1">
              <p:custDataLst>
                <p:tags r:id="rId2"/>
              </p:custDataLst>
            </p:nvPr>
          </p:nvSpPr>
          <p:spPr bwMode="auto">
            <a:xfrm>
              <a:off x="3853037" y="1634336"/>
              <a:ext cx="1034009" cy="2115472"/>
            </a:xfrm>
            <a:prstGeom prst="rect">
              <a:avLst/>
            </a:prstGeom>
            <a:noFill/>
            <a:ln>
              <a:noFill/>
            </a:ln>
          </p:spPr>
          <p:txBody>
            <a:bodyPr vert="eaVert" anchor="ctr" anchorCtr="0">
              <a:no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r>
                <a:rPr lang="zh-CN" altLang="en-US" sz="6600" dirty="0">
                  <a:solidFill>
                    <a:schemeClr val="tx1"/>
                  </a:solidFill>
                  <a:latin typeface="微软雅黑" panose="020B0503020204020204" pitchFamily="34" charset="-122"/>
                  <a:ea typeface="微软雅黑" panose="020B0503020204020204" pitchFamily="34" charset="-122"/>
                  <a:cs typeface="Gen Jyuu Gothic Monospace Regul" panose="020B0309020203020207" pitchFamily="49" charset="-128"/>
                  <a:sym typeface="Gen Jyuu Gothic Monospace Regul" panose="020B0309020203020207" pitchFamily="49" charset="-128"/>
                </a:rPr>
                <a:t>目录</a:t>
              </a:r>
            </a:p>
          </p:txBody>
        </p:sp>
      </p:grpSp>
    </p:spTree>
    <p:extLst>
      <p:ext uri="{BB962C8B-B14F-4D97-AF65-F5344CB8AC3E}">
        <p14:creationId xmlns:p14="http://schemas.microsoft.com/office/powerpoint/2010/main" val="57253515"/>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grpSp>
        <p:nvGrpSpPr>
          <p:cNvPr id="260" name="Decorate">
            <a:extLst>
              <a:ext uri="{FF2B5EF4-FFF2-40B4-BE49-F238E27FC236}">
                <a16:creationId xmlns:a16="http://schemas.microsoft.com/office/drawing/2014/main" id="{889FE523-3CD1-4259-82B2-76ADA8F076B0}"/>
              </a:ext>
            </a:extLst>
          </p:cNvPr>
          <p:cNvGrpSpPr/>
          <p:nvPr userDrawn="1"/>
        </p:nvGrpSpPr>
        <p:grpSpPr>
          <a:xfrm>
            <a:off x="3010903" y="2374238"/>
            <a:ext cx="6170194" cy="2818587"/>
            <a:chOff x="3010903" y="2374238"/>
            <a:chExt cx="6170194" cy="2818587"/>
          </a:xfrm>
        </p:grpSpPr>
        <p:sp>
          <p:nvSpPr>
            <p:cNvPr id="133" name="Freeform 212">
              <a:extLst>
                <a:ext uri="{FF2B5EF4-FFF2-40B4-BE49-F238E27FC236}">
                  <a16:creationId xmlns:a16="http://schemas.microsoft.com/office/drawing/2014/main" id="{99C8C098-BFAB-46E1-896B-1BF7BB8C57F7}"/>
                </a:ext>
              </a:extLst>
            </p:cNvPr>
            <p:cNvSpPr>
              <a:spLocks/>
            </p:cNvSpPr>
            <p:nvPr userDrawn="1"/>
          </p:nvSpPr>
          <p:spPr bwMode="auto">
            <a:xfrm>
              <a:off x="5647587" y="4999677"/>
              <a:ext cx="132789" cy="117467"/>
            </a:xfrm>
            <a:custGeom>
              <a:avLst/>
              <a:gdLst>
                <a:gd name="T0" fmla="*/ 61 w 121"/>
                <a:gd name="T1" fmla="*/ 0 h 107"/>
                <a:gd name="T2" fmla="*/ 36 w 121"/>
                <a:gd name="T3" fmla="*/ 7 h 107"/>
                <a:gd name="T4" fmla="*/ 14 w 121"/>
                <a:gd name="T5" fmla="*/ 78 h 107"/>
                <a:gd name="T6" fmla="*/ 61 w 121"/>
                <a:gd name="T7" fmla="*/ 107 h 107"/>
                <a:gd name="T8" fmla="*/ 86 w 121"/>
                <a:gd name="T9" fmla="*/ 101 h 107"/>
                <a:gd name="T10" fmla="*/ 108 w 121"/>
                <a:gd name="T11" fmla="*/ 29 h 107"/>
                <a:gd name="T12" fmla="*/ 61 w 121"/>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121" h="107">
                  <a:moveTo>
                    <a:pt x="61" y="0"/>
                  </a:moveTo>
                  <a:cubicBezTo>
                    <a:pt x="52" y="0"/>
                    <a:pt x="44" y="2"/>
                    <a:pt x="36" y="7"/>
                  </a:cubicBezTo>
                  <a:cubicBezTo>
                    <a:pt x="10" y="20"/>
                    <a:pt x="0" y="52"/>
                    <a:pt x="14" y="78"/>
                  </a:cubicBezTo>
                  <a:cubicBezTo>
                    <a:pt x="23" y="96"/>
                    <a:pt x="42" y="107"/>
                    <a:pt x="61" y="107"/>
                  </a:cubicBezTo>
                  <a:cubicBezTo>
                    <a:pt x="69" y="107"/>
                    <a:pt x="78" y="105"/>
                    <a:pt x="86" y="101"/>
                  </a:cubicBezTo>
                  <a:cubicBezTo>
                    <a:pt x="111" y="87"/>
                    <a:pt x="121" y="55"/>
                    <a:pt x="108" y="29"/>
                  </a:cubicBezTo>
                  <a:cubicBezTo>
                    <a:pt x="98" y="11"/>
                    <a:pt x="80" y="0"/>
                    <a:pt x="61"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34" name="Freeform 226">
              <a:extLst>
                <a:ext uri="{FF2B5EF4-FFF2-40B4-BE49-F238E27FC236}">
                  <a16:creationId xmlns:a16="http://schemas.microsoft.com/office/drawing/2014/main" id="{E107523F-B30B-4935-9222-2568918D202B}"/>
                </a:ext>
              </a:extLst>
            </p:cNvPr>
            <p:cNvSpPr>
              <a:spLocks/>
            </p:cNvSpPr>
            <p:nvPr userDrawn="1"/>
          </p:nvSpPr>
          <p:spPr bwMode="auto">
            <a:xfrm>
              <a:off x="6186172" y="5135716"/>
              <a:ext cx="65002" cy="57109"/>
            </a:xfrm>
            <a:custGeom>
              <a:avLst/>
              <a:gdLst>
                <a:gd name="T0" fmla="*/ 29 w 59"/>
                <a:gd name="T1" fmla="*/ 0 h 52"/>
                <a:gd name="T2" fmla="*/ 18 w 59"/>
                <a:gd name="T3" fmla="*/ 3 h 52"/>
                <a:gd name="T4" fmla="*/ 7 w 59"/>
                <a:gd name="T5" fmla="*/ 38 h 52"/>
                <a:gd name="T6" fmla="*/ 29 w 59"/>
                <a:gd name="T7" fmla="*/ 52 h 52"/>
                <a:gd name="T8" fmla="*/ 41 w 59"/>
                <a:gd name="T9" fmla="*/ 49 h 52"/>
                <a:gd name="T10" fmla="*/ 52 w 59"/>
                <a:gd name="T11" fmla="*/ 14 h 52"/>
                <a:gd name="T12" fmla="*/ 29 w 59"/>
                <a:gd name="T13" fmla="*/ 0 h 52"/>
              </a:gdLst>
              <a:ahLst/>
              <a:cxnLst>
                <a:cxn ang="0">
                  <a:pos x="T0" y="T1"/>
                </a:cxn>
                <a:cxn ang="0">
                  <a:pos x="T2" y="T3"/>
                </a:cxn>
                <a:cxn ang="0">
                  <a:pos x="T4" y="T5"/>
                </a:cxn>
                <a:cxn ang="0">
                  <a:pos x="T6" y="T7"/>
                </a:cxn>
                <a:cxn ang="0">
                  <a:pos x="T8" y="T9"/>
                </a:cxn>
                <a:cxn ang="0">
                  <a:pos x="T10" y="T11"/>
                </a:cxn>
                <a:cxn ang="0">
                  <a:pos x="T12" y="T13"/>
                </a:cxn>
              </a:cxnLst>
              <a:rect l="0" t="0" r="r" b="b"/>
              <a:pathLst>
                <a:path w="59" h="52">
                  <a:moveTo>
                    <a:pt x="29" y="0"/>
                  </a:moveTo>
                  <a:cubicBezTo>
                    <a:pt x="25" y="0"/>
                    <a:pt x="21" y="1"/>
                    <a:pt x="18" y="3"/>
                  </a:cubicBezTo>
                  <a:cubicBezTo>
                    <a:pt x="5" y="10"/>
                    <a:pt x="0" y="25"/>
                    <a:pt x="7" y="38"/>
                  </a:cubicBezTo>
                  <a:cubicBezTo>
                    <a:pt x="11" y="47"/>
                    <a:pt x="20" y="52"/>
                    <a:pt x="29" y="52"/>
                  </a:cubicBezTo>
                  <a:cubicBezTo>
                    <a:pt x="33" y="52"/>
                    <a:pt x="38" y="51"/>
                    <a:pt x="41" y="49"/>
                  </a:cubicBezTo>
                  <a:cubicBezTo>
                    <a:pt x="54" y="42"/>
                    <a:pt x="59" y="27"/>
                    <a:pt x="52" y="14"/>
                  </a:cubicBezTo>
                  <a:cubicBezTo>
                    <a:pt x="48" y="5"/>
                    <a:pt x="39" y="0"/>
                    <a:pt x="29"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35" name="Freeform 228">
              <a:extLst>
                <a:ext uri="{FF2B5EF4-FFF2-40B4-BE49-F238E27FC236}">
                  <a16:creationId xmlns:a16="http://schemas.microsoft.com/office/drawing/2014/main" id="{F278ABFC-B13C-4C26-8ED9-FF4603B230D7}"/>
                </a:ext>
              </a:extLst>
            </p:cNvPr>
            <p:cNvSpPr>
              <a:spLocks noEditPoints="1"/>
            </p:cNvSpPr>
            <p:nvPr userDrawn="1"/>
          </p:nvSpPr>
          <p:spPr bwMode="auto">
            <a:xfrm>
              <a:off x="6669041" y="4975533"/>
              <a:ext cx="102145" cy="91002"/>
            </a:xfrm>
            <a:custGeom>
              <a:avLst/>
              <a:gdLst>
                <a:gd name="T0" fmla="*/ 63 w 93"/>
                <a:gd name="T1" fmla="*/ 79 h 83"/>
                <a:gd name="T2" fmla="*/ 41 w 93"/>
                <a:gd name="T3" fmla="*/ 82 h 83"/>
                <a:gd name="T4" fmla="*/ 47 w 93"/>
                <a:gd name="T5" fmla="*/ 83 h 83"/>
                <a:gd name="T6" fmla="*/ 63 w 93"/>
                <a:gd name="T7" fmla="*/ 79 h 83"/>
                <a:gd name="T8" fmla="*/ 47 w 93"/>
                <a:gd name="T9" fmla="*/ 0 h 83"/>
                <a:gd name="T10" fmla="*/ 28 w 93"/>
                <a:gd name="T11" fmla="*/ 5 h 83"/>
                <a:gd name="T12" fmla="*/ 10 w 93"/>
                <a:gd name="T13" fmla="*/ 60 h 83"/>
                <a:gd name="T14" fmla="*/ 29 w 93"/>
                <a:gd name="T15" fmla="*/ 78 h 83"/>
                <a:gd name="T16" fmla="*/ 73 w 93"/>
                <a:gd name="T17" fmla="*/ 73 h 83"/>
                <a:gd name="T18" fmla="*/ 84 w 93"/>
                <a:gd name="T19" fmla="*/ 22 h 83"/>
                <a:gd name="T20" fmla="*/ 47 w 93"/>
                <a:gd name="T21" fmla="*/ 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3" h="83">
                  <a:moveTo>
                    <a:pt x="63" y="79"/>
                  </a:moveTo>
                  <a:cubicBezTo>
                    <a:pt x="41" y="82"/>
                    <a:pt x="41" y="82"/>
                    <a:pt x="41" y="82"/>
                  </a:cubicBezTo>
                  <a:cubicBezTo>
                    <a:pt x="43" y="82"/>
                    <a:pt x="45" y="83"/>
                    <a:pt x="47" y="83"/>
                  </a:cubicBezTo>
                  <a:cubicBezTo>
                    <a:pt x="52" y="83"/>
                    <a:pt x="58" y="82"/>
                    <a:pt x="63" y="79"/>
                  </a:cubicBezTo>
                  <a:moveTo>
                    <a:pt x="47" y="0"/>
                  </a:moveTo>
                  <a:cubicBezTo>
                    <a:pt x="40" y="0"/>
                    <a:pt x="34" y="1"/>
                    <a:pt x="28" y="5"/>
                  </a:cubicBezTo>
                  <a:cubicBezTo>
                    <a:pt x="8" y="15"/>
                    <a:pt x="0" y="40"/>
                    <a:pt x="10" y="60"/>
                  </a:cubicBezTo>
                  <a:cubicBezTo>
                    <a:pt x="15" y="69"/>
                    <a:pt x="21" y="75"/>
                    <a:pt x="29" y="78"/>
                  </a:cubicBezTo>
                  <a:cubicBezTo>
                    <a:pt x="73" y="73"/>
                    <a:pt x="73" y="73"/>
                    <a:pt x="73" y="73"/>
                  </a:cubicBezTo>
                  <a:cubicBezTo>
                    <a:pt x="88" y="61"/>
                    <a:pt x="93" y="40"/>
                    <a:pt x="84" y="22"/>
                  </a:cubicBezTo>
                  <a:cubicBezTo>
                    <a:pt x="76" y="8"/>
                    <a:pt x="62" y="0"/>
                    <a:pt x="47"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36" name="Freeform 229">
              <a:extLst>
                <a:ext uri="{FF2B5EF4-FFF2-40B4-BE49-F238E27FC236}">
                  <a16:creationId xmlns:a16="http://schemas.microsoft.com/office/drawing/2014/main" id="{8649E75D-5593-4021-A8A4-DEE75F11A44A}"/>
                </a:ext>
              </a:extLst>
            </p:cNvPr>
            <p:cNvSpPr>
              <a:spLocks/>
            </p:cNvSpPr>
            <p:nvPr userDrawn="1"/>
          </p:nvSpPr>
          <p:spPr bwMode="auto">
            <a:xfrm>
              <a:off x="6701077" y="5055392"/>
              <a:ext cx="48287" cy="10215"/>
            </a:xfrm>
            <a:custGeom>
              <a:avLst/>
              <a:gdLst>
                <a:gd name="T0" fmla="*/ 44 w 44"/>
                <a:gd name="T1" fmla="*/ 0 h 9"/>
                <a:gd name="T2" fmla="*/ 0 w 44"/>
                <a:gd name="T3" fmla="*/ 5 h 9"/>
                <a:gd name="T4" fmla="*/ 12 w 44"/>
                <a:gd name="T5" fmla="*/ 9 h 9"/>
                <a:gd name="T6" fmla="*/ 34 w 44"/>
                <a:gd name="T7" fmla="*/ 6 h 9"/>
                <a:gd name="T8" fmla="*/ 37 w 44"/>
                <a:gd name="T9" fmla="*/ 5 h 9"/>
                <a:gd name="T10" fmla="*/ 44 w 44"/>
                <a:gd name="T11" fmla="*/ 0 h 9"/>
              </a:gdLst>
              <a:ahLst/>
              <a:cxnLst>
                <a:cxn ang="0">
                  <a:pos x="T0" y="T1"/>
                </a:cxn>
                <a:cxn ang="0">
                  <a:pos x="T2" y="T3"/>
                </a:cxn>
                <a:cxn ang="0">
                  <a:pos x="T4" y="T5"/>
                </a:cxn>
                <a:cxn ang="0">
                  <a:pos x="T6" y="T7"/>
                </a:cxn>
                <a:cxn ang="0">
                  <a:pos x="T8" y="T9"/>
                </a:cxn>
                <a:cxn ang="0">
                  <a:pos x="T10" y="T11"/>
                </a:cxn>
              </a:cxnLst>
              <a:rect l="0" t="0" r="r" b="b"/>
              <a:pathLst>
                <a:path w="44" h="9">
                  <a:moveTo>
                    <a:pt x="44" y="0"/>
                  </a:moveTo>
                  <a:cubicBezTo>
                    <a:pt x="0" y="5"/>
                    <a:pt x="0" y="5"/>
                    <a:pt x="0" y="5"/>
                  </a:cubicBezTo>
                  <a:cubicBezTo>
                    <a:pt x="4" y="7"/>
                    <a:pt x="8" y="8"/>
                    <a:pt x="12" y="9"/>
                  </a:cubicBezTo>
                  <a:cubicBezTo>
                    <a:pt x="34" y="6"/>
                    <a:pt x="34" y="6"/>
                    <a:pt x="34" y="6"/>
                  </a:cubicBezTo>
                  <a:cubicBezTo>
                    <a:pt x="35" y="6"/>
                    <a:pt x="36" y="5"/>
                    <a:pt x="37" y="5"/>
                  </a:cubicBezTo>
                  <a:cubicBezTo>
                    <a:pt x="40" y="3"/>
                    <a:pt x="42" y="2"/>
                    <a:pt x="44"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1" name="Freeform 77">
              <a:extLst>
                <a:ext uri="{FF2B5EF4-FFF2-40B4-BE49-F238E27FC236}">
                  <a16:creationId xmlns:a16="http://schemas.microsoft.com/office/drawing/2014/main" id="{E3A2FD3D-9EA0-4BE7-A9E0-ABEA66E38FF1}"/>
                </a:ext>
              </a:extLst>
            </p:cNvPr>
            <p:cNvSpPr>
              <a:spLocks/>
            </p:cNvSpPr>
            <p:nvPr/>
          </p:nvSpPr>
          <p:spPr bwMode="auto">
            <a:xfrm>
              <a:off x="3793567" y="3312043"/>
              <a:ext cx="69038" cy="59696"/>
            </a:xfrm>
            <a:custGeom>
              <a:avLst/>
              <a:gdLst>
                <a:gd name="T0" fmla="*/ 15 w 30"/>
                <a:gd name="T1" fmla="*/ 0 h 30"/>
                <a:gd name="T2" fmla="*/ 0 w 30"/>
                <a:gd name="T3" fmla="*/ 15 h 30"/>
                <a:gd name="T4" fmla="*/ 14 w 30"/>
                <a:gd name="T5" fmla="*/ 30 h 30"/>
                <a:gd name="T6" fmla="*/ 15 w 30"/>
                <a:gd name="T7" fmla="*/ 30 h 30"/>
                <a:gd name="T8" fmla="*/ 15 w 30"/>
                <a:gd name="T9" fmla="*/ 30 h 30"/>
                <a:gd name="T10" fmla="*/ 30 w 30"/>
                <a:gd name="T11" fmla="*/ 18 h 30"/>
                <a:gd name="T12" fmla="*/ 30 w 30"/>
                <a:gd name="T13" fmla="*/ 17 h 30"/>
                <a:gd name="T14" fmla="*/ 30 w 30"/>
                <a:gd name="T15" fmla="*/ 15 h 30"/>
                <a:gd name="T16" fmla="*/ 15 w 30"/>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0">
                  <a:moveTo>
                    <a:pt x="15" y="0"/>
                  </a:moveTo>
                  <a:cubicBezTo>
                    <a:pt x="7" y="0"/>
                    <a:pt x="0" y="7"/>
                    <a:pt x="0" y="15"/>
                  </a:cubicBezTo>
                  <a:cubicBezTo>
                    <a:pt x="0" y="23"/>
                    <a:pt x="6" y="29"/>
                    <a:pt x="14" y="30"/>
                  </a:cubicBezTo>
                  <a:cubicBezTo>
                    <a:pt x="14" y="30"/>
                    <a:pt x="15" y="30"/>
                    <a:pt x="15" y="30"/>
                  </a:cubicBezTo>
                  <a:cubicBezTo>
                    <a:pt x="15" y="30"/>
                    <a:pt x="15" y="30"/>
                    <a:pt x="15" y="30"/>
                  </a:cubicBezTo>
                  <a:cubicBezTo>
                    <a:pt x="22" y="30"/>
                    <a:pt x="28" y="25"/>
                    <a:pt x="30" y="18"/>
                  </a:cubicBezTo>
                  <a:cubicBezTo>
                    <a:pt x="30" y="18"/>
                    <a:pt x="30" y="17"/>
                    <a:pt x="30" y="17"/>
                  </a:cubicBezTo>
                  <a:cubicBezTo>
                    <a:pt x="30" y="16"/>
                    <a:pt x="30" y="16"/>
                    <a:pt x="30" y="15"/>
                  </a:cubicBezTo>
                  <a:cubicBezTo>
                    <a:pt x="30" y="7"/>
                    <a:pt x="24"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2" name="Freeform 78">
              <a:extLst>
                <a:ext uri="{FF2B5EF4-FFF2-40B4-BE49-F238E27FC236}">
                  <a16:creationId xmlns:a16="http://schemas.microsoft.com/office/drawing/2014/main" id="{51CD7328-1682-4F91-AED2-87084F884949}"/>
                </a:ext>
              </a:extLst>
            </p:cNvPr>
            <p:cNvSpPr>
              <a:spLocks/>
            </p:cNvSpPr>
            <p:nvPr/>
          </p:nvSpPr>
          <p:spPr bwMode="auto">
            <a:xfrm>
              <a:off x="4265562" y="3088618"/>
              <a:ext cx="69038" cy="59696"/>
            </a:xfrm>
            <a:custGeom>
              <a:avLst/>
              <a:gdLst>
                <a:gd name="T0" fmla="*/ 15 w 30"/>
                <a:gd name="T1" fmla="*/ 0 h 30"/>
                <a:gd name="T2" fmla="*/ 0 w 30"/>
                <a:gd name="T3" fmla="*/ 15 h 30"/>
                <a:gd name="T4" fmla="*/ 12 w 30"/>
                <a:gd name="T5" fmla="*/ 30 h 30"/>
                <a:gd name="T6" fmla="*/ 14 w 30"/>
                <a:gd name="T7" fmla="*/ 30 h 30"/>
                <a:gd name="T8" fmla="*/ 15 w 30"/>
                <a:gd name="T9" fmla="*/ 30 h 30"/>
                <a:gd name="T10" fmla="*/ 30 w 30"/>
                <a:gd name="T11" fmla="*/ 15 h 30"/>
                <a:gd name="T12" fmla="*/ 29 w 30"/>
                <a:gd name="T13" fmla="*/ 11 h 30"/>
                <a:gd name="T14" fmla="*/ 29 w 30"/>
                <a:gd name="T15" fmla="*/ 9 h 30"/>
                <a:gd name="T16" fmla="*/ 15 w 30"/>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0">
                  <a:moveTo>
                    <a:pt x="15" y="0"/>
                  </a:moveTo>
                  <a:cubicBezTo>
                    <a:pt x="6" y="0"/>
                    <a:pt x="0" y="7"/>
                    <a:pt x="0" y="15"/>
                  </a:cubicBezTo>
                  <a:cubicBezTo>
                    <a:pt x="0" y="22"/>
                    <a:pt x="5" y="28"/>
                    <a:pt x="12" y="30"/>
                  </a:cubicBezTo>
                  <a:cubicBezTo>
                    <a:pt x="12" y="30"/>
                    <a:pt x="13" y="30"/>
                    <a:pt x="14" y="30"/>
                  </a:cubicBezTo>
                  <a:cubicBezTo>
                    <a:pt x="14" y="30"/>
                    <a:pt x="14" y="30"/>
                    <a:pt x="15" y="30"/>
                  </a:cubicBezTo>
                  <a:cubicBezTo>
                    <a:pt x="23" y="30"/>
                    <a:pt x="30" y="23"/>
                    <a:pt x="30" y="15"/>
                  </a:cubicBezTo>
                  <a:cubicBezTo>
                    <a:pt x="30" y="13"/>
                    <a:pt x="30" y="12"/>
                    <a:pt x="29" y="11"/>
                  </a:cubicBezTo>
                  <a:cubicBezTo>
                    <a:pt x="29" y="10"/>
                    <a:pt x="29" y="9"/>
                    <a:pt x="29" y="9"/>
                  </a:cubicBezTo>
                  <a:cubicBezTo>
                    <a:pt x="26" y="4"/>
                    <a:pt x="21"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3" name="Freeform 79">
              <a:extLst>
                <a:ext uri="{FF2B5EF4-FFF2-40B4-BE49-F238E27FC236}">
                  <a16:creationId xmlns:a16="http://schemas.microsoft.com/office/drawing/2014/main" id="{99F6411A-BD5C-453C-8472-44E0B2EBD0E1}"/>
                </a:ext>
              </a:extLst>
            </p:cNvPr>
            <p:cNvSpPr>
              <a:spLocks/>
            </p:cNvSpPr>
            <p:nvPr/>
          </p:nvSpPr>
          <p:spPr bwMode="auto">
            <a:xfrm>
              <a:off x="4429960" y="3301616"/>
              <a:ext cx="70984" cy="59696"/>
            </a:xfrm>
            <a:custGeom>
              <a:avLst/>
              <a:gdLst>
                <a:gd name="T0" fmla="*/ 16 w 31"/>
                <a:gd name="T1" fmla="*/ 0 h 30"/>
                <a:gd name="T2" fmla="*/ 0 w 31"/>
                <a:gd name="T3" fmla="*/ 15 h 30"/>
                <a:gd name="T4" fmla="*/ 13 w 31"/>
                <a:gd name="T5" fmla="*/ 30 h 30"/>
                <a:gd name="T6" fmla="*/ 15 w 31"/>
                <a:gd name="T7" fmla="*/ 30 h 30"/>
                <a:gd name="T8" fmla="*/ 16 w 31"/>
                <a:gd name="T9" fmla="*/ 30 h 30"/>
                <a:gd name="T10" fmla="*/ 25 w 31"/>
                <a:gd name="T11" fmla="*/ 26 h 30"/>
                <a:gd name="T12" fmla="*/ 27 w 31"/>
                <a:gd name="T13" fmla="*/ 25 h 30"/>
                <a:gd name="T14" fmla="*/ 31 w 31"/>
                <a:gd name="T15" fmla="*/ 15 h 30"/>
                <a:gd name="T16" fmla="*/ 16 w 31"/>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16" y="0"/>
                  </a:moveTo>
                  <a:cubicBezTo>
                    <a:pt x="7" y="0"/>
                    <a:pt x="0" y="7"/>
                    <a:pt x="0" y="15"/>
                  </a:cubicBezTo>
                  <a:cubicBezTo>
                    <a:pt x="0" y="23"/>
                    <a:pt x="6" y="29"/>
                    <a:pt x="13" y="30"/>
                  </a:cubicBezTo>
                  <a:cubicBezTo>
                    <a:pt x="14" y="30"/>
                    <a:pt x="14" y="30"/>
                    <a:pt x="15" y="30"/>
                  </a:cubicBezTo>
                  <a:cubicBezTo>
                    <a:pt x="15" y="30"/>
                    <a:pt x="15" y="30"/>
                    <a:pt x="16" y="30"/>
                  </a:cubicBezTo>
                  <a:cubicBezTo>
                    <a:pt x="19" y="30"/>
                    <a:pt x="23" y="29"/>
                    <a:pt x="25" y="26"/>
                  </a:cubicBezTo>
                  <a:cubicBezTo>
                    <a:pt x="26" y="26"/>
                    <a:pt x="26" y="26"/>
                    <a:pt x="27" y="25"/>
                  </a:cubicBezTo>
                  <a:cubicBezTo>
                    <a:pt x="29" y="23"/>
                    <a:pt x="31" y="19"/>
                    <a:pt x="31" y="15"/>
                  </a:cubicBezTo>
                  <a:cubicBezTo>
                    <a:pt x="31" y="7"/>
                    <a:pt x="24" y="0"/>
                    <a:pt x="16"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4" name="Freeform 80">
              <a:extLst>
                <a:ext uri="{FF2B5EF4-FFF2-40B4-BE49-F238E27FC236}">
                  <a16:creationId xmlns:a16="http://schemas.microsoft.com/office/drawing/2014/main" id="{9CBF2013-1C06-42E6-86A1-E23B7E51C281}"/>
                </a:ext>
              </a:extLst>
            </p:cNvPr>
            <p:cNvSpPr>
              <a:spLocks/>
            </p:cNvSpPr>
            <p:nvPr/>
          </p:nvSpPr>
          <p:spPr bwMode="auto">
            <a:xfrm>
              <a:off x="3010903" y="3538445"/>
              <a:ext cx="71956" cy="59696"/>
            </a:xfrm>
            <a:custGeom>
              <a:avLst/>
              <a:gdLst>
                <a:gd name="T0" fmla="*/ 15 w 31"/>
                <a:gd name="T1" fmla="*/ 0 h 30"/>
                <a:gd name="T2" fmla="*/ 0 w 31"/>
                <a:gd name="T3" fmla="*/ 15 h 30"/>
                <a:gd name="T4" fmla="*/ 15 w 31"/>
                <a:gd name="T5" fmla="*/ 30 h 30"/>
                <a:gd name="T6" fmla="*/ 30 w 31"/>
                <a:gd name="T7" fmla="*/ 17 h 30"/>
                <a:gd name="T8" fmla="*/ 31 w 31"/>
                <a:gd name="T9" fmla="*/ 15 h 30"/>
                <a:gd name="T10" fmla="*/ 31 w 31"/>
                <a:gd name="T11" fmla="*/ 15 h 30"/>
                <a:gd name="T12" fmla="*/ 30 w 31"/>
                <a:gd name="T13" fmla="*/ 13 h 30"/>
                <a:gd name="T14" fmla="*/ 30 w 31"/>
                <a:gd name="T15" fmla="*/ 11 h 30"/>
                <a:gd name="T16" fmla="*/ 15 w 31"/>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30">
                  <a:moveTo>
                    <a:pt x="15" y="0"/>
                  </a:moveTo>
                  <a:cubicBezTo>
                    <a:pt x="7" y="0"/>
                    <a:pt x="0" y="7"/>
                    <a:pt x="0" y="15"/>
                  </a:cubicBezTo>
                  <a:cubicBezTo>
                    <a:pt x="0" y="24"/>
                    <a:pt x="7" y="30"/>
                    <a:pt x="15" y="30"/>
                  </a:cubicBezTo>
                  <a:cubicBezTo>
                    <a:pt x="23" y="30"/>
                    <a:pt x="30" y="25"/>
                    <a:pt x="30" y="17"/>
                  </a:cubicBezTo>
                  <a:cubicBezTo>
                    <a:pt x="31" y="17"/>
                    <a:pt x="31" y="16"/>
                    <a:pt x="31" y="15"/>
                  </a:cubicBezTo>
                  <a:cubicBezTo>
                    <a:pt x="31" y="15"/>
                    <a:pt x="31" y="15"/>
                    <a:pt x="31" y="15"/>
                  </a:cubicBezTo>
                  <a:cubicBezTo>
                    <a:pt x="31" y="15"/>
                    <a:pt x="30" y="14"/>
                    <a:pt x="30" y="13"/>
                  </a:cubicBezTo>
                  <a:cubicBezTo>
                    <a:pt x="30" y="13"/>
                    <a:pt x="30" y="12"/>
                    <a:pt x="30" y="11"/>
                  </a:cubicBezTo>
                  <a:cubicBezTo>
                    <a:pt x="28" y="5"/>
                    <a:pt x="22"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5" name="Freeform 81">
              <a:extLst>
                <a:ext uri="{FF2B5EF4-FFF2-40B4-BE49-F238E27FC236}">
                  <a16:creationId xmlns:a16="http://schemas.microsoft.com/office/drawing/2014/main" id="{057C1D1D-D7D3-4D90-B18E-7FF552724AFB}"/>
                </a:ext>
              </a:extLst>
            </p:cNvPr>
            <p:cNvSpPr>
              <a:spLocks/>
            </p:cNvSpPr>
            <p:nvPr/>
          </p:nvSpPr>
          <p:spPr bwMode="auto">
            <a:xfrm>
              <a:off x="3781507" y="3573027"/>
              <a:ext cx="69038" cy="60536"/>
            </a:xfrm>
            <a:custGeom>
              <a:avLst/>
              <a:gdLst>
                <a:gd name="T0" fmla="*/ 15 w 30"/>
                <a:gd name="T1" fmla="*/ 0 h 30"/>
                <a:gd name="T2" fmla="*/ 0 w 30"/>
                <a:gd name="T3" fmla="*/ 12 h 30"/>
                <a:gd name="T4" fmla="*/ 0 w 30"/>
                <a:gd name="T5" fmla="*/ 14 h 30"/>
                <a:gd name="T6" fmla="*/ 0 w 30"/>
                <a:gd name="T7" fmla="*/ 15 h 30"/>
                <a:gd name="T8" fmla="*/ 7 w 30"/>
                <a:gd name="T9" fmla="*/ 28 h 30"/>
                <a:gd name="T10" fmla="*/ 9 w 30"/>
                <a:gd name="T11" fmla="*/ 29 h 30"/>
                <a:gd name="T12" fmla="*/ 15 w 30"/>
                <a:gd name="T13" fmla="*/ 30 h 30"/>
                <a:gd name="T14" fmla="*/ 17 w 30"/>
                <a:gd name="T15" fmla="*/ 30 h 30"/>
                <a:gd name="T16" fmla="*/ 18 w 30"/>
                <a:gd name="T17" fmla="*/ 30 h 30"/>
                <a:gd name="T18" fmla="*/ 26 w 30"/>
                <a:gd name="T19" fmla="*/ 25 h 30"/>
                <a:gd name="T20" fmla="*/ 27 w 30"/>
                <a:gd name="T21" fmla="*/ 23 h 30"/>
                <a:gd name="T22" fmla="*/ 30 w 30"/>
                <a:gd name="T23" fmla="*/ 15 h 30"/>
                <a:gd name="T24" fmla="*/ 30 w 30"/>
                <a:gd name="T25" fmla="*/ 15 h 30"/>
                <a:gd name="T26" fmla="*/ 30 w 30"/>
                <a:gd name="T27" fmla="*/ 13 h 30"/>
                <a:gd name="T28" fmla="*/ 18 w 30"/>
                <a:gd name="T29" fmla="*/ 0 h 30"/>
                <a:gd name="T30" fmla="*/ 17 w 30"/>
                <a:gd name="T31" fmla="*/ 0 h 30"/>
                <a:gd name="T32" fmla="*/ 15 w 30"/>
                <a:gd name="T3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0" h="30">
                  <a:moveTo>
                    <a:pt x="15" y="0"/>
                  </a:moveTo>
                  <a:cubicBezTo>
                    <a:pt x="8" y="0"/>
                    <a:pt x="2" y="5"/>
                    <a:pt x="0" y="12"/>
                  </a:cubicBezTo>
                  <a:cubicBezTo>
                    <a:pt x="0" y="12"/>
                    <a:pt x="0" y="13"/>
                    <a:pt x="0" y="14"/>
                  </a:cubicBezTo>
                  <a:cubicBezTo>
                    <a:pt x="0" y="14"/>
                    <a:pt x="0" y="14"/>
                    <a:pt x="0" y="15"/>
                  </a:cubicBezTo>
                  <a:cubicBezTo>
                    <a:pt x="0" y="20"/>
                    <a:pt x="3" y="25"/>
                    <a:pt x="7" y="28"/>
                  </a:cubicBezTo>
                  <a:cubicBezTo>
                    <a:pt x="8" y="28"/>
                    <a:pt x="8" y="28"/>
                    <a:pt x="9" y="29"/>
                  </a:cubicBezTo>
                  <a:cubicBezTo>
                    <a:pt x="11" y="29"/>
                    <a:pt x="13" y="30"/>
                    <a:pt x="15" y="30"/>
                  </a:cubicBezTo>
                  <a:cubicBezTo>
                    <a:pt x="16" y="30"/>
                    <a:pt x="16" y="30"/>
                    <a:pt x="17" y="30"/>
                  </a:cubicBezTo>
                  <a:cubicBezTo>
                    <a:pt x="17" y="30"/>
                    <a:pt x="18" y="30"/>
                    <a:pt x="18" y="30"/>
                  </a:cubicBezTo>
                  <a:cubicBezTo>
                    <a:pt x="21" y="29"/>
                    <a:pt x="24" y="27"/>
                    <a:pt x="26" y="25"/>
                  </a:cubicBezTo>
                  <a:cubicBezTo>
                    <a:pt x="27" y="24"/>
                    <a:pt x="27" y="24"/>
                    <a:pt x="27" y="23"/>
                  </a:cubicBezTo>
                  <a:cubicBezTo>
                    <a:pt x="29" y="21"/>
                    <a:pt x="30" y="18"/>
                    <a:pt x="30" y="15"/>
                  </a:cubicBezTo>
                  <a:cubicBezTo>
                    <a:pt x="30" y="15"/>
                    <a:pt x="30" y="15"/>
                    <a:pt x="30" y="15"/>
                  </a:cubicBezTo>
                  <a:cubicBezTo>
                    <a:pt x="30" y="14"/>
                    <a:pt x="30" y="14"/>
                    <a:pt x="30" y="13"/>
                  </a:cubicBezTo>
                  <a:cubicBezTo>
                    <a:pt x="29" y="7"/>
                    <a:pt x="24" y="1"/>
                    <a:pt x="18" y="0"/>
                  </a:cubicBezTo>
                  <a:cubicBezTo>
                    <a:pt x="18" y="0"/>
                    <a:pt x="17" y="0"/>
                    <a:pt x="17" y="0"/>
                  </a:cubicBezTo>
                  <a:cubicBezTo>
                    <a:pt x="16" y="0"/>
                    <a:pt x="16"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6" name="Freeform 82">
              <a:extLst>
                <a:ext uri="{FF2B5EF4-FFF2-40B4-BE49-F238E27FC236}">
                  <a16:creationId xmlns:a16="http://schemas.microsoft.com/office/drawing/2014/main" id="{A4DBF604-12E9-47FB-AEBE-7B0135BBA562}"/>
                </a:ext>
              </a:extLst>
            </p:cNvPr>
            <p:cNvSpPr>
              <a:spLocks/>
            </p:cNvSpPr>
            <p:nvPr/>
          </p:nvSpPr>
          <p:spPr bwMode="auto">
            <a:xfrm>
              <a:off x="4604916" y="4099984"/>
              <a:ext cx="69038" cy="59696"/>
            </a:xfrm>
            <a:custGeom>
              <a:avLst/>
              <a:gdLst>
                <a:gd name="T0" fmla="*/ 15 w 30"/>
                <a:gd name="T1" fmla="*/ 0 h 30"/>
                <a:gd name="T2" fmla="*/ 15 w 30"/>
                <a:gd name="T3" fmla="*/ 0 h 30"/>
                <a:gd name="T4" fmla="*/ 10 w 30"/>
                <a:gd name="T5" fmla="*/ 1 h 30"/>
                <a:gd name="T6" fmla="*/ 8 w 30"/>
                <a:gd name="T7" fmla="*/ 2 h 30"/>
                <a:gd name="T8" fmla="*/ 3 w 30"/>
                <a:gd name="T9" fmla="*/ 6 h 30"/>
                <a:gd name="T10" fmla="*/ 2 w 30"/>
                <a:gd name="T11" fmla="*/ 8 h 30"/>
                <a:gd name="T12" fmla="*/ 0 w 30"/>
                <a:gd name="T13" fmla="*/ 12 h 30"/>
                <a:gd name="T14" fmla="*/ 0 w 30"/>
                <a:gd name="T15" fmla="*/ 14 h 30"/>
                <a:gd name="T16" fmla="*/ 0 w 30"/>
                <a:gd name="T17" fmla="*/ 15 h 30"/>
                <a:gd name="T18" fmla="*/ 15 w 30"/>
                <a:gd name="T19" fmla="*/ 30 h 30"/>
                <a:gd name="T20" fmla="*/ 20 w 30"/>
                <a:gd name="T21" fmla="*/ 29 h 30"/>
                <a:gd name="T22" fmla="*/ 22 w 30"/>
                <a:gd name="T23" fmla="*/ 29 h 30"/>
                <a:gd name="T24" fmla="*/ 30 w 30"/>
                <a:gd name="T25" fmla="*/ 16 h 30"/>
                <a:gd name="T26" fmla="*/ 30 w 30"/>
                <a:gd name="T27" fmla="*/ 15 h 30"/>
                <a:gd name="T28" fmla="*/ 30 w 30"/>
                <a:gd name="T29" fmla="*/ 14 h 30"/>
                <a:gd name="T30" fmla="*/ 29 w 30"/>
                <a:gd name="T31" fmla="*/ 8 h 30"/>
                <a:gd name="T32" fmla="*/ 28 w 30"/>
                <a:gd name="T33" fmla="*/ 6 h 30"/>
                <a:gd name="T34" fmla="*/ 23 w 30"/>
                <a:gd name="T35" fmla="*/ 2 h 30"/>
                <a:gd name="T36" fmla="*/ 21 w 30"/>
                <a:gd name="T37" fmla="*/ 1 h 30"/>
                <a:gd name="T38" fmla="*/ 16 w 30"/>
                <a:gd name="T39" fmla="*/ 0 h 30"/>
                <a:gd name="T40" fmla="*/ 15 w 30"/>
                <a:gd name="T41"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 h="30">
                  <a:moveTo>
                    <a:pt x="15" y="0"/>
                  </a:moveTo>
                  <a:cubicBezTo>
                    <a:pt x="15" y="0"/>
                    <a:pt x="15" y="0"/>
                    <a:pt x="15" y="0"/>
                  </a:cubicBezTo>
                  <a:cubicBezTo>
                    <a:pt x="13" y="0"/>
                    <a:pt x="12" y="0"/>
                    <a:pt x="10" y="1"/>
                  </a:cubicBezTo>
                  <a:cubicBezTo>
                    <a:pt x="10" y="1"/>
                    <a:pt x="9" y="1"/>
                    <a:pt x="8" y="2"/>
                  </a:cubicBezTo>
                  <a:cubicBezTo>
                    <a:pt x="6" y="3"/>
                    <a:pt x="4" y="4"/>
                    <a:pt x="3" y="6"/>
                  </a:cubicBezTo>
                  <a:cubicBezTo>
                    <a:pt x="2" y="7"/>
                    <a:pt x="2" y="8"/>
                    <a:pt x="2" y="8"/>
                  </a:cubicBezTo>
                  <a:cubicBezTo>
                    <a:pt x="1" y="9"/>
                    <a:pt x="1" y="11"/>
                    <a:pt x="0" y="12"/>
                  </a:cubicBezTo>
                  <a:cubicBezTo>
                    <a:pt x="0" y="13"/>
                    <a:pt x="0" y="13"/>
                    <a:pt x="0" y="14"/>
                  </a:cubicBezTo>
                  <a:cubicBezTo>
                    <a:pt x="0" y="14"/>
                    <a:pt x="0" y="15"/>
                    <a:pt x="0" y="15"/>
                  </a:cubicBezTo>
                  <a:cubicBezTo>
                    <a:pt x="0" y="23"/>
                    <a:pt x="7" y="30"/>
                    <a:pt x="15" y="30"/>
                  </a:cubicBezTo>
                  <a:cubicBezTo>
                    <a:pt x="17" y="30"/>
                    <a:pt x="18" y="30"/>
                    <a:pt x="20" y="29"/>
                  </a:cubicBezTo>
                  <a:cubicBezTo>
                    <a:pt x="21" y="29"/>
                    <a:pt x="21" y="29"/>
                    <a:pt x="22" y="29"/>
                  </a:cubicBezTo>
                  <a:cubicBezTo>
                    <a:pt x="26" y="26"/>
                    <a:pt x="30" y="22"/>
                    <a:pt x="30" y="16"/>
                  </a:cubicBezTo>
                  <a:cubicBezTo>
                    <a:pt x="30" y="16"/>
                    <a:pt x="30" y="16"/>
                    <a:pt x="30" y="15"/>
                  </a:cubicBezTo>
                  <a:cubicBezTo>
                    <a:pt x="30" y="15"/>
                    <a:pt x="30" y="15"/>
                    <a:pt x="30" y="14"/>
                  </a:cubicBezTo>
                  <a:cubicBezTo>
                    <a:pt x="30" y="12"/>
                    <a:pt x="29" y="10"/>
                    <a:pt x="29" y="8"/>
                  </a:cubicBezTo>
                  <a:cubicBezTo>
                    <a:pt x="28" y="8"/>
                    <a:pt x="28" y="7"/>
                    <a:pt x="28" y="6"/>
                  </a:cubicBezTo>
                  <a:cubicBezTo>
                    <a:pt x="26" y="5"/>
                    <a:pt x="25" y="3"/>
                    <a:pt x="23" y="2"/>
                  </a:cubicBezTo>
                  <a:cubicBezTo>
                    <a:pt x="22" y="2"/>
                    <a:pt x="22" y="1"/>
                    <a:pt x="21" y="1"/>
                  </a:cubicBezTo>
                  <a:cubicBezTo>
                    <a:pt x="20" y="1"/>
                    <a:pt x="18" y="0"/>
                    <a:pt x="16" y="0"/>
                  </a:cubicBezTo>
                  <a:cubicBezTo>
                    <a:pt x="16" y="0"/>
                    <a:pt x="16"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7" name="Freeform 83">
              <a:extLst>
                <a:ext uri="{FF2B5EF4-FFF2-40B4-BE49-F238E27FC236}">
                  <a16:creationId xmlns:a16="http://schemas.microsoft.com/office/drawing/2014/main" id="{22FF6C55-6D40-43E3-AE2A-20748DE2E9D2}"/>
                </a:ext>
              </a:extLst>
            </p:cNvPr>
            <p:cNvSpPr>
              <a:spLocks/>
            </p:cNvSpPr>
            <p:nvPr/>
          </p:nvSpPr>
          <p:spPr bwMode="auto">
            <a:xfrm>
              <a:off x="4921875" y="4245439"/>
              <a:ext cx="69038" cy="62218"/>
            </a:xfrm>
            <a:custGeom>
              <a:avLst/>
              <a:gdLst>
                <a:gd name="T0" fmla="*/ 15 w 30"/>
                <a:gd name="T1" fmla="*/ 0 h 31"/>
                <a:gd name="T2" fmla="*/ 7 w 30"/>
                <a:gd name="T3" fmla="*/ 3 h 31"/>
                <a:gd name="T4" fmla="*/ 6 w 30"/>
                <a:gd name="T5" fmla="*/ 4 h 31"/>
                <a:gd name="T6" fmla="*/ 2 w 30"/>
                <a:gd name="T7" fmla="*/ 8 h 31"/>
                <a:gd name="T8" fmla="*/ 2 w 30"/>
                <a:gd name="T9" fmla="*/ 9 h 31"/>
                <a:gd name="T10" fmla="*/ 0 w 30"/>
                <a:gd name="T11" fmla="*/ 13 h 31"/>
                <a:gd name="T12" fmla="*/ 0 w 30"/>
                <a:gd name="T13" fmla="*/ 14 h 31"/>
                <a:gd name="T14" fmla="*/ 0 w 30"/>
                <a:gd name="T15" fmla="*/ 16 h 31"/>
                <a:gd name="T16" fmla="*/ 11 w 30"/>
                <a:gd name="T17" fmla="*/ 30 h 31"/>
                <a:gd name="T18" fmla="*/ 13 w 30"/>
                <a:gd name="T19" fmla="*/ 30 h 31"/>
                <a:gd name="T20" fmla="*/ 15 w 30"/>
                <a:gd name="T21" fmla="*/ 31 h 31"/>
                <a:gd name="T22" fmla="*/ 30 w 30"/>
                <a:gd name="T23" fmla="*/ 16 h 31"/>
                <a:gd name="T24" fmla="*/ 15 w 30"/>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1">
                  <a:moveTo>
                    <a:pt x="15" y="0"/>
                  </a:moveTo>
                  <a:cubicBezTo>
                    <a:pt x="12" y="0"/>
                    <a:pt x="9" y="1"/>
                    <a:pt x="7" y="3"/>
                  </a:cubicBezTo>
                  <a:cubicBezTo>
                    <a:pt x="7" y="3"/>
                    <a:pt x="6" y="4"/>
                    <a:pt x="6" y="4"/>
                  </a:cubicBezTo>
                  <a:cubicBezTo>
                    <a:pt x="4" y="5"/>
                    <a:pt x="3" y="6"/>
                    <a:pt x="2" y="8"/>
                  </a:cubicBezTo>
                  <a:cubicBezTo>
                    <a:pt x="2" y="8"/>
                    <a:pt x="2" y="9"/>
                    <a:pt x="2" y="9"/>
                  </a:cubicBezTo>
                  <a:cubicBezTo>
                    <a:pt x="1" y="10"/>
                    <a:pt x="1" y="11"/>
                    <a:pt x="0" y="13"/>
                  </a:cubicBezTo>
                  <a:cubicBezTo>
                    <a:pt x="0" y="13"/>
                    <a:pt x="0" y="14"/>
                    <a:pt x="0" y="14"/>
                  </a:cubicBezTo>
                  <a:cubicBezTo>
                    <a:pt x="0" y="15"/>
                    <a:pt x="0" y="15"/>
                    <a:pt x="0" y="16"/>
                  </a:cubicBezTo>
                  <a:cubicBezTo>
                    <a:pt x="0" y="22"/>
                    <a:pt x="5" y="28"/>
                    <a:pt x="11" y="30"/>
                  </a:cubicBezTo>
                  <a:cubicBezTo>
                    <a:pt x="11" y="30"/>
                    <a:pt x="12" y="30"/>
                    <a:pt x="13" y="30"/>
                  </a:cubicBezTo>
                  <a:cubicBezTo>
                    <a:pt x="13" y="31"/>
                    <a:pt x="14" y="31"/>
                    <a:pt x="15" y="31"/>
                  </a:cubicBezTo>
                  <a:cubicBezTo>
                    <a:pt x="24" y="31"/>
                    <a:pt x="30" y="24"/>
                    <a:pt x="30" y="16"/>
                  </a:cubicBezTo>
                  <a:cubicBezTo>
                    <a:pt x="30" y="7"/>
                    <a:pt x="24"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8" name="Freeform 84">
              <a:extLst>
                <a:ext uri="{FF2B5EF4-FFF2-40B4-BE49-F238E27FC236}">
                  <a16:creationId xmlns:a16="http://schemas.microsoft.com/office/drawing/2014/main" id="{4B59D9BF-EB93-429B-877F-C62C754E18EA}"/>
                </a:ext>
              </a:extLst>
            </p:cNvPr>
            <p:cNvSpPr>
              <a:spLocks/>
            </p:cNvSpPr>
            <p:nvPr/>
          </p:nvSpPr>
          <p:spPr bwMode="auto">
            <a:xfrm>
              <a:off x="5020066" y="3986783"/>
              <a:ext cx="69038" cy="59696"/>
            </a:xfrm>
            <a:custGeom>
              <a:avLst/>
              <a:gdLst>
                <a:gd name="T0" fmla="*/ 15 w 30"/>
                <a:gd name="T1" fmla="*/ 0 h 30"/>
                <a:gd name="T2" fmla="*/ 13 w 30"/>
                <a:gd name="T3" fmla="*/ 0 h 30"/>
                <a:gd name="T4" fmla="*/ 11 w 30"/>
                <a:gd name="T5" fmla="*/ 0 h 30"/>
                <a:gd name="T6" fmla="*/ 0 w 30"/>
                <a:gd name="T7" fmla="*/ 15 h 30"/>
                <a:gd name="T8" fmla="*/ 2 w 30"/>
                <a:gd name="T9" fmla="*/ 23 h 30"/>
                <a:gd name="T10" fmla="*/ 4 w 30"/>
                <a:gd name="T11" fmla="*/ 24 h 30"/>
                <a:gd name="T12" fmla="*/ 15 w 30"/>
                <a:gd name="T13" fmla="*/ 30 h 30"/>
                <a:gd name="T14" fmla="*/ 30 w 30"/>
                <a:gd name="T15" fmla="*/ 19 h 30"/>
                <a:gd name="T16" fmla="*/ 30 w 30"/>
                <a:gd name="T17" fmla="*/ 17 h 30"/>
                <a:gd name="T18" fmla="*/ 30 w 30"/>
                <a:gd name="T19" fmla="*/ 15 h 30"/>
                <a:gd name="T20" fmla="*/ 22 w 30"/>
                <a:gd name="T21" fmla="*/ 1 h 30"/>
                <a:gd name="T22" fmla="*/ 21 w 30"/>
                <a:gd name="T23" fmla="*/ 1 h 30"/>
                <a:gd name="T24" fmla="*/ 15 w 30"/>
                <a:gd name="T25"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15" y="0"/>
                  </a:moveTo>
                  <a:cubicBezTo>
                    <a:pt x="14" y="0"/>
                    <a:pt x="14" y="0"/>
                    <a:pt x="13" y="0"/>
                  </a:cubicBezTo>
                  <a:cubicBezTo>
                    <a:pt x="12" y="0"/>
                    <a:pt x="12" y="0"/>
                    <a:pt x="11" y="0"/>
                  </a:cubicBezTo>
                  <a:cubicBezTo>
                    <a:pt x="5" y="2"/>
                    <a:pt x="0" y="8"/>
                    <a:pt x="0" y="15"/>
                  </a:cubicBezTo>
                  <a:cubicBezTo>
                    <a:pt x="0" y="18"/>
                    <a:pt x="1" y="20"/>
                    <a:pt x="2" y="23"/>
                  </a:cubicBezTo>
                  <a:cubicBezTo>
                    <a:pt x="3" y="23"/>
                    <a:pt x="3" y="24"/>
                    <a:pt x="4" y="24"/>
                  </a:cubicBezTo>
                  <a:cubicBezTo>
                    <a:pt x="6" y="28"/>
                    <a:pt x="11" y="30"/>
                    <a:pt x="15" y="30"/>
                  </a:cubicBezTo>
                  <a:cubicBezTo>
                    <a:pt x="22" y="30"/>
                    <a:pt x="28" y="25"/>
                    <a:pt x="30" y="19"/>
                  </a:cubicBezTo>
                  <a:cubicBezTo>
                    <a:pt x="30" y="18"/>
                    <a:pt x="30" y="17"/>
                    <a:pt x="30" y="17"/>
                  </a:cubicBezTo>
                  <a:cubicBezTo>
                    <a:pt x="30" y="16"/>
                    <a:pt x="30" y="15"/>
                    <a:pt x="30" y="15"/>
                  </a:cubicBezTo>
                  <a:cubicBezTo>
                    <a:pt x="30" y="9"/>
                    <a:pt x="27" y="4"/>
                    <a:pt x="22" y="1"/>
                  </a:cubicBezTo>
                  <a:cubicBezTo>
                    <a:pt x="22" y="1"/>
                    <a:pt x="21" y="1"/>
                    <a:pt x="21" y="1"/>
                  </a:cubicBezTo>
                  <a:cubicBezTo>
                    <a:pt x="19" y="0"/>
                    <a:pt x="17"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49" name="Freeform 85">
              <a:extLst>
                <a:ext uri="{FF2B5EF4-FFF2-40B4-BE49-F238E27FC236}">
                  <a16:creationId xmlns:a16="http://schemas.microsoft.com/office/drawing/2014/main" id="{BFF7D1B7-946C-4C95-B251-295F5799EB73}"/>
                </a:ext>
              </a:extLst>
            </p:cNvPr>
            <p:cNvSpPr>
              <a:spLocks/>
            </p:cNvSpPr>
            <p:nvPr/>
          </p:nvSpPr>
          <p:spPr bwMode="auto">
            <a:xfrm>
              <a:off x="4766841" y="3899552"/>
              <a:ext cx="69038" cy="61378"/>
            </a:xfrm>
            <a:custGeom>
              <a:avLst/>
              <a:gdLst>
                <a:gd name="T0" fmla="*/ 15 w 30"/>
                <a:gd name="T1" fmla="*/ 0 h 31"/>
                <a:gd name="T2" fmla="*/ 14 w 30"/>
                <a:gd name="T3" fmla="*/ 1 h 31"/>
                <a:gd name="T4" fmla="*/ 12 w 30"/>
                <a:gd name="T5" fmla="*/ 1 h 31"/>
                <a:gd name="T6" fmla="*/ 6 w 30"/>
                <a:gd name="T7" fmla="*/ 4 h 31"/>
                <a:gd name="T8" fmla="*/ 0 w 30"/>
                <a:gd name="T9" fmla="*/ 16 h 31"/>
                <a:gd name="T10" fmla="*/ 0 w 30"/>
                <a:gd name="T11" fmla="*/ 17 h 31"/>
                <a:gd name="T12" fmla="*/ 15 w 30"/>
                <a:gd name="T13" fmla="*/ 31 h 31"/>
                <a:gd name="T14" fmla="*/ 28 w 30"/>
                <a:gd name="T15" fmla="*/ 24 h 31"/>
                <a:gd name="T16" fmla="*/ 30 w 30"/>
                <a:gd name="T17" fmla="*/ 21 h 31"/>
                <a:gd name="T18" fmla="*/ 30 w 30"/>
                <a:gd name="T19" fmla="*/ 16 h 31"/>
                <a:gd name="T20" fmla="*/ 30 w 30"/>
                <a:gd name="T21" fmla="*/ 10 h 31"/>
                <a:gd name="T22" fmla="*/ 29 w 30"/>
                <a:gd name="T23" fmla="*/ 9 h 31"/>
                <a:gd name="T24" fmla="*/ 26 w 30"/>
                <a:gd name="T25" fmla="*/ 5 h 31"/>
                <a:gd name="T26" fmla="*/ 24 w 30"/>
                <a:gd name="T27" fmla="*/ 3 h 31"/>
                <a:gd name="T28" fmla="*/ 15 w 30"/>
                <a:gd name="T29"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31">
                  <a:moveTo>
                    <a:pt x="15" y="0"/>
                  </a:moveTo>
                  <a:cubicBezTo>
                    <a:pt x="15" y="0"/>
                    <a:pt x="14" y="1"/>
                    <a:pt x="14" y="1"/>
                  </a:cubicBezTo>
                  <a:cubicBezTo>
                    <a:pt x="13" y="1"/>
                    <a:pt x="12" y="1"/>
                    <a:pt x="12" y="1"/>
                  </a:cubicBezTo>
                  <a:cubicBezTo>
                    <a:pt x="10" y="1"/>
                    <a:pt x="7" y="3"/>
                    <a:pt x="6" y="4"/>
                  </a:cubicBezTo>
                  <a:cubicBezTo>
                    <a:pt x="2" y="7"/>
                    <a:pt x="0" y="11"/>
                    <a:pt x="0" y="16"/>
                  </a:cubicBezTo>
                  <a:cubicBezTo>
                    <a:pt x="0" y="16"/>
                    <a:pt x="0" y="16"/>
                    <a:pt x="0" y="17"/>
                  </a:cubicBezTo>
                  <a:cubicBezTo>
                    <a:pt x="1" y="24"/>
                    <a:pt x="7" y="31"/>
                    <a:pt x="15" y="31"/>
                  </a:cubicBezTo>
                  <a:cubicBezTo>
                    <a:pt x="21" y="31"/>
                    <a:pt x="26" y="28"/>
                    <a:pt x="28" y="24"/>
                  </a:cubicBezTo>
                  <a:cubicBezTo>
                    <a:pt x="29" y="23"/>
                    <a:pt x="29" y="22"/>
                    <a:pt x="30" y="21"/>
                  </a:cubicBezTo>
                  <a:cubicBezTo>
                    <a:pt x="30" y="19"/>
                    <a:pt x="30" y="17"/>
                    <a:pt x="30" y="16"/>
                  </a:cubicBezTo>
                  <a:cubicBezTo>
                    <a:pt x="30" y="14"/>
                    <a:pt x="30" y="12"/>
                    <a:pt x="30" y="10"/>
                  </a:cubicBezTo>
                  <a:cubicBezTo>
                    <a:pt x="29" y="10"/>
                    <a:pt x="29" y="9"/>
                    <a:pt x="29" y="9"/>
                  </a:cubicBezTo>
                  <a:cubicBezTo>
                    <a:pt x="28" y="7"/>
                    <a:pt x="27" y="6"/>
                    <a:pt x="26" y="5"/>
                  </a:cubicBezTo>
                  <a:cubicBezTo>
                    <a:pt x="26" y="5"/>
                    <a:pt x="25" y="4"/>
                    <a:pt x="24" y="3"/>
                  </a:cubicBezTo>
                  <a:cubicBezTo>
                    <a:pt x="22" y="2"/>
                    <a:pt x="19" y="0"/>
                    <a:pt x="15"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0" name="Freeform 86">
              <a:extLst>
                <a:ext uri="{FF2B5EF4-FFF2-40B4-BE49-F238E27FC236}">
                  <a16:creationId xmlns:a16="http://schemas.microsoft.com/office/drawing/2014/main" id="{54008F4D-C41E-4627-89DB-8F7C049589DE}"/>
                </a:ext>
              </a:extLst>
            </p:cNvPr>
            <p:cNvSpPr>
              <a:spLocks/>
            </p:cNvSpPr>
            <p:nvPr/>
          </p:nvSpPr>
          <p:spPr bwMode="auto">
            <a:xfrm>
              <a:off x="4612474" y="3700860"/>
              <a:ext cx="57369" cy="52130"/>
            </a:xfrm>
            <a:custGeom>
              <a:avLst/>
              <a:gdLst>
                <a:gd name="T0" fmla="*/ 13 w 25"/>
                <a:gd name="T1" fmla="*/ 0 h 26"/>
                <a:gd name="T2" fmla="*/ 0 w 25"/>
                <a:gd name="T3" fmla="*/ 13 h 26"/>
                <a:gd name="T4" fmla="*/ 12 w 25"/>
                <a:gd name="T5" fmla="*/ 25 h 26"/>
                <a:gd name="T6" fmla="*/ 13 w 25"/>
                <a:gd name="T7" fmla="*/ 26 h 26"/>
                <a:gd name="T8" fmla="*/ 13 w 25"/>
                <a:gd name="T9" fmla="*/ 26 h 26"/>
                <a:gd name="T10" fmla="*/ 23 w 25"/>
                <a:gd name="T11" fmla="*/ 20 h 26"/>
                <a:gd name="T12" fmla="*/ 24 w 25"/>
                <a:gd name="T13" fmla="*/ 19 h 26"/>
                <a:gd name="T14" fmla="*/ 25 w 25"/>
                <a:gd name="T15" fmla="*/ 13 h 26"/>
                <a:gd name="T16" fmla="*/ 13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3" y="0"/>
                  </a:moveTo>
                  <a:cubicBezTo>
                    <a:pt x="6" y="0"/>
                    <a:pt x="0" y="6"/>
                    <a:pt x="0" y="13"/>
                  </a:cubicBezTo>
                  <a:cubicBezTo>
                    <a:pt x="0" y="19"/>
                    <a:pt x="5" y="25"/>
                    <a:pt x="12" y="25"/>
                  </a:cubicBezTo>
                  <a:cubicBezTo>
                    <a:pt x="12" y="26"/>
                    <a:pt x="12" y="26"/>
                    <a:pt x="13" y="26"/>
                  </a:cubicBezTo>
                  <a:cubicBezTo>
                    <a:pt x="13" y="26"/>
                    <a:pt x="13" y="26"/>
                    <a:pt x="13" y="26"/>
                  </a:cubicBezTo>
                  <a:cubicBezTo>
                    <a:pt x="17" y="25"/>
                    <a:pt x="21" y="23"/>
                    <a:pt x="23" y="20"/>
                  </a:cubicBezTo>
                  <a:cubicBezTo>
                    <a:pt x="23" y="20"/>
                    <a:pt x="24" y="19"/>
                    <a:pt x="24" y="19"/>
                  </a:cubicBezTo>
                  <a:cubicBezTo>
                    <a:pt x="25" y="17"/>
                    <a:pt x="25" y="15"/>
                    <a:pt x="25" y="13"/>
                  </a:cubicBezTo>
                  <a:cubicBezTo>
                    <a:pt x="25" y="6"/>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1" name="Freeform 88">
              <a:extLst>
                <a:ext uri="{FF2B5EF4-FFF2-40B4-BE49-F238E27FC236}">
                  <a16:creationId xmlns:a16="http://schemas.microsoft.com/office/drawing/2014/main" id="{A76534FB-8AA8-473E-8BF7-C7E4E92AE54B}"/>
                </a:ext>
              </a:extLst>
            </p:cNvPr>
            <p:cNvSpPr>
              <a:spLocks/>
            </p:cNvSpPr>
            <p:nvPr/>
          </p:nvSpPr>
          <p:spPr bwMode="auto">
            <a:xfrm>
              <a:off x="5240628" y="2802695"/>
              <a:ext cx="60288" cy="52130"/>
            </a:xfrm>
            <a:custGeom>
              <a:avLst/>
              <a:gdLst>
                <a:gd name="T0" fmla="*/ 13 w 26"/>
                <a:gd name="T1" fmla="*/ 0 h 26"/>
                <a:gd name="T2" fmla="*/ 0 w 26"/>
                <a:gd name="T3" fmla="*/ 13 h 26"/>
                <a:gd name="T4" fmla="*/ 10 w 26"/>
                <a:gd name="T5" fmla="*/ 25 h 26"/>
                <a:gd name="T6" fmla="*/ 12 w 26"/>
                <a:gd name="T7" fmla="*/ 26 h 26"/>
                <a:gd name="T8" fmla="*/ 13 w 26"/>
                <a:gd name="T9" fmla="*/ 26 h 26"/>
                <a:gd name="T10" fmla="*/ 23 w 26"/>
                <a:gd name="T11" fmla="*/ 21 h 26"/>
                <a:gd name="T12" fmla="*/ 24 w 26"/>
                <a:gd name="T13" fmla="*/ 19 h 26"/>
                <a:gd name="T14" fmla="*/ 26 w 26"/>
                <a:gd name="T15" fmla="*/ 13 h 26"/>
                <a:gd name="T16" fmla="*/ 13 w 26"/>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6">
                  <a:moveTo>
                    <a:pt x="13" y="0"/>
                  </a:moveTo>
                  <a:cubicBezTo>
                    <a:pt x="6" y="0"/>
                    <a:pt x="0" y="6"/>
                    <a:pt x="0" y="13"/>
                  </a:cubicBezTo>
                  <a:cubicBezTo>
                    <a:pt x="0" y="19"/>
                    <a:pt x="4" y="24"/>
                    <a:pt x="10" y="25"/>
                  </a:cubicBezTo>
                  <a:cubicBezTo>
                    <a:pt x="10" y="25"/>
                    <a:pt x="11" y="25"/>
                    <a:pt x="12" y="26"/>
                  </a:cubicBezTo>
                  <a:cubicBezTo>
                    <a:pt x="12" y="26"/>
                    <a:pt x="12" y="26"/>
                    <a:pt x="13" y="26"/>
                  </a:cubicBezTo>
                  <a:cubicBezTo>
                    <a:pt x="17" y="26"/>
                    <a:pt x="21" y="24"/>
                    <a:pt x="23" y="21"/>
                  </a:cubicBezTo>
                  <a:cubicBezTo>
                    <a:pt x="23" y="20"/>
                    <a:pt x="24" y="20"/>
                    <a:pt x="24" y="19"/>
                  </a:cubicBezTo>
                  <a:cubicBezTo>
                    <a:pt x="25" y="17"/>
                    <a:pt x="26" y="15"/>
                    <a:pt x="26" y="13"/>
                  </a:cubicBezTo>
                  <a:cubicBezTo>
                    <a:pt x="26" y="6"/>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2" name="Freeform 89">
              <a:extLst>
                <a:ext uri="{FF2B5EF4-FFF2-40B4-BE49-F238E27FC236}">
                  <a16:creationId xmlns:a16="http://schemas.microsoft.com/office/drawing/2014/main" id="{99A4B5A4-72AB-43EF-86B6-634D85F29636}"/>
                </a:ext>
              </a:extLst>
            </p:cNvPr>
            <p:cNvSpPr>
              <a:spLocks/>
            </p:cNvSpPr>
            <p:nvPr/>
          </p:nvSpPr>
          <p:spPr bwMode="auto">
            <a:xfrm>
              <a:off x="5787294" y="2851848"/>
              <a:ext cx="57369" cy="52130"/>
            </a:xfrm>
            <a:custGeom>
              <a:avLst/>
              <a:gdLst>
                <a:gd name="T0" fmla="*/ 12 w 25"/>
                <a:gd name="T1" fmla="*/ 0 h 26"/>
                <a:gd name="T2" fmla="*/ 0 w 25"/>
                <a:gd name="T3" fmla="*/ 13 h 26"/>
                <a:gd name="T4" fmla="*/ 5 w 25"/>
                <a:gd name="T5" fmla="*/ 23 h 26"/>
                <a:gd name="T6" fmla="*/ 6 w 25"/>
                <a:gd name="T7" fmla="*/ 24 h 26"/>
                <a:gd name="T8" fmla="*/ 12 w 25"/>
                <a:gd name="T9" fmla="*/ 26 h 26"/>
                <a:gd name="T10" fmla="*/ 12 w 25"/>
                <a:gd name="T11" fmla="*/ 26 h 26"/>
                <a:gd name="T12" fmla="*/ 13 w 25"/>
                <a:gd name="T13" fmla="*/ 26 h 26"/>
                <a:gd name="T14" fmla="*/ 25 w 25"/>
                <a:gd name="T15" fmla="*/ 13 h 26"/>
                <a:gd name="T16" fmla="*/ 12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2" y="0"/>
                  </a:moveTo>
                  <a:cubicBezTo>
                    <a:pt x="5" y="0"/>
                    <a:pt x="0" y="6"/>
                    <a:pt x="0" y="13"/>
                  </a:cubicBezTo>
                  <a:cubicBezTo>
                    <a:pt x="0" y="17"/>
                    <a:pt x="2" y="21"/>
                    <a:pt x="5" y="23"/>
                  </a:cubicBezTo>
                  <a:cubicBezTo>
                    <a:pt x="5" y="24"/>
                    <a:pt x="6" y="24"/>
                    <a:pt x="6" y="24"/>
                  </a:cubicBezTo>
                  <a:cubicBezTo>
                    <a:pt x="8" y="25"/>
                    <a:pt x="10" y="26"/>
                    <a:pt x="12" y="26"/>
                  </a:cubicBezTo>
                  <a:cubicBezTo>
                    <a:pt x="12" y="26"/>
                    <a:pt x="12" y="26"/>
                    <a:pt x="12" y="26"/>
                  </a:cubicBezTo>
                  <a:cubicBezTo>
                    <a:pt x="13" y="26"/>
                    <a:pt x="13" y="26"/>
                    <a:pt x="13" y="26"/>
                  </a:cubicBezTo>
                  <a:cubicBezTo>
                    <a:pt x="20" y="25"/>
                    <a:pt x="25" y="20"/>
                    <a:pt x="25" y="13"/>
                  </a:cubicBezTo>
                  <a:cubicBezTo>
                    <a:pt x="25" y="6"/>
                    <a:pt x="19"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3" name="Freeform 90">
              <a:extLst>
                <a:ext uri="{FF2B5EF4-FFF2-40B4-BE49-F238E27FC236}">
                  <a16:creationId xmlns:a16="http://schemas.microsoft.com/office/drawing/2014/main" id="{AF98EB76-369A-41D7-BE01-442EB714D64A}"/>
                </a:ext>
              </a:extLst>
            </p:cNvPr>
            <p:cNvSpPr>
              <a:spLocks/>
            </p:cNvSpPr>
            <p:nvPr/>
          </p:nvSpPr>
          <p:spPr bwMode="auto">
            <a:xfrm>
              <a:off x="6093319" y="2660544"/>
              <a:ext cx="60288" cy="50447"/>
            </a:xfrm>
            <a:custGeom>
              <a:avLst/>
              <a:gdLst>
                <a:gd name="T0" fmla="*/ 13 w 26"/>
                <a:gd name="T1" fmla="*/ 0 h 25"/>
                <a:gd name="T2" fmla="*/ 0 w 26"/>
                <a:gd name="T3" fmla="*/ 12 h 25"/>
                <a:gd name="T4" fmla="*/ 7 w 26"/>
                <a:gd name="T5" fmla="*/ 23 h 25"/>
                <a:gd name="T6" fmla="*/ 9 w 26"/>
                <a:gd name="T7" fmla="*/ 24 h 25"/>
                <a:gd name="T8" fmla="*/ 13 w 26"/>
                <a:gd name="T9" fmla="*/ 25 h 25"/>
                <a:gd name="T10" fmla="*/ 16 w 26"/>
                <a:gd name="T11" fmla="*/ 25 h 25"/>
                <a:gd name="T12" fmla="*/ 17 w 26"/>
                <a:gd name="T13" fmla="*/ 24 h 25"/>
                <a:gd name="T14" fmla="*/ 26 w 26"/>
                <a:gd name="T15" fmla="*/ 12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6" y="0"/>
                    <a:pt x="0" y="5"/>
                    <a:pt x="0" y="12"/>
                  </a:cubicBezTo>
                  <a:cubicBezTo>
                    <a:pt x="0" y="17"/>
                    <a:pt x="3" y="21"/>
                    <a:pt x="7" y="23"/>
                  </a:cubicBezTo>
                  <a:cubicBezTo>
                    <a:pt x="8" y="24"/>
                    <a:pt x="8" y="24"/>
                    <a:pt x="9" y="24"/>
                  </a:cubicBezTo>
                  <a:cubicBezTo>
                    <a:pt x="10" y="25"/>
                    <a:pt x="11" y="25"/>
                    <a:pt x="13" y="25"/>
                  </a:cubicBezTo>
                  <a:cubicBezTo>
                    <a:pt x="14" y="25"/>
                    <a:pt x="15" y="25"/>
                    <a:pt x="16" y="25"/>
                  </a:cubicBezTo>
                  <a:cubicBezTo>
                    <a:pt x="16" y="24"/>
                    <a:pt x="17" y="24"/>
                    <a:pt x="17" y="24"/>
                  </a:cubicBezTo>
                  <a:cubicBezTo>
                    <a:pt x="22" y="22"/>
                    <a:pt x="26" y="18"/>
                    <a:pt x="26" y="12"/>
                  </a:cubicBezTo>
                  <a:cubicBezTo>
                    <a:pt x="26"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4" name="Freeform 91">
              <a:extLst>
                <a:ext uri="{FF2B5EF4-FFF2-40B4-BE49-F238E27FC236}">
                  <a16:creationId xmlns:a16="http://schemas.microsoft.com/office/drawing/2014/main" id="{668129D1-D607-4678-9108-2BFC7FC51231}"/>
                </a:ext>
              </a:extLst>
            </p:cNvPr>
            <p:cNvSpPr>
              <a:spLocks/>
            </p:cNvSpPr>
            <p:nvPr/>
          </p:nvSpPr>
          <p:spPr bwMode="auto">
            <a:xfrm>
              <a:off x="4678682" y="2526167"/>
              <a:ext cx="59316" cy="49606"/>
            </a:xfrm>
            <a:custGeom>
              <a:avLst/>
              <a:gdLst>
                <a:gd name="T0" fmla="*/ 13 w 26"/>
                <a:gd name="T1" fmla="*/ 0 h 25"/>
                <a:gd name="T2" fmla="*/ 0 w 26"/>
                <a:gd name="T3" fmla="*/ 12 h 25"/>
                <a:gd name="T4" fmla="*/ 13 w 26"/>
                <a:gd name="T5" fmla="*/ 25 h 25"/>
                <a:gd name="T6" fmla="*/ 18 w 26"/>
                <a:gd name="T7" fmla="*/ 24 h 25"/>
                <a:gd name="T8" fmla="*/ 20 w 26"/>
                <a:gd name="T9" fmla="*/ 23 h 25"/>
                <a:gd name="T10" fmla="*/ 25 w 26"/>
                <a:gd name="T11" fmla="*/ 15 h 25"/>
                <a:gd name="T12" fmla="*/ 26 w 26"/>
                <a:gd name="T13" fmla="*/ 13 h 25"/>
                <a:gd name="T14" fmla="*/ 26 w 26"/>
                <a:gd name="T15" fmla="*/ 12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6" y="0"/>
                    <a:pt x="0" y="5"/>
                    <a:pt x="0" y="12"/>
                  </a:cubicBezTo>
                  <a:cubicBezTo>
                    <a:pt x="0" y="19"/>
                    <a:pt x="6" y="25"/>
                    <a:pt x="13" y="25"/>
                  </a:cubicBezTo>
                  <a:cubicBezTo>
                    <a:pt x="15" y="25"/>
                    <a:pt x="17" y="25"/>
                    <a:pt x="18" y="24"/>
                  </a:cubicBezTo>
                  <a:cubicBezTo>
                    <a:pt x="19" y="24"/>
                    <a:pt x="19" y="24"/>
                    <a:pt x="20" y="23"/>
                  </a:cubicBezTo>
                  <a:cubicBezTo>
                    <a:pt x="23" y="21"/>
                    <a:pt x="25" y="19"/>
                    <a:pt x="25" y="15"/>
                  </a:cubicBezTo>
                  <a:cubicBezTo>
                    <a:pt x="25" y="15"/>
                    <a:pt x="26" y="14"/>
                    <a:pt x="26" y="13"/>
                  </a:cubicBezTo>
                  <a:cubicBezTo>
                    <a:pt x="26" y="13"/>
                    <a:pt x="26" y="13"/>
                    <a:pt x="26" y="12"/>
                  </a:cubicBezTo>
                  <a:cubicBezTo>
                    <a:pt x="26"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5" name="Freeform 92">
              <a:extLst>
                <a:ext uri="{FF2B5EF4-FFF2-40B4-BE49-F238E27FC236}">
                  <a16:creationId xmlns:a16="http://schemas.microsoft.com/office/drawing/2014/main" id="{315169A3-80EA-4DC9-B4C1-F184631E767E}"/>
                </a:ext>
              </a:extLst>
            </p:cNvPr>
            <p:cNvSpPr>
              <a:spLocks/>
            </p:cNvSpPr>
            <p:nvPr/>
          </p:nvSpPr>
          <p:spPr bwMode="auto">
            <a:xfrm>
              <a:off x="6623509" y="2374238"/>
              <a:ext cx="59316" cy="49606"/>
            </a:xfrm>
            <a:custGeom>
              <a:avLst/>
              <a:gdLst>
                <a:gd name="T0" fmla="*/ 13 w 26"/>
                <a:gd name="T1" fmla="*/ 0 h 25"/>
                <a:gd name="T2" fmla="*/ 0 w 26"/>
                <a:gd name="T3" fmla="*/ 12 h 25"/>
                <a:gd name="T4" fmla="*/ 7 w 26"/>
                <a:gd name="T5" fmla="*/ 23 h 25"/>
                <a:gd name="T6" fmla="*/ 9 w 26"/>
                <a:gd name="T7" fmla="*/ 24 h 25"/>
                <a:gd name="T8" fmla="*/ 13 w 26"/>
                <a:gd name="T9" fmla="*/ 25 h 25"/>
                <a:gd name="T10" fmla="*/ 23 w 26"/>
                <a:gd name="T11" fmla="*/ 20 h 25"/>
                <a:gd name="T12" fmla="*/ 24 w 26"/>
                <a:gd name="T13" fmla="*/ 19 h 25"/>
                <a:gd name="T14" fmla="*/ 26 w 26"/>
                <a:gd name="T15" fmla="*/ 12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6" y="0"/>
                    <a:pt x="0" y="5"/>
                    <a:pt x="0" y="12"/>
                  </a:cubicBezTo>
                  <a:cubicBezTo>
                    <a:pt x="0" y="17"/>
                    <a:pt x="3" y="21"/>
                    <a:pt x="7" y="23"/>
                  </a:cubicBezTo>
                  <a:cubicBezTo>
                    <a:pt x="8" y="24"/>
                    <a:pt x="8" y="24"/>
                    <a:pt x="9" y="24"/>
                  </a:cubicBezTo>
                  <a:cubicBezTo>
                    <a:pt x="10" y="25"/>
                    <a:pt x="12" y="25"/>
                    <a:pt x="13" y="25"/>
                  </a:cubicBezTo>
                  <a:cubicBezTo>
                    <a:pt x="17" y="25"/>
                    <a:pt x="21" y="23"/>
                    <a:pt x="23" y="20"/>
                  </a:cubicBezTo>
                  <a:cubicBezTo>
                    <a:pt x="23" y="20"/>
                    <a:pt x="24" y="19"/>
                    <a:pt x="24" y="19"/>
                  </a:cubicBezTo>
                  <a:cubicBezTo>
                    <a:pt x="25" y="17"/>
                    <a:pt x="26" y="15"/>
                    <a:pt x="26" y="12"/>
                  </a:cubicBezTo>
                  <a:cubicBezTo>
                    <a:pt x="26"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6" name="Freeform 93">
              <a:extLst>
                <a:ext uri="{FF2B5EF4-FFF2-40B4-BE49-F238E27FC236}">
                  <a16:creationId xmlns:a16="http://schemas.microsoft.com/office/drawing/2014/main" id="{934CDE00-8697-4285-8B63-044424A07DE4}"/>
                </a:ext>
              </a:extLst>
            </p:cNvPr>
            <p:cNvSpPr>
              <a:spLocks/>
            </p:cNvSpPr>
            <p:nvPr/>
          </p:nvSpPr>
          <p:spPr bwMode="auto">
            <a:xfrm>
              <a:off x="6862577" y="2869074"/>
              <a:ext cx="58342" cy="50447"/>
            </a:xfrm>
            <a:custGeom>
              <a:avLst/>
              <a:gdLst>
                <a:gd name="T0" fmla="*/ 12 w 25"/>
                <a:gd name="T1" fmla="*/ 0 h 25"/>
                <a:gd name="T2" fmla="*/ 0 w 25"/>
                <a:gd name="T3" fmla="*/ 13 h 25"/>
                <a:gd name="T4" fmla="*/ 4 w 25"/>
                <a:gd name="T5" fmla="*/ 23 h 25"/>
                <a:gd name="T6" fmla="*/ 6 w 25"/>
                <a:gd name="T7" fmla="*/ 24 h 25"/>
                <a:gd name="T8" fmla="*/ 12 w 25"/>
                <a:gd name="T9" fmla="*/ 25 h 25"/>
                <a:gd name="T10" fmla="*/ 17 w 25"/>
                <a:gd name="T11" fmla="*/ 24 h 25"/>
                <a:gd name="T12" fmla="*/ 19 w 25"/>
                <a:gd name="T13" fmla="*/ 24 h 25"/>
                <a:gd name="T14" fmla="*/ 25 w 25"/>
                <a:gd name="T15" fmla="*/ 13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5" y="0"/>
                    <a:pt x="0" y="6"/>
                    <a:pt x="0" y="13"/>
                  </a:cubicBezTo>
                  <a:cubicBezTo>
                    <a:pt x="0" y="17"/>
                    <a:pt x="2" y="20"/>
                    <a:pt x="4" y="23"/>
                  </a:cubicBezTo>
                  <a:cubicBezTo>
                    <a:pt x="5" y="23"/>
                    <a:pt x="5" y="23"/>
                    <a:pt x="6" y="24"/>
                  </a:cubicBezTo>
                  <a:cubicBezTo>
                    <a:pt x="8" y="25"/>
                    <a:pt x="10" y="25"/>
                    <a:pt x="12" y="25"/>
                  </a:cubicBezTo>
                  <a:cubicBezTo>
                    <a:pt x="14" y="25"/>
                    <a:pt x="16" y="25"/>
                    <a:pt x="17" y="24"/>
                  </a:cubicBezTo>
                  <a:cubicBezTo>
                    <a:pt x="18" y="24"/>
                    <a:pt x="19" y="24"/>
                    <a:pt x="19" y="24"/>
                  </a:cubicBezTo>
                  <a:cubicBezTo>
                    <a:pt x="23" y="21"/>
                    <a:pt x="25" y="17"/>
                    <a:pt x="25" y="13"/>
                  </a:cubicBezTo>
                  <a:cubicBezTo>
                    <a:pt x="25" y="6"/>
                    <a:pt x="19"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7" name="Freeform 94">
              <a:extLst>
                <a:ext uri="{FF2B5EF4-FFF2-40B4-BE49-F238E27FC236}">
                  <a16:creationId xmlns:a16="http://schemas.microsoft.com/office/drawing/2014/main" id="{4A9C7256-57AE-4A20-B1F3-356A356DB019}"/>
                </a:ext>
              </a:extLst>
            </p:cNvPr>
            <p:cNvSpPr>
              <a:spLocks/>
            </p:cNvSpPr>
            <p:nvPr/>
          </p:nvSpPr>
          <p:spPr bwMode="auto">
            <a:xfrm>
              <a:off x="7139917" y="2901519"/>
              <a:ext cx="58342" cy="49606"/>
            </a:xfrm>
            <a:custGeom>
              <a:avLst/>
              <a:gdLst>
                <a:gd name="T0" fmla="*/ 13 w 25"/>
                <a:gd name="T1" fmla="*/ 0 h 25"/>
                <a:gd name="T2" fmla="*/ 0 w 25"/>
                <a:gd name="T3" fmla="*/ 12 h 25"/>
                <a:gd name="T4" fmla="*/ 6 w 25"/>
                <a:gd name="T5" fmla="*/ 23 h 25"/>
                <a:gd name="T6" fmla="*/ 8 w 25"/>
                <a:gd name="T7" fmla="*/ 24 h 25"/>
                <a:gd name="T8" fmla="*/ 13 w 25"/>
                <a:gd name="T9" fmla="*/ 25 h 25"/>
                <a:gd name="T10" fmla="*/ 17 w 25"/>
                <a:gd name="T11" fmla="*/ 24 h 25"/>
                <a:gd name="T12" fmla="*/ 18 w 25"/>
                <a:gd name="T13" fmla="*/ 23 h 25"/>
                <a:gd name="T14" fmla="*/ 25 w 25"/>
                <a:gd name="T15" fmla="*/ 12 h 25"/>
                <a:gd name="T16" fmla="*/ 13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3" y="0"/>
                  </a:moveTo>
                  <a:cubicBezTo>
                    <a:pt x="6" y="0"/>
                    <a:pt x="0" y="5"/>
                    <a:pt x="0" y="12"/>
                  </a:cubicBezTo>
                  <a:cubicBezTo>
                    <a:pt x="0" y="17"/>
                    <a:pt x="2" y="21"/>
                    <a:pt x="6" y="23"/>
                  </a:cubicBezTo>
                  <a:cubicBezTo>
                    <a:pt x="7" y="23"/>
                    <a:pt x="7" y="24"/>
                    <a:pt x="8" y="24"/>
                  </a:cubicBezTo>
                  <a:cubicBezTo>
                    <a:pt x="9" y="25"/>
                    <a:pt x="11" y="25"/>
                    <a:pt x="13" y="25"/>
                  </a:cubicBezTo>
                  <a:cubicBezTo>
                    <a:pt x="14" y="25"/>
                    <a:pt x="15" y="25"/>
                    <a:pt x="17" y="24"/>
                  </a:cubicBezTo>
                  <a:cubicBezTo>
                    <a:pt x="17" y="24"/>
                    <a:pt x="18" y="24"/>
                    <a:pt x="18" y="23"/>
                  </a:cubicBezTo>
                  <a:cubicBezTo>
                    <a:pt x="22" y="21"/>
                    <a:pt x="25" y="17"/>
                    <a:pt x="25" y="12"/>
                  </a:cubicBezTo>
                  <a:cubicBezTo>
                    <a:pt x="25"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8" name="Freeform 95">
              <a:extLst>
                <a:ext uri="{FF2B5EF4-FFF2-40B4-BE49-F238E27FC236}">
                  <a16:creationId xmlns:a16="http://schemas.microsoft.com/office/drawing/2014/main" id="{62BACAE2-FD53-40A8-85B1-96293CC6C3E8}"/>
                </a:ext>
              </a:extLst>
            </p:cNvPr>
            <p:cNvSpPr>
              <a:spLocks/>
            </p:cNvSpPr>
            <p:nvPr/>
          </p:nvSpPr>
          <p:spPr bwMode="auto">
            <a:xfrm>
              <a:off x="7405948" y="2855345"/>
              <a:ext cx="60288" cy="49606"/>
            </a:xfrm>
            <a:custGeom>
              <a:avLst/>
              <a:gdLst>
                <a:gd name="T0" fmla="*/ 13 w 26"/>
                <a:gd name="T1" fmla="*/ 0 h 25"/>
                <a:gd name="T2" fmla="*/ 0 w 26"/>
                <a:gd name="T3" fmla="*/ 12 h 25"/>
                <a:gd name="T4" fmla="*/ 11 w 26"/>
                <a:gd name="T5" fmla="*/ 25 h 25"/>
                <a:gd name="T6" fmla="*/ 13 w 26"/>
                <a:gd name="T7" fmla="*/ 25 h 25"/>
                <a:gd name="T8" fmla="*/ 13 w 26"/>
                <a:gd name="T9" fmla="*/ 25 h 25"/>
                <a:gd name="T10" fmla="*/ 21 w 26"/>
                <a:gd name="T11" fmla="*/ 23 h 25"/>
                <a:gd name="T12" fmla="*/ 22 w 26"/>
                <a:gd name="T13" fmla="*/ 22 h 25"/>
                <a:gd name="T14" fmla="*/ 26 w 26"/>
                <a:gd name="T15" fmla="*/ 12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6" y="0"/>
                    <a:pt x="0" y="5"/>
                    <a:pt x="0" y="12"/>
                  </a:cubicBezTo>
                  <a:cubicBezTo>
                    <a:pt x="0" y="19"/>
                    <a:pt x="5" y="24"/>
                    <a:pt x="11" y="25"/>
                  </a:cubicBezTo>
                  <a:cubicBezTo>
                    <a:pt x="11" y="25"/>
                    <a:pt x="12" y="25"/>
                    <a:pt x="13" y="25"/>
                  </a:cubicBezTo>
                  <a:cubicBezTo>
                    <a:pt x="13" y="25"/>
                    <a:pt x="13" y="25"/>
                    <a:pt x="13" y="25"/>
                  </a:cubicBezTo>
                  <a:cubicBezTo>
                    <a:pt x="16" y="25"/>
                    <a:pt x="18" y="24"/>
                    <a:pt x="21" y="23"/>
                  </a:cubicBezTo>
                  <a:cubicBezTo>
                    <a:pt x="21" y="22"/>
                    <a:pt x="21" y="22"/>
                    <a:pt x="22" y="22"/>
                  </a:cubicBezTo>
                  <a:cubicBezTo>
                    <a:pt x="24" y="19"/>
                    <a:pt x="26" y="16"/>
                    <a:pt x="26" y="12"/>
                  </a:cubicBezTo>
                  <a:cubicBezTo>
                    <a:pt x="26"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59" name="Freeform 96">
              <a:extLst>
                <a:ext uri="{FF2B5EF4-FFF2-40B4-BE49-F238E27FC236}">
                  <a16:creationId xmlns:a16="http://schemas.microsoft.com/office/drawing/2014/main" id="{BD14E9E1-98F5-4B80-89B2-8014B99C0D08}"/>
                </a:ext>
              </a:extLst>
            </p:cNvPr>
            <p:cNvSpPr>
              <a:spLocks/>
            </p:cNvSpPr>
            <p:nvPr/>
          </p:nvSpPr>
          <p:spPr bwMode="auto">
            <a:xfrm>
              <a:off x="5737338" y="3035573"/>
              <a:ext cx="57369" cy="49606"/>
            </a:xfrm>
            <a:custGeom>
              <a:avLst/>
              <a:gdLst>
                <a:gd name="T0" fmla="*/ 12 w 25"/>
                <a:gd name="T1" fmla="*/ 0 h 25"/>
                <a:gd name="T2" fmla="*/ 0 w 25"/>
                <a:gd name="T3" fmla="*/ 13 h 25"/>
                <a:gd name="T4" fmla="*/ 12 w 25"/>
                <a:gd name="T5" fmla="*/ 25 h 25"/>
                <a:gd name="T6" fmla="*/ 15 w 25"/>
                <a:gd name="T7" fmla="*/ 25 h 25"/>
                <a:gd name="T8" fmla="*/ 17 w 25"/>
                <a:gd name="T9" fmla="*/ 25 h 25"/>
                <a:gd name="T10" fmla="*/ 21 w 25"/>
                <a:gd name="T11" fmla="*/ 22 h 25"/>
                <a:gd name="T12" fmla="*/ 23 w 25"/>
                <a:gd name="T13" fmla="*/ 20 h 25"/>
                <a:gd name="T14" fmla="*/ 25 w 25"/>
                <a:gd name="T15" fmla="*/ 13 h 25"/>
                <a:gd name="T16" fmla="*/ 25 w 25"/>
                <a:gd name="T17" fmla="*/ 12 h 25"/>
                <a:gd name="T18" fmla="*/ 25 w 25"/>
                <a:gd name="T19" fmla="*/ 10 h 25"/>
                <a:gd name="T20" fmla="*/ 24 w 25"/>
                <a:gd name="T21" fmla="*/ 7 h 25"/>
                <a:gd name="T22" fmla="*/ 22 w 25"/>
                <a:gd name="T23" fmla="*/ 5 h 25"/>
                <a:gd name="T24" fmla="*/ 12 w 25"/>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25">
                  <a:moveTo>
                    <a:pt x="12" y="0"/>
                  </a:moveTo>
                  <a:cubicBezTo>
                    <a:pt x="5" y="0"/>
                    <a:pt x="0" y="6"/>
                    <a:pt x="0" y="13"/>
                  </a:cubicBezTo>
                  <a:cubicBezTo>
                    <a:pt x="0" y="20"/>
                    <a:pt x="5" y="25"/>
                    <a:pt x="12" y="25"/>
                  </a:cubicBezTo>
                  <a:cubicBezTo>
                    <a:pt x="13" y="25"/>
                    <a:pt x="14" y="25"/>
                    <a:pt x="15" y="25"/>
                  </a:cubicBezTo>
                  <a:cubicBezTo>
                    <a:pt x="16" y="25"/>
                    <a:pt x="16" y="25"/>
                    <a:pt x="17" y="25"/>
                  </a:cubicBezTo>
                  <a:cubicBezTo>
                    <a:pt x="18" y="24"/>
                    <a:pt x="20" y="23"/>
                    <a:pt x="21" y="22"/>
                  </a:cubicBezTo>
                  <a:cubicBezTo>
                    <a:pt x="22" y="21"/>
                    <a:pt x="22" y="21"/>
                    <a:pt x="23" y="20"/>
                  </a:cubicBezTo>
                  <a:cubicBezTo>
                    <a:pt x="24" y="18"/>
                    <a:pt x="25" y="15"/>
                    <a:pt x="25" y="13"/>
                  </a:cubicBezTo>
                  <a:cubicBezTo>
                    <a:pt x="25" y="12"/>
                    <a:pt x="25" y="12"/>
                    <a:pt x="25" y="12"/>
                  </a:cubicBezTo>
                  <a:cubicBezTo>
                    <a:pt x="25" y="11"/>
                    <a:pt x="25" y="11"/>
                    <a:pt x="25" y="10"/>
                  </a:cubicBezTo>
                  <a:cubicBezTo>
                    <a:pt x="24" y="9"/>
                    <a:pt x="24" y="8"/>
                    <a:pt x="24" y="7"/>
                  </a:cubicBezTo>
                  <a:cubicBezTo>
                    <a:pt x="23" y="6"/>
                    <a:pt x="23" y="5"/>
                    <a:pt x="22" y="5"/>
                  </a:cubicBezTo>
                  <a:cubicBezTo>
                    <a:pt x="20" y="2"/>
                    <a:pt x="16"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0" name="Freeform 97">
              <a:extLst>
                <a:ext uri="{FF2B5EF4-FFF2-40B4-BE49-F238E27FC236}">
                  <a16:creationId xmlns:a16="http://schemas.microsoft.com/office/drawing/2014/main" id="{2E5CD60F-943B-490E-9325-ACDE4ECA468D}"/>
                </a:ext>
              </a:extLst>
            </p:cNvPr>
            <p:cNvSpPr>
              <a:spLocks/>
            </p:cNvSpPr>
            <p:nvPr/>
          </p:nvSpPr>
          <p:spPr bwMode="auto">
            <a:xfrm>
              <a:off x="5354919" y="2996846"/>
              <a:ext cx="57369" cy="49606"/>
            </a:xfrm>
            <a:custGeom>
              <a:avLst/>
              <a:gdLst>
                <a:gd name="T0" fmla="*/ 12 w 25"/>
                <a:gd name="T1" fmla="*/ 0 h 25"/>
                <a:gd name="T2" fmla="*/ 0 w 25"/>
                <a:gd name="T3" fmla="*/ 13 h 25"/>
                <a:gd name="T4" fmla="*/ 0 w 25"/>
                <a:gd name="T5" fmla="*/ 15 h 25"/>
                <a:gd name="T6" fmla="*/ 0 w 25"/>
                <a:gd name="T7" fmla="*/ 17 h 25"/>
                <a:gd name="T8" fmla="*/ 12 w 25"/>
                <a:gd name="T9" fmla="*/ 25 h 25"/>
                <a:gd name="T10" fmla="*/ 13 w 25"/>
                <a:gd name="T11" fmla="*/ 25 h 25"/>
                <a:gd name="T12" fmla="*/ 15 w 25"/>
                <a:gd name="T13" fmla="*/ 25 h 25"/>
                <a:gd name="T14" fmla="*/ 25 w 25"/>
                <a:gd name="T15" fmla="*/ 13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5" y="0"/>
                    <a:pt x="0" y="6"/>
                    <a:pt x="0" y="13"/>
                  </a:cubicBezTo>
                  <a:cubicBezTo>
                    <a:pt x="0" y="14"/>
                    <a:pt x="0" y="14"/>
                    <a:pt x="0" y="15"/>
                  </a:cubicBezTo>
                  <a:cubicBezTo>
                    <a:pt x="0" y="16"/>
                    <a:pt x="0" y="16"/>
                    <a:pt x="0" y="17"/>
                  </a:cubicBezTo>
                  <a:cubicBezTo>
                    <a:pt x="2" y="22"/>
                    <a:pt x="7" y="25"/>
                    <a:pt x="12" y="25"/>
                  </a:cubicBezTo>
                  <a:cubicBezTo>
                    <a:pt x="13" y="25"/>
                    <a:pt x="13" y="25"/>
                    <a:pt x="13" y="25"/>
                  </a:cubicBezTo>
                  <a:cubicBezTo>
                    <a:pt x="14" y="25"/>
                    <a:pt x="15" y="25"/>
                    <a:pt x="15" y="25"/>
                  </a:cubicBezTo>
                  <a:cubicBezTo>
                    <a:pt x="21" y="24"/>
                    <a:pt x="25" y="19"/>
                    <a:pt x="25" y="13"/>
                  </a:cubicBezTo>
                  <a:cubicBezTo>
                    <a:pt x="25" y="6"/>
                    <a:pt x="19"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1" name="Freeform 98">
              <a:extLst>
                <a:ext uri="{FF2B5EF4-FFF2-40B4-BE49-F238E27FC236}">
                  <a16:creationId xmlns:a16="http://schemas.microsoft.com/office/drawing/2014/main" id="{30AA57FC-DA21-4387-8DAA-2BA2F0616827}"/>
                </a:ext>
              </a:extLst>
            </p:cNvPr>
            <p:cNvSpPr>
              <a:spLocks/>
            </p:cNvSpPr>
            <p:nvPr/>
          </p:nvSpPr>
          <p:spPr bwMode="auto">
            <a:xfrm>
              <a:off x="4951230" y="3304006"/>
              <a:ext cx="60288" cy="50447"/>
            </a:xfrm>
            <a:custGeom>
              <a:avLst/>
              <a:gdLst>
                <a:gd name="T0" fmla="*/ 13 w 26"/>
                <a:gd name="T1" fmla="*/ 0 h 25"/>
                <a:gd name="T2" fmla="*/ 6 w 26"/>
                <a:gd name="T3" fmla="*/ 2 h 25"/>
                <a:gd name="T4" fmla="*/ 5 w 26"/>
                <a:gd name="T5" fmla="*/ 3 h 25"/>
                <a:gd name="T6" fmla="*/ 0 w 26"/>
                <a:gd name="T7" fmla="*/ 13 h 25"/>
                <a:gd name="T8" fmla="*/ 13 w 26"/>
                <a:gd name="T9" fmla="*/ 25 h 25"/>
                <a:gd name="T10" fmla="*/ 26 w 26"/>
                <a:gd name="T11" fmla="*/ 14 h 25"/>
                <a:gd name="T12" fmla="*/ 26 w 26"/>
                <a:gd name="T13" fmla="*/ 13 h 25"/>
                <a:gd name="T14" fmla="*/ 26 w 26"/>
                <a:gd name="T15" fmla="*/ 12 h 25"/>
                <a:gd name="T16" fmla="*/ 26 w 26"/>
                <a:gd name="T17" fmla="*/ 11 h 25"/>
                <a:gd name="T18" fmla="*/ 26 w 26"/>
                <a:gd name="T19" fmla="*/ 10 h 25"/>
                <a:gd name="T20" fmla="*/ 25 w 26"/>
                <a:gd name="T21" fmla="*/ 8 h 25"/>
                <a:gd name="T22" fmla="*/ 13 w 26"/>
                <a:gd name="T23"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 h="25">
                  <a:moveTo>
                    <a:pt x="13" y="0"/>
                  </a:moveTo>
                  <a:cubicBezTo>
                    <a:pt x="11" y="0"/>
                    <a:pt x="8" y="1"/>
                    <a:pt x="6" y="2"/>
                  </a:cubicBezTo>
                  <a:cubicBezTo>
                    <a:pt x="6" y="2"/>
                    <a:pt x="5" y="3"/>
                    <a:pt x="5" y="3"/>
                  </a:cubicBezTo>
                  <a:cubicBezTo>
                    <a:pt x="2" y="5"/>
                    <a:pt x="0" y="9"/>
                    <a:pt x="0" y="13"/>
                  </a:cubicBezTo>
                  <a:cubicBezTo>
                    <a:pt x="0" y="20"/>
                    <a:pt x="6" y="25"/>
                    <a:pt x="13" y="25"/>
                  </a:cubicBezTo>
                  <a:cubicBezTo>
                    <a:pt x="20" y="25"/>
                    <a:pt x="25" y="20"/>
                    <a:pt x="26" y="14"/>
                  </a:cubicBezTo>
                  <a:cubicBezTo>
                    <a:pt x="26" y="13"/>
                    <a:pt x="26" y="13"/>
                    <a:pt x="26" y="13"/>
                  </a:cubicBezTo>
                  <a:cubicBezTo>
                    <a:pt x="26" y="12"/>
                    <a:pt x="26" y="12"/>
                    <a:pt x="26" y="12"/>
                  </a:cubicBezTo>
                  <a:cubicBezTo>
                    <a:pt x="26" y="12"/>
                    <a:pt x="26" y="12"/>
                    <a:pt x="26" y="11"/>
                  </a:cubicBezTo>
                  <a:cubicBezTo>
                    <a:pt x="26" y="11"/>
                    <a:pt x="26" y="11"/>
                    <a:pt x="26" y="10"/>
                  </a:cubicBezTo>
                  <a:cubicBezTo>
                    <a:pt x="25" y="9"/>
                    <a:pt x="25" y="9"/>
                    <a:pt x="25" y="8"/>
                  </a:cubicBezTo>
                  <a:cubicBezTo>
                    <a:pt x="23" y="3"/>
                    <a:pt x="19"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2" name="Freeform 99">
              <a:extLst>
                <a:ext uri="{FF2B5EF4-FFF2-40B4-BE49-F238E27FC236}">
                  <a16:creationId xmlns:a16="http://schemas.microsoft.com/office/drawing/2014/main" id="{E4552A88-F0BC-4232-8005-E2C38283A5A7}"/>
                </a:ext>
              </a:extLst>
            </p:cNvPr>
            <p:cNvSpPr>
              <a:spLocks/>
            </p:cNvSpPr>
            <p:nvPr/>
          </p:nvSpPr>
          <p:spPr bwMode="auto">
            <a:xfrm>
              <a:off x="7074458" y="2628943"/>
              <a:ext cx="58342" cy="49606"/>
            </a:xfrm>
            <a:custGeom>
              <a:avLst/>
              <a:gdLst>
                <a:gd name="T0" fmla="*/ 13 w 25"/>
                <a:gd name="T1" fmla="*/ 0 h 25"/>
                <a:gd name="T2" fmla="*/ 0 w 25"/>
                <a:gd name="T3" fmla="*/ 12 h 25"/>
                <a:gd name="T4" fmla="*/ 8 w 25"/>
                <a:gd name="T5" fmla="*/ 24 h 25"/>
                <a:gd name="T6" fmla="*/ 10 w 25"/>
                <a:gd name="T7" fmla="*/ 25 h 25"/>
                <a:gd name="T8" fmla="*/ 13 w 25"/>
                <a:gd name="T9" fmla="*/ 25 h 25"/>
                <a:gd name="T10" fmla="*/ 17 w 25"/>
                <a:gd name="T11" fmla="*/ 24 h 25"/>
                <a:gd name="T12" fmla="*/ 19 w 25"/>
                <a:gd name="T13" fmla="*/ 23 h 25"/>
                <a:gd name="T14" fmla="*/ 25 w 25"/>
                <a:gd name="T15" fmla="*/ 12 h 25"/>
                <a:gd name="T16" fmla="*/ 13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3" y="0"/>
                  </a:moveTo>
                  <a:cubicBezTo>
                    <a:pt x="6" y="0"/>
                    <a:pt x="0" y="5"/>
                    <a:pt x="0" y="12"/>
                  </a:cubicBezTo>
                  <a:cubicBezTo>
                    <a:pt x="0" y="18"/>
                    <a:pt x="3" y="22"/>
                    <a:pt x="8" y="24"/>
                  </a:cubicBezTo>
                  <a:cubicBezTo>
                    <a:pt x="9" y="24"/>
                    <a:pt x="9" y="24"/>
                    <a:pt x="10" y="25"/>
                  </a:cubicBezTo>
                  <a:cubicBezTo>
                    <a:pt x="11" y="25"/>
                    <a:pt x="12" y="25"/>
                    <a:pt x="13" y="25"/>
                  </a:cubicBezTo>
                  <a:cubicBezTo>
                    <a:pt x="14" y="25"/>
                    <a:pt x="16" y="25"/>
                    <a:pt x="17" y="24"/>
                  </a:cubicBezTo>
                  <a:cubicBezTo>
                    <a:pt x="18" y="24"/>
                    <a:pt x="19" y="24"/>
                    <a:pt x="19" y="23"/>
                  </a:cubicBezTo>
                  <a:cubicBezTo>
                    <a:pt x="23" y="21"/>
                    <a:pt x="25" y="17"/>
                    <a:pt x="25" y="12"/>
                  </a:cubicBezTo>
                  <a:cubicBezTo>
                    <a:pt x="25"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3" name="Freeform 100">
              <a:extLst>
                <a:ext uri="{FF2B5EF4-FFF2-40B4-BE49-F238E27FC236}">
                  <a16:creationId xmlns:a16="http://schemas.microsoft.com/office/drawing/2014/main" id="{A8119DB4-3ED9-48D3-A43A-9EF43F6532CC}"/>
                </a:ext>
              </a:extLst>
            </p:cNvPr>
            <p:cNvSpPr>
              <a:spLocks/>
            </p:cNvSpPr>
            <p:nvPr/>
          </p:nvSpPr>
          <p:spPr bwMode="auto">
            <a:xfrm>
              <a:off x="7841020" y="2721290"/>
              <a:ext cx="58342" cy="49606"/>
            </a:xfrm>
            <a:custGeom>
              <a:avLst/>
              <a:gdLst>
                <a:gd name="T0" fmla="*/ 12 w 25"/>
                <a:gd name="T1" fmla="*/ 0 h 25"/>
                <a:gd name="T2" fmla="*/ 0 w 25"/>
                <a:gd name="T3" fmla="*/ 10 h 25"/>
                <a:gd name="T4" fmla="*/ 0 w 25"/>
                <a:gd name="T5" fmla="*/ 12 h 25"/>
                <a:gd name="T6" fmla="*/ 0 w 25"/>
                <a:gd name="T7" fmla="*/ 12 h 25"/>
                <a:gd name="T8" fmla="*/ 12 w 25"/>
                <a:gd name="T9" fmla="*/ 25 h 25"/>
                <a:gd name="T10" fmla="*/ 13 w 25"/>
                <a:gd name="T11" fmla="*/ 25 h 25"/>
                <a:gd name="T12" fmla="*/ 15 w 25"/>
                <a:gd name="T13" fmla="*/ 25 h 25"/>
                <a:gd name="T14" fmla="*/ 25 w 25"/>
                <a:gd name="T15" fmla="*/ 12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6" y="0"/>
                    <a:pt x="1" y="4"/>
                    <a:pt x="0" y="10"/>
                  </a:cubicBezTo>
                  <a:cubicBezTo>
                    <a:pt x="0" y="10"/>
                    <a:pt x="0" y="11"/>
                    <a:pt x="0" y="12"/>
                  </a:cubicBezTo>
                  <a:cubicBezTo>
                    <a:pt x="0" y="12"/>
                    <a:pt x="0" y="12"/>
                    <a:pt x="0" y="12"/>
                  </a:cubicBezTo>
                  <a:cubicBezTo>
                    <a:pt x="0" y="19"/>
                    <a:pt x="5" y="25"/>
                    <a:pt x="12" y="25"/>
                  </a:cubicBezTo>
                  <a:cubicBezTo>
                    <a:pt x="13" y="25"/>
                    <a:pt x="13" y="25"/>
                    <a:pt x="13" y="25"/>
                  </a:cubicBezTo>
                  <a:cubicBezTo>
                    <a:pt x="14" y="25"/>
                    <a:pt x="15" y="25"/>
                    <a:pt x="15" y="25"/>
                  </a:cubicBezTo>
                  <a:cubicBezTo>
                    <a:pt x="21" y="23"/>
                    <a:pt x="25" y="18"/>
                    <a:pt x="25" y="12"/>
                  </a:cubicBezTo>
                  <a:cubicBezTo>
                    <a:pt x="25" y="5"/>
                    <a:pt x="19"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4" name="Freeform 101">
              <a:extLst>
                <a:ext uri="{FF2B5EF4-FFF2-40B4-BE49-F238E27FC236}">
                  <a16:creationId xmlns:a16="http://schemas.microsoft.com/office/drawing/2014/main" id="{796D9A1C-6C63-4B22-B743-B3844EF62C97}"/>
                </a:ext>
              </a:extLst>
            </p:cNvPr>
            <p:cNvSpPr>
              <a:spLocks/>
            </p:cNvSpPr>
            <p:nvPr/>
          </p:nvSpPr>
          <p:spPr bwMode="auto">
            <a:xfrm>
              <a:off x="8583090" y="3229532"/>
              <a:ext cx="57369" cy="50447"/>
            </a:xfrm>
            <a:custGeom>
              <a:avLst/>
              <a:gdLst>
                <a:gd name="T0" fmla="*/ 12 w 25"/>
                <a:gd name="T1" fmla="*/ 0 h 25"/>
                <a:gd name="T2" fmla="*/ 0 w 25"/>
                <a:gd name="T3" fmla="*/ 13 h 25"/>
                <a:gd name="T4" fmla="*/ 2 w 25"/>
                <a:gd name="T5" fmla="*/ 20 h 25"/>
                <a:gd name="T6" fmla="*/ 3 w 25"/>
                <a:gd name="T7" fmla="*/ 21 h 25"/>
                <a:gd name="T8" fmla="*/ 9 w 25"/>
                <a:gd name="T9" fmla="*/ 25 h 25"/>
                <a:gd name="T10" fmla="*/ 10 w 25"/>
                <a:gd name="T11" fmla="*/ 25 h 25"/>
                <a:gd name="T12" fmla="*/ 12 w 25"/>
                <a:gd name="T13" fmla="*/ 25 h 25"/>
                <a:gd name="T14" fmla="*/ 25 w 25"/>
                <a:gd name="T15" fmla="*/ 13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5" y="0"/>
                    <a:pt x="0" y="6"/>
                    <a:pt x="0" y="13"/>
                  </a:cubicBezTo>
                  <a:cubicBezTo>
                    <a:pt x="0" y="15"/>
                    <a:pt x="1" y="18"/>
                    <a:pt x="2" y="20"/>
                  </a:cubicBezTo>
                  <a:cubicBezTo>
                    <a:pt x="2" y="20"/>
                    <a:pt x="3" y="21"/>
                    <a:pt x="3" y="21"/>
                  </a:cubicBezTo>
                  <a:cubicBezTo>
                    <a:pt x="5" y="23"/>
                    <a:pt x="6" y="24"/>
                    <a:pt x="9" y="25"/>
                  </a:cubicBezTo>
                  <a:cubicBezTo>
                    <a:pt x="9" y="25"/>
                    <a:pt x="10" y="25"/>
                    <a:pt x="10" y="25"/>
                  </a:cubicBezTo>
                  <a:cubicBezTo>
                    <a:pt x="11" y="25"/>
                    <a:pt x="12" y="25"/>
                    <a:pt x="12" y="25"/>
                  </a:cubicBezTo>
                  <a:cubicBezTo>
                    <a:pt x="19" y="25"/>
                    <a:pt x="25" y="20"/>
                    <a:pt x="25" y="13"/>
                  </a:cubicBezTo>
                  <a:cubicBezTo>
                    <a:pt x="25" y="6"/>
                    <a:pt x="19"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5" name="Freeform 102">
              <a:extLst>
                <a:ext uri="{FF2B5EF4-FFF2-40B4-BE49-F238E27FC236}">
                  <a16:creationId xmlns:a16="http://schemas.microsoft.com/office/drawing/2014/main" id="{44F8F28B-9A4B-4D60-B9AD-0FAE8A538864}"/>
                </a:ext>
              </a:extLst>
            </p:cNvPr>
            <p:cNvSpPr>
              <a:spLocks/>
            </p:cNvSpPr>
            <p:nvPr/>
          </p:nvSpPr>
          <p:spPr bwMode="auto">
            <a:xfrm>
              <a:off x="8093869" y="3347526"/>
              <a:ext cx="57369" cy="51289"/>
            </a:xfrm>
            <a:custGeom>
              <a:avLst/>
              <a:gdLst>
                <a:gd name="T0" fmla="*/ 12 w 25"/>
                <a:gd name="T1" fmla="*/ 0 h 26"/>
                <a:gd name="T2" fmla="*/ 0 w 25"/>
                <a:gd name="T3" fmla="*/ 13 h 26"/>
                <a:gd name="T4" fmla="*/ 5 w 25"/>
                <a:gd name="T5" fmla="*/ 24 h 26"/>
                <a:gd name="T6" fmla="*/ 7 w 25"/>
                <a:gd name="T7" fmla="*/ 25 h 26"/>
                <a:gd name="T8" fmla="*/ 12 w 25"/>
                <a:gd name="T9" fmla="*/ 26 h 26"/>
                <a:gd name="T10" fmla="*/ 14 w 25"/>
                <a:gd name="T11" fmla="*/ 26 h 26"/>
                <a:gd name="T12" fmla="*/ 16 w 25"/>
                <a:gd name="T13" fmla="*/ 25 h 26"/>
                <a:gd name="T14" fmla="*/ 25 w 25"/>
                <a:gd name="T15" fmla="*/ 13 h 26"/>
                <a:gd name="T16" fmla="*/ 12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2" y="0"/>
                  </a:moveTo>
                  <a:cubicBezTo>
                    <a:pt x="5" y="0"/>
                    <a:pt x="0" y="6"/>
                    <a:pt x="0" y="13"/>
                  </a:cubicBezTo>
                  <a:cubicBezTo>
                    <a:pt x="0" y="17"/>
                    <a:pt x="2" y="21"/>
                    <a:pt x="5" y="24"/>
                  </a:cubicBezTo>
                  <a:cubicBezTo>
                    <a:pt x="6" y="24"/>
                    <a:pt x="6" y="24"/>
                    <a:pt x="7" y="25"/>
                  </a:cubicBezTo>
                  <a:cubicBezTo>
                    <a:pt x="9" y="25"/>
                    <a:pt x="11" y="26"/>
                    <a:pt x="12" y="26"/>
                  </a:cubicBezTo>
                  <a:cubicBezTo>
                    <a:pt x="13" y="26"/>
                    <a:pt x="13" y="26"/>
                    <a:pt x="14" y="26"/>
                  </a:cubicBezTo>
                  <a:cubicBezTo>
                    <a:pt x="14" y="26"/>
                    <a:pt x="15" y="26"/>
                    <a:pt x="16" y="25"/>
                  </a:cubicBezTo>
                  <a:cubicBezTo>
                    <a:pt x="21" y="24"/>
                    <a:pt x="25" y="19"/>
                    <a:pt x="25" y="13"/>
                  </a:cubicBezTo>
                  <a:cubicBezTo>
                    <a:pt x="25" y="6"/>
                    <a:pt x="20"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6" name="Freeform 103">
              <a:extLst>
                <a:ext uri="{FF2B5EF4-FFF2-40B4-BE49-F238E27FC236}">
                  <a16:creationId xmlns:a16="http://schemas.microsoft.com/office/drawing/2014/main" id="{4545CEAE-9408-4078-8B0C-8D87CBC91FAF}"/>
                </a:ext>
              </a:extLst>
            </p:cNvPr>
            <p:cNvSpPr>
              <a:spLocks/>
            </p:cNvSpPr>
            <p:nvPr/>
          </p:nvSpPr>
          <p:spPr bwMode="auto">
            <a:xfrm>
              <a:off x="8248904" y="3962039"/>
              <a:ext cx="57369" cy="49606"/>
            </a:xfrm>
            <a:custGeom>
              <a:avLst/>
              <a:gdLst>
                <a:gd name="T0" fmla="*/ 13 w 25"/>
                <a:gd name="T1" fmla="*/ 0 h 25"/>
                <a:gd name="T2" fmla="*/ 0 w 25"/>
                <a:gd name="T3" fmla="*/ 12 h 25"/>
                <a:gd name="T4" fmla="*/ 13 w 25"/>
                <a:gd name="T5" fmla="*/ 25 h 25"/>
                <a:gd name="T6" fmla="*/ 22 w 25"/>
                <a:gd name="T7" fmla="*/ 21 h 25"/>
                <a:gd name="T8" fmla="*/ 23 w 25"/>
                <a:gd name="T9" fmla="*/ 19 h 25"/>
                <a:gd name="T10" fmla="*/ 23 w 25"/>
                <a:gd name="T11" fmla="*/ 19 h 25"/>
                <a:gd name="T12" fmla="*/ 25 w 25"/>
                <a:gd name="T13" fmla="*/ 17 h 25"/>
                <a:gd name="T14" fmla="*/ 25 w 25"/>
                <a:gd name="T15" fmla="*/ 12 h 25"/>
                <a:gd name="T16" fmla="*/ 25 w 25"/>
                <a:gd name="T17" fmla="*/ 10 h 25"/>
                <a:gd name="T18" fmla="*/ 25 w 25"/>
                <a:gd name="T19" fmla="*/ 8 h 25"/>
                <a:gd name="T20" fmla="*/ 21 w 25"/>
                <a:gd name="T21" fmla="*/ 2 h 25"/>
                <a:gd name="T22" fmla="*/ 18 w 25"/>
                <a:gd name="T23" fmla="*/ 1 h 25"/>
                <a:gd name="T24" fmla="*/ 13 w 25"/>
                <a:gd name="T25"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25">
                  <a:moveTo>
                    <a:pt x="13" y="0"/>
                  </a:moveTo>
                  <a:cubicBezTo>
                    <a:pt x="6" y="0"/>
                    <a:pt x="0" y="5"/>
                    <a:pt x="0" y="12"/>
                  </a:cubicBezTo>
                  <a:cubicBezTo>
                    <a:pt x="0" y="19"/>
                    <a:pt x="6" y="25"/>
                    <a:pt x="13" y="25"/>
                  </a:cubicBezTo>
                  <a:cubicBezTo>
                    <a:pt x="16" y="25"/>
                    <a:pt x="20" y="23"/>
                    <a:pt x="22" y="21"/>
                  </a:cubicBezTo>
                  <a:cubicBezTo>
                    <a:pt x="22" y="20"/>
                    <a:pt x="23" y="20"/>
                    <a:pt x="23" y="19"/>
                  </a:cubicBezTo>
                  <a:cubicBezTo>
                    <a:pt x="23" y="19"/>
                    <a:pt x="23" y="19"/>
                    <a:pt x="23" y="19"/>
                  </a:cubicBezTo>
                  <a:cubicBezTo>
                    <a:pt x="24" y="18"/>
                    <a:pt x="24" y="17"/>
                    <a:pt x="25" y="17"/>
                  </a:cubicBezTo>
                  <a:cubicBezTo>
                    <a:pt x="25" y="15"/>
                    <a:pt x="25" y="14"/>
                    <a:pt x="25" y="12"/>
                  </a:cubicBezTo>
                  <a:cubicBezTo>
                    <a:pt x="25" y="12"/>
                    <a:pt x="25" y="11"/>
                    <a:pt x="25" y="10"/>
                  </a:cubicBezTo>
                  <a:cubicBezTo>
                    <a:pt x="25" y="10"/>
                    <a:pt x="25" y="9"/>
                    <a:pt x="25" y="8"/>
                  </a:cubicBezTo>
                  <a:cubicBezTo>
                    <a:pt x="24" y="6"/>
                    <a:pt x="22" y="4"/>
                    <a:pt x="21" y="2"/>
                  </a:cubicBezTo>
                  <a:cubicBezTo>
                    <a:pt x="20" y="2"/>
                    <a:pt x="19" y="1"/>
                    <a:pt x="18" y="1"/>
                  </a:cubicBezTo>
                  <a:cubicBezTo>
                    <a:pt x="17" y="0"/>
                    <a:pt x="15"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7" name="Freeform 104">
              <a:extLst>
                <a:ext uri="{FF2B5EF4-FFF2-40B4-BE49-F238E27FC236}">
                  <a16:creationId xmlns:a16="http://schemas.microsoft.com/office/drawing/2014/main" id="{3FCB61AC-55ED-4D21-80ED-B2B573473ACF}"/>
                </a:ext>
              </a:extLst>
            </p:cNvPr>
            <p:cNvSpPr>
              <a:spLocks/>
            </p:cNvSpPr>
            <p:nvPr/>
          </p:nvSpPr>
          <p:spPr bwMode="auto">
            <a:xfrm>
              <a:off x="8567587" y="4518268"/>
              <a:ext cx="57369" cy="51289"/>
            </a:xfrm>
            <a:custGeom>
              <a:avLst/>
              <a:gdLst>
                <a:gd name="T0" fmla="*/ 13 w 25"/>
                <a:gd name="T1" fmla="*/ 0 h 26"/>
                <a:gd name="T2" fmla="*/ 13 w 25"/>
                <a:gd name="T3" fmla="*/ 0 h 26"/>
                <a:gd name="T4" fmla="*/ 11 w 25"/>
                <a:gd name="T5" fmla="*/ 0 h 26"/>
                <a:gd name="T6" fmla="*/ 9 w 25"/>
                <a:gd name="T7" fmla="*/ 1 h 26"/>
                <a:gd name="T8" fmla="*/ 0 w 25"/>
                <a:gd name="T9" fmla="*/ 13 h 26"/>
                <a:gd name="T10" fmla="*/ 13 w 25"/>
                <a:gd name="T11" fmla="*/ 26 h 26"/>
                <a:gd name="T12" fmla="*/ 25 w 25"/>
                <a:gd name="T13" fmla="*/ 13 h 26"/>
                <a:gd name="T14" fmla="*/ 14 w 25"/>
                <a:gd name="T15" fmla="*/ 0 h 26"/>
                <a:gd name="T16" fmla="*/ 13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3" y="0"/>
                  </a:moveTo>
                  <a:cubicBezTo>
                    <a:pt x="13" y="0"/>
                    <a:pt x="13" y="0"/>
                    <a:pt x="13" y="0"/>
                  </a:cubicBezTo>
                  <a:cubicBezTo>
                    <a:pt x="12" y="0"/>
                    <a:pt x="11" y="0"/>
                    <a:pt x="11" y="0"/>
                  </a:cubicBezTo>
                  <a:cubicBezTo>
                    <a:pt x="10" y="1"/>
                    <a:pt x="9" y="1"/>
                    <a:pt x="9" y="1"/>
                  </a:cubicBezTo>
                  <a:cubicBezTo>
                    <a:pt x="4" y="3"/>
                    <a:pt x="0" y="7"/>
                    <a:pt x="0" y="13"/>
                  </a:cubicBezTo>
                  <a:cubicBezTo>
                    <a:pt x="0" y="20"/>
                    <a:pt x="6" y="26"/>
                    <a:pt x="13" y="26"/>
                  </a:cubicBezTo>
                  <a:cubicBezTo>
                    <a:pt x="20" y="26"/>
                    <a:pt x="25" y="20"/>
                    <a:pt x="25" y="13"/>
                  </a:cubicBezTo>
                  <a:cubicBezTo>
                    <a:pt x="25" y="6"/>
                    <a:pt x="21" y="1"/>
                    <a:pt x="14" y="0"/>
                  </a:cubicBezTo>
                  <a:cubicBezTo>
                    <a:pt x="14" y="0"/>
                    <a:pt x="13"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8" name="Freeform 105">
              <a:extLst>
                <a:ext uri="{FF2B5EF4-FFF2-40B4-BE49-F238E27FC236}">
                  <a16:creationId xmlns:a16="http://schemas.microsoft.com/office/drawing/2014/main" id="{9A3E4995-95F8-4C7F-A9EF-346290826EAB}"/>
                </a:ext>
              </a:extLst>
            </p:cNvPr>
            <p:cNvSpPr>
              <a:spLocks/>
            </p:cNvSpPr>
            <p:nvPr/>
          </p:nvSpPr>
          <p:spPr bwMode="auto">
            <a:xfrm>
              <a:off x="8415997" y="4354747"/>
              <a:ext cx="57369" cy="52130"/>
            </a:xfrm>
            <a:custGeom>
              <a:avLst/>
              <a:gdLst>
                <a:gd name="T0" fmla="*/ 12 w 25"/>
                <a:gd name="T1" fmla="*/ 0 h 26"/>
                <a:gd name="T2" fmla="*/ 10 w 25"/>
                <a:gd name="T3" fmla="*/ 0 h 26"/>
                <a:gd name="T4" fmla="*/ 9 w 25"/>
                <a:gd name="T5" fmla="*/ 1 h 26"/>
                <a:gd name="T6" fmla="*/ 4 w 25"/>
                <a:gd name="T7" fmla="*/ 3 h 26"/>
                <a:gd name="T8" fmla="*/ 3 w 25"/>
                <a:gd name="T9" fmla="*/ 4 h 26"/>
                <a:gd name="T10" fmla="*/ 0 w 25"/>
                <a:gd name="T11" fmla="*/ 13 h 26"/>
                <a:gd name="T12" fmla="*/ 12 w 25"/>
                <a:gd name="T13" fmla="*/ 26 h 26"/>
                <a:gd name="T14" fmla="*/ 25 w 25"/>
                <a:gd name="T15" fmla="*/ 13 h 26"/>
                <a:gd name="T16" fmla="*/ 12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2" y="0"/>
                  </a:moveTo>
                  <a:cubicBezTo>
                    <a:pt x="12" y="0"/>
                    <a:pt x="11" y="0"/>
                    <a:pt x="10" y="0"/>
                  </a:cubicBezTo>
                  <a:cubicBezTo>
                    <a:pt x="10" y="0"/>
                    <a:pt x="9" y="0"/>
                    <a:pt x="9" y="1"/>
                  </a:cubicBezTo>
                  <a:cubicBezTo>
                    <a:pt x="7" y="1"/>
                    <a:pt x="6" y="2"/>
                    <a:pt x="4" y="3"/>
                  </a:cubicBezTo>
                  <a:cubicBezTo>
                    <a:pt x="4" y="3"/>
                    <a:pt x="3" y="4"/>
                    <a:pt x="3" y="4"/>
                  </a:cubicBezTo>
                  <a:cubicBezTo>
                    <a:pt x="1" y="6"/>
                    <a:pt x="0" y="9"/>
                    <a:pt x="0" y="13"/>
                  </a:cubicBezTo>
                  <a:cubicBezTo>
                    <a:pt x="0" y="20"/>
                    <a:pt x="5" y="26"/>
                    <a:pt x="12" y="26"/>
                  </a:cubicBezTo>
                  <a:cubicBezTo>
                    <a:pt x="19" y="26"/>
                    <a:pt x="25" y="20"/>
                    <a:pt x="25" y="13"/>
                  </a:cubicBezTo>
                  <a:cubicBezTo>
                    <a:pt x="25" y="6"/>
                    <a:pt x="19"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69" name="Freeform 106">
              <a:extLst>
                <a:ext uri="{FF2B5EF4-FFF2-40B4-BE49-F238E27FC236}">
                  <a16:creationId xmlns:a16="http://schemas.microsoft.com/office/drawing/2014/main" id="{5D5DC249-127F-45F5-A3DF-0C572D0B171D}"/>
                </a:ext>
              </a:extLst>
            </p:cNvPr>
            <p:cNvSpPr>
              <a:spLocks/>
            </p:cNvSpPr>
            <p:nvPr/>
          </p:nvSpPr>
          <p:spPr bwMode="auto">
            <a:xfrm>
              <a:off x="8167942" y="4178663"/>
              <a:ext cx="57369" cy="51289"/>
            </a:xfrm>
            <a:custGeom>
              <a:avLst/>
              <a:gdLst>
                <a:gd name="T0" fmla="*/ 12 w 25"/>
                <a:gd name="T1" fmla="*/ 0 h 26"/>
                <a:gd name="T2" fmla="*/ 11 w 25"/>
                <a:gd name="T3" fmla="*/ 0 h 26"/>
                <a:gd name="T4" fmla="*/ 5 w 25"/>
                <a:gd name="T5" fmla="*/ 3 h 26"/>
                <a:gd name="T6" fmla="*/ 4 w 25"/>
                <a:gd name="T7" fmla="*/ 4 h 26"/>
                <a:gd name="T8" fmla="*/ 0 w 25"/>
                <a:gd name="T9" fmla="*/ 13 h 26"/>
                <a:gd name="T10" fmla="*/ 12 w 25"/>
                <a:gd name="T11" fmla="*/ 26 h 26"/>
                <a:gd name="T12" fmla="*/ 25 w 25"/>
                <a:gd name="T13" fmla="*/ 13 h 26"/>
                <a:gd name="T14" fmla="*/ 13 w 25"/>
                <a:gd name="T15" fmla="*/ 0 h 26"/>
                <a:gd name="T16" fmla="*/ 12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2" y="0"/>
                  </a:moveTo>
                  <a:cubicBezTo>
                    <a:pt x="12" y="0"/>
                    <a:pt x="11" y="0"/>
                    <a:pt x="11" y="0"/>
                  </a:cubicBezTo>
                  <a:cubicBezTo>
                    <a:pt x="9" y="0"/>
                    <a:pt x="7" y="1"/>
                    <a:pt x="5" y="3"/>
                  </a:cubicBezTo>
                  <a:cubicBezTo>
                    <a:pt x="4" y="3"/>
                    <a:pt x="4" y="3"/>
                    <a:pt x="4" y="4"/>
                  </a:cubicBezTo>
                  <a:cubicBezTo>
                    <a:pt x="1" y="6"/>
                    <a:pt x="0" y="9"/>
                    <a:pt x="0" y="13"/>
                  </a:cubicBezTo>
                  <a:cubicBezTo>
                    <a:pt x="0" y="20"/>
                    <a:pt x="5" y="26"/>
                    <a:pt x="12" y="26"/>
                  </a:cubicBezTo>
                  <a:cubicBezTo>
                    <a:pt x="19" y="26"/>
                    <a:pt x="25" y="20"/>
                    <a:pt x="25" y="13"/>
                  </a:cubicBezTo>
                  <a:cubicBezTo>
                    <a:pt x="25" y="6"/>
                    <a:pt x="20" y="0"/>
                    <a:pt x="13" y="0"/>
                  </a:cubicBezTo>
                  <a:cubicBezTo>
                    <a:pt x="13" y="0"/>
                    <a:pt x="12"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0" name="Freeform 107">
              <a:extLst>
                <a:ext uri="{FF2B5EF4-FFF2-40B4-BE49-F238E27FC236}">
                  <a16:creationId xmlns:a16="http://schemas.microsoft.com/office/drawing/2014/main" id="{E3EDC919-6C9A-4340-BB3B-2FBD68F8ECF2}"/>
                </a:ext>
              </a:extLst>
            </p:cNvPr>
            <p:cNvSpPr>
              <a:spLocks/>
            </p:cNvSpPr>
            <p:nvPr/>
          </p:nvSpPr>
          <p:spPr bwMode="auto">
            <a:xfrm>
              <a:off x="7654603" y="3975768"/>
              <a:ext cx="57369" cy="50447"/>
            </a:xfrm>
            <a:custGeom>
              <a:avLst/>
              <a:gdLst>
                <a:gd name="T0" fmla="*/ 12 w 25"/>
                <a:gd name="T1" fmla="*/ 0 h 25"/>
                <a:gd name="T2" fmla="*/ 11 w 25"/>
                <a:gd name="T3" fmla="*/ 0 h 25"/>
                <a:gd name="T4" fmla="*/ 0 w 25"/>
                <a:gd name="T5" fmla="*/ 13 h 25"/>
                <a:gd name="T6" fmla="*/ 12 w 25"/>
                <a:gd name="T7" fmla="*/ 25 h 25"/>
                <a:gd name="T8" fmla="*/ 25 w 25"/>
                <a:gd name="T9" fmla="*/ 13 h 25"/>
                <a:gd name="T10" fmla="*/ 16 w 25"/>
                <a:gd name="T11" fmla="*/ 0 h 25"/>
                <a:gd name="T12" fmla="*/ 14 w 25"/>
                <a:gd name="T13" fmla="*/ 0 h 25"/>
                <a:gd name="T14" fmla="*/ 13 w 25"/>
                <a:gd name="T15" fmla="*/ 0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12" y="0"/>
                    <a:pt x="11" y="0"/>
                    <a:pt x="11" y="0"/>
                  </a:cubicBezTo>
                  <a:cubicBezTo>
                    <a:pt x="5" y="1"/>
                    <a:pt x="0" y="6"/>
                    <a:pt x="0" y="13"/>
                  </a:cubicBezTo>
                  <a:cubicBezTo>
                    <a:pt x="0" y="20"/>
                    <a:pt x="5" y="25"/>
                    <a:pt x="12" y="25"/>
                  </a:cubicBezTo>
                  <a:cubicBezTo>
                    <a:pt x="19" y="25"/>
                    <a:pt x="25" y="20"/>
                    <a:pt x="25" y="13"/>
                  </a:cubicBezTo>
                  <a:cubicBezTo>
                    <a:pt x="25" y="7"/>
                    <a:pt x="21" y="2"/>
                    <a:pt x="16" y="0"/>
                  </a:cubicBezTo>
                  <a:cubicBezTo>
                    <a:pt x="15" y="0"/>
                    <a:pt x="15" y="0"/>
                    <a:pt x="14" y="0"/>
                  </a:cubicBezTo>
                  <a:cubicBezTo>
                    <a:pt x="14" y="0"/>
                    <a:pt x="13" y="0"/>
                    <a:pt x="13" y="0"/>
                  </a:cubicBezTo>
                  <a:cubicBezTo>
                    <a:pt x="13" y="0"/>
                    <a:pt x="12"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1" name="Freeform 108">
              <a:extLst>
                <a:ext uri="{FF2B5EF4-FFF2-40B4-BE49-F238E27FC236}">
                  <a16:creationId xmlns:a16="http://schemas.microsoft.com/office/drawing/2014/main" id="{C20DAF32-89B3-4D49-AA6B-1B4251148147}"/>
                </a:ext>
              </a:extLst>
            </p:cNvPr>
            <p:cNvSpPr>
              <a:spLocks/>
            </p:cNvSpPr>
            <p:nvPr/>
          </p:nvSpPr>
          <p:spPr bwMode="auto">
            <a:xfrm>
              <a:off x="7234287" y="4058338"/>
              <a:ext cx="57369" cy="52130"/>
            </a:xfrm>
            <a:custGeom>
              <a:avLst/>
              <a:gdLst>
                <a:gd name="T0" fmla="*/ 13 w 25"/>
                <a:gd name="T1" fmla="*/ 0 h 26"/>
                <a:gd name="T2" fmla="*/ 0 w 25"/>
                <a:gd name="T3" fmla="*/ 11 h 26"/>
                <a:gd name="T4" fmla="*/ 0 w 25"/>
                <a:gd name="T5" fmla="*/ 13 h 26"/>
                <a:gd name="T6" fmla="*/ 0 w 25"/>
                <a:gd name="T7" fmla="*/ 13 h 26"/>
                <a:gd name="T8" fmla="*/ 13 w 25"/>
                <a:gd name="T9" fmla="*/ 26 h 26"/>
                <a:gd name="T10" fmla="*/ 25 w 25"/>
                <a:gd name="T11" fmla="*/ 13 h 26"/>
                <a:gd name="T12" fmla="*/ 17 w 25"/>
                <a:gd name="T13" fmla="*/ 1 h 26"/>
                <a:gd name="T14" fmla="*/ 15 w 25"/>
                <a:gd name="T15" fmla="*/ 1 h 26"/>
                <a:gd name="T16" fmla="*/ 13 w 25"/>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6">
                  <a:moveTo>
                    <a:pt x="13" y="0"/>
                  </a:moveTo>
                  <a:cubicBezTo>
                    <a:pt x="6" y="0"/>
                    <a:pt x="1" y="5"/>
                    <a:pt x="0" y="11"/>
                  </a:cubicBezTo>
                  <a:cubicBezTo>
                    <a:pt x="0" y="12"/>
                    <a:pt x="0" y="12"/>
                    <a:pt x="0" y="13"/>
                  </a:cubicBezTo>
                  <a:cubicBezTo>
                    <a:pt x="0" y="13"/>
                    <a:pt x="0" y="13"/>
                    <a:pt x="0" y="13"/>
                  </a:cubicBezTo>
                  <a:cubicBezTo>
                    <a:pt x="0" y="20"/>
                    <a:pt x="6" y="26"/>
                    <a:pt x="13" y="26"/>
                  </a:cubicBezTo>
                  <a:cubicBezTo>
                    <a:pt x="20" y="26"/>
                    <a:pt x="25" y="20"/>
                    <a:pt x="25" y="13"/>
                  </a:cubicBezTo>
                  <a:cubicBezTo>
                    <a:pt x="25" y="8"/>
                    <a:pt x="22" y="3"/>
                    <a:pt x="17" y="1"/>
                  </a:cubicBezTo>
                  <a:cubicBezTo>
                    <a:pt x="16" y="1"/>
                    <a:pt x="16" y="1"/>
                    <a:pt x="15" y="1"/>
                  </a:cubicBezTo>
                  <a:cubicBezTo>
                    <a:pt x="14" y="1"/>
                    <a:pt x="13"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2" name="Freeform 109">
              <a:extLst>
                <a:ext uri="{FF2B5EF4-FFF2-40B4-BE49-F238E27FC236}">
                  <a16:creationId xmlns:a16="http://schemas.microsoft.com/office/drawing/2014/main" id="{BE084293-1BAB-4663-A530-6DAF5E68025C}"/>
                </a:ext>
              </a:extLst>
            </p:cNvPr>
            <p:cNvSpPr>
              <a:spLocks/>
            </p:cNvSpPr>
            <p:nvPr/>
          </p:nvSpPr>
          <p:spPr bwMode="auto">
            <a:xfrm>
              <a:off x="6748511" y="4198869"/>
              <a:ext cx="57369" cy="49606"/>
            </a:xfrm>
            <a:custGeom>
              <a:avLst/>
              <a:gdLst>
                <a:gd name="T0" fmla="*/ 13 w 25"/>
                <a:gd name="T1" fmla="*/ 0 h 25"/>
                <a:gd name="T2" fmla="*/ 10 w 25"/>
                <a:gd name="T3" fmla="*/ 0 h 25"/>
                <a:gd name="T4" fmla="*/ 9 w 25"/>
                <a:gd name="T5" fmla="*/ 1 h 25"/>
                <a:gd name="T6" fmla="*/ 5 w 25"/>
                <a:gd name="T7" fmla="*/ 3 h 25"/>
                <a:gd name="T8" fmla="*/ 4 w 25"/>
                <a:gd name="T9" fmla="*/ 4 h 25"/>
                <a:gd name="T10" fmla="*/ 0 w 25"/>
                <a:gd name="T11" fmla="*/ 13 h 25"/>
                <a:gd name="T12" fmla="*/ 13 w 25"/>
                <a:gd name="T13" fmla="*/ 25 h 25"/>
                <a:gd name="T14" fmla="*/ 25 w 25"/>
                <a:gd name="T15" fmla="*/ 13 h 25"/>
                <a:gd name="T16" fmla="*/ 13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3" y="0"/>
                  </a:moveTo>
                  <a:cubicBezTo>
                    <a:pt x="12" y="0"/>
                    <a:pt x="11" y="0"/>
                    <a:pt x="10" y="0"/>
                  </a:cubicBezTo>
                  <a:cubicBezTo>
                    <a:pt x="10" y="0"/>
                    <a:pt x="9" y="1"/>
                    <a:pt x="9" y="1"/>
                  </a:cubicBezTo>
                  <a:cubicBezTo>
                    <a:pt x="7" y="1"/>
                    <a:pt x="6" y="2"/>
                    <a:pt x="5" y="3"/>
                  </a:cubicBezTo>
                  <a:cubicBezTo>
                    <a:pt x="5" y="3"/>
                    <a:pt x="4" y="3"/>
                    <a:pt x="4" y="4"/>
                  </a:cubicBezTo>
                  <a:cubicBezTo>
                    <a:pt x="1" y="6"/>
                    <a:pt x="0" y="9"/>
                    <a:pt x="0" y="13"/>
                  </a:cubicBezTo>
                  <a:cubicBezTo>
                    <a:pt x="0" y="20"/>
                    <a:pt x="6" y="25"/>
                    <a:pt x="13" y="25"/>
                  </a:cubicBezTo>
                  <a:cubicBezTo>
                    <a:pt x="20" y="25"/>
                    <a:pt x="25" y="20"/>
                    <a:pt x="25" y="13"/>
                  </a:cubicBezTo>
                  <a:cubicBezTo>
                    <a:pt x="25" y="6"/>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3" name="Freeform 110">
              <a:extLst>
                <a:ext uri="{FF2B5EF4-FFF2-40B4-BE49-F238E27FC236}">
                  <a16:creationId xmlns:a16="http://schemas.microsoft.com/office/drawing/2014/main" id="{BAF980E7-0B1B-42FF-9053-250904CA58F0}"/>
                </a:ext>
              </a:extLst>
            </p:cNvPr>
            <p:cNvSpPr>
              <a:spLocks/>
            </p:cNvSpPr>
            <p:nvPr/>
          </p:nvSpPr>
          <p:spPr bwMode="auto">
            <a:xfrm>
              <a:off x="6418893" y="4046941"/>
              <a:ext cx="60288" cy="49606"/>
            </a:xfrm>
            <a:custGeom>
              <a:avLst/>
              <a:gdLst>
                <a:gd name="T0" fmla="*/ 13 w 26"/>
                <a:gd name="T1" fmla="*/ 0 h 25"/>
                <a:gd name="T2" fmla="*/ 7 w 26"/>
                <a:gd name="T3" fmla="*/ 2 h 25"/>
                <a:gd name="T4" fmla="*/ 6 w 26"/>
                <a:gd name="T5" fmla="*/ 3 h 25"/>
                <a:gd name="T6" fmla="*/ 0 w 26"/>
                <a:gd name="T7" fmla="*/ 13 h 25"/>
                <a:gd name="T8" fmla="*/ 0 w 26"/>
                <a:gd name="T9" fmla="*/ 13 h 25"/>
                <a:gd name="T10" fmla="*/ 1 w 26"/>
                <a:gd name="T11" fmla="*/ 15 h 25"/>
                <a:gd name="T12" fmla="*/ 13 w 26"/>
                <a:gd name="T13" fmla="*/ 25 h 25"/>
                <a:gd name="T14" fmla="*/ 26 w 26"/>
                <a:gd name="T15" fmla="*/ 13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11" y="0"/>
                    <a:pt x="9" y="1"/>
                    <a:pt x="7" y="2"/>
                  </a:cubicBezTo>
                  <a:cubicBezTo>
                    <a:pt x="7" y="2"/>
                    <a:pt x="6" y="2"/>
                    <a:pt x="6" y="3"/>
                  </a:cubicBezTo>
                  <a:cubicBezTo>
                    <a:pt x="2" y="5"/>
                    <a:pt x="0" y="9"/>
                    <a:pt x="0" y="13"/>
                  </a:cubicBezTo>
                  <a:cubicBezTo>
                    <a:pt x="0" y="13"/>
                    <a:pt x="0" y="13"/>
                    <a:pt x="0" y="13"/>
                  </a:cubicBezTo>
                  <a:cubicBezTo>
                    <a:pt x="0" y="14"/>
                    <a:pt x="0" y="14"/>
                    <a:pt x="1" y="15"/>
                  </a:cubicBezTo>
                  <a:cubicBezTo>
                    <a:pt x="2" y="21"/>
                    <a:pt x="7" y="25"/>
                    <a:pt x="13" y="25"/>
                  </a:cubicBezTo>
                  <a:cubicBezTo>
                    <a:pt x="20" y="25"/>
                    <a:pt x="26" y="20"/>
                    <a:pt x="26" y="13"/>
                  </a:cubicBezTo>
                  <a:cubicBezTo>
                    <a:pt x="26" y="6"/>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4" name="Freeform 111">
              <a:extLst>
                <a:ext uri="{FF2B5EF4-FFF2-40B4-BE49-F238E27FC236}">
                  <a16:creationId xmlns:a16="http://schemas.microsoft.com/office/drawing/2014/main" id="{6B9CADF3-1470-4D23-9A68-2A0D88D52F3B}"/>
                </a:ext>
              </a:extLst>
            </p:cNvPr>
            <p:cNvSpPr>
              <a:spLocks/>
            </p:cNvSpPr>
            <p:nvPr/>
          </p:nvSpPr>
          <p:spPr bwMode="auto">
            <a:xfrm>
              <a:off x="5983072" y="3963010"/>
              <a:ext cx="60288" cy="52130"/>
            </a:xfrm>
            <a:custGeom>
              <a:avLst/>
              <a:gdLst>
                <a:gd name="T0" fmla="*/ 13 w 26"/>
                <a:gd name="T1" fmla="*/ 0 h 26"/>
                <a:gd name="T2" fmla="*/ 0 w 26"/>
                <a:gd name="T3" fmla="*/ 13 h 26"/>
                <a:gd name="T4" fmla="*/ 13 w 26"/>
                <a:gd name="T5" fmla="*/ 26 h 26"/>
                <a:gd name="T6" fmla="*/ 26 w 26"/>
                <a:gd name="T7" fmla="*/ 13 h 26"/>
                <a:gd name="T8" fmla="*/ 23 w 26"/>
                <a:gd name="T9" fmla="*/ 6 h 26"/>
                <a:gd name="T10" fmla="*/ 22 w 26"/>
                <a:gd name="T11" fmla="*/ 5 h 26"/>
                <a:gd name="T12" fmla="*/ 18 w 26"/>
                <a:gd name="T13" fmla="*/ 1 h 26"/>
                <a:gd name="T14" fmla="*/ 16 w 26"/>
                <a:gd name="T15" fmla="*/ 1 h 26"/>
                <a:gd name="T16" fmla="*/ 13 w 26"/>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6">
                  <a:moveTo>
                    <a:pt x="13" y="0"/>
                  </a:moveTo>
                  <a:cubicBezTo>
                    <a:pt x="6" y="0"/>
                    <a:pt x="0" y="6"/>
                    <a:pt x="0" y="13"/>
                  </a:cubicBezTo>
                  <a:cubicBezTo>
                    <a:pt x="0" y="20"/>
                    <a:pt x="6" y="26"/>
                    <a:pt x="13" y="26"/>
                  </a:cubicBezTo>
                  <a:cubicBezTo>
                    <a:pt x="20" y="26"/>
                    <a:pt x="26" y="20"/>
                    <a:pt x="26" y="13"/>
                  </a:cubicBezTo>
                  <a:cubicBezTo>
                    <a:pt x="26" y="10"/>
                    <a:pt x="25" y="8"/>
                    <a:pt x="23" y="6"/>
                  </a:cubicBezTo>
                  <a:cubicBezTo>
                    <a:pt x="23" y="5"/>
                    <a:pt x="23" y="5"/>
                    <a:pt x="22" y="5"/>
                  </a:cubicBezTo>
                  <a:cubicBezTo>
                    <a:pt x="21" y="3"/>
                    <a:pt x="20" y="2"/>
                    <a:pt x="18" y="1"/>
                  </a:cubicBezTo>
                  <a:cubicBezTo>
                    <a:pt x="17" y="1"/>
                    <a:pt x="17" y="1"/>
                    <a:pt x="16" y="1"/>
                  </a:cubicBezTo>
                  <a:cubicBezTo>
                    <a:pt x="15" y="1"/>
                    <a:pt x="14"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5" name="Freeform 112">
              <a:extLst>
                <a:ext uri="{FF2B5EF4-FFF2-40B4-BE49-F238E27FC236}">
                  <a16:creationId xmlns:a16="http://schemas.microsoft.com/office/drawing/2014/main" id="{4B00DE0A-B2F9-4EEC-888D-6019D53209AC}"/>
                </a:ext>
              </a:extLst>
            </p:cNvPr>
            <p:cNvSpPr>
              <a:spLocks/>
            </p:cNvSpPr>
            <p:nvPr/>
          </p:nvSpPr>
          <p:spPr bwMode="auto">
            <a:xfrm>
              <a:off x="6777795" y="3795540"/>
              <a:ext cx="57369" cy="50447"/>
            </a:xfrm>
            <a:custGeom>
              <a:avLst/>
              <a:gdLst>
                <a:gd name="T0" fmla="*/ 13 w 25"/>
                <a:gd name="T1" fmla="*/ 0 h 25"/>
                <a:gd name="T2" fmla="*/ 0 w 25"/>
                <a:gd name="T3" fmla="*/ 12 h 25"/>
                <a:gd name="T4" fmla="*/ 13 w 25"/>
                <a:gd name="T5" fmla="*/ 25 h 25"/>
                <a:gd name="T6" fmla="*/ 25 w 25"/>
                <a:gd name="T7" fmla="*/ 12 h 25"/>
                <a:gd name="T8" fmla="*/ 25 w 25"/>
                <a:gd name="T9" fmla="*/ 9 h 25"/>
                <a:gd name="T10" fmla="*/ 24 w 25"/>
                <a:gd name="T11" fmla="*/ 7 h 25"/>
                <a:gd name="T12" fmla="*/ 15 w 25"/>
                <a:gd name="T13" fmla="*/ 0 h 25"/>
                <a:gd name="T14" fmla="*/ 14 w 25"/>
                <a:gd name="T15" fmla="*/ 0 h 25"/>
                <a:gd name="T16" fmla="*/ 13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3" y="0"/>
                  </a:moveTo>
                  <a:cubicBezTo>
                    <a:pt x="6" y="0"/>
                    <a:pt x="0" y="5"/>
                    <a:pt x="0" y="12"/>
                  </a:cubicBezTo>
                  <a:cubicBezTo>
                    <a:pt x="0" y="19"/>
                    <a:pt x="6" y="25"/>
                    <a:pt x="13" y="25"/>
                  </a:cubicBezTo>
                  <a:cubicBezTo>
                    <a:pt x="20" y="25"/>
                    <a:pt x="25" y="19"/>
                    <a:pt x="25" y="12"/>
                  </a:cubicBezTo>
                  <a:cubicBezTo>
                    <a:pt x="25" y="11"/>
                    <a:pt x="25" y="10"/>
                    <a:pt x="25" y="9"/>
                  </a:cubicBezTo>
                  <a:cubicBezTo>
                    <a:pt x="25" y="8"/>
                    <a:pt x="25" y="8"/>
                    <a:pt x="24" y="7"/>
                  </a:cubicBezTo>
                  <a:cubicBezTo>
                    <a:pt x="23" y="4"/>
                    <a:pt x="19" y="1"/>
                    <a:pt x="15" y="0"/>
                  </a:cubicBezTo>
                  <a:cubicBezTo>
                    <a:pt x="15" y="0"/>
                    <a:pt x="14" y="0"/>
                    <a:pt x="14" y="0"/>
                  </a:cubicBezTo>
                  <a:cubicBezTo>
                    <a:pt x="13" y="0"/>
                    <a:pt x="13"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6" name="Freeform 113">
              <a:extLst>
                <a:ext uri="{FF2B5EF4-FFF2-40B4-BE49-F238E27FC236}">
                  <a16:creationId xmlns:a16="http://schemas.microsoft.com/office/drawing/2014/main" id="{1AFA8276-FAE7-48D0-8DB5-D795835E1577}"/>
                </a:ext>
              </a:extLst>
            </p:cNvPr>
            <p:cNvSpPr>
              <a:spLocks/>
            </p:cNvSpPr>
            <p:nvPr/>
          </p:nvSpPr>
          <p:spPr bwMode="auto">
            <a:xfrm>
              <a:off x="6394777" y="4559326"/>
              <a:ext cx="60288" cy="49606"/>
            </a:xfrm>
            <a:custGeom>
              <a:avLst/>
              <a:gdLst>
                <a:gd name="T0" fmla="*/ 13 w 26"/>
                <a:gd name="T1" fmla="*/ 0 h 25"/>
                <a:gd name="T2" fmla="*/ 8 w 26"/>
                <a:gd name="T3" fmla="*/ 1 h 25"/>
                <a:gd name="T4" fmla="*/ 7 w 26"/>
                <a:gd name="T5" fmla="*/ 2 h 25"/>
                <a:gd name="T6" fmla="*/ 0 w 26"/>
                <a:gd name="T7" fmla="*/ 13 h 25"/>
                <a:gd name="T8" fmla="*/ 13 w 26"/>
                <a:gd name="T9" fmla="*/ 25 h 25"/>
                <a:gd name="T10" fmla="*/ 26 w 26"/>
                <a:gd name="T11" fmla="*/ 13 h 25"/>
                <a:gd name="T12" fmla="*/ 16 w 26"/>
                <a:gd name="T13" fmla="*/ 0 h 25"/>
                <a:gd name="T14" fmla="*/ 14 w 26"/>
                <a:gd name="T15" fmla="*/ 0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11" y="0"/>
                    <a:pt x="10" y="0"/>
                    <a:pt x="8" y="1"/>
                  </a:cubicBezTo>
                  <a:cubicBezTo>
                    <a:pt x="8" y="1"/>
                    <a:pt x="7" y="1"/>
                    <a:pt x="7" y="2"/>
                  </a:cubicBezTo>
                  <a:cubicBezTo>
                    <a:pt x="3" y="4"/>
                    <a:pt x="0" y="8"/>
                    <a:pt x="0" y="13"/>
                  </a:cubicBezTo>
                  <a:cubicBezTo>
                    <a:pt x="0" y="20"/>
                    <a:pt x="6" y="25"/>
                    <a:pt x="13" y="25"/>
                  </a:cubicBezTo>
                  <a:cubicBezTo>
                    <a:pt x="20" y="25"/>
                    <a:pt x="26" y="20"/>
                    <a:pt x="26" y="13"/>
                  </a:cubicBezTo>
                  <a:cubicBezTo>
                    <a:pt x="26" y="7"/>
                    <a:pt x="21" y="2"/>
                    <a:pt x="16" y="0"/>
                  </a:cubicBezTo>
                  <a:cubicBezTo>
                    <a:pt x="15" y="0"/>
                    <a:pt x="15" y="0"/>
                    <a:pt x="14" y="0"/>
                  </a:cubicBezTo>
                  <a:cubicBezTo>
                    <a:pt x="14" y="0"/>
                    <a:pt x="13"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7" name="Freeform 114">
              <a:extLst>
                <a:ext uri="{FF2B5EF4-FFF2-40B4-BE49-F238E27FC236}">
                  <a16:creationId xmlns:a16="http://schemas.microsoft.com/office/drawing/2014/main" id="{DC6D0E0F-5A3C-45BB-872F-9DF785E6BA81}"/>
                </a:ext>
              </a:extLst>
            </p:cNvPr>
            <p:cNvSpPr>
              <a:spLocks/>
            </p:cNvSpPr>
            <p:nvPr/>
          </p:nvSpPr>
          <p:spPr bwMode="auto">
            <a:xfrm>
              <a:off x="5697119" y="4329944"/>
              <a:ext cx="60288" cy="49606"/>
            </a:xfrm>
            <a:custGeom>
              <a:avLst/>
              <a:gdLst>
                <a:gd name="T0" fmla="*/ 13 w 26"/>
                <a:gd name="T1" fmla="*/ 0 h 25"/>
                <a:gd name="T2" fmla="*/ 12 w 26"/>
                <a:gd name="T3" fmla="*/ 0 h 25"/>
                <a:gd name="T4" fmla="*/ 2 w 26"/>
                <a:gd name="T5" fmla="*/ 6 h 25"/>
                <a:gd name="T6" fmla="*/ 1 w 26"/>
                <a:gd name="T7" fmla="*/ 7 h 25"/>
                <a:gd name="T8" fmla="*/ 0 w 26"/>
                <a:gd name="T9" fmla="*/ 13 h 25"/>
                <a:gd name="T10" fmla="*/ 13 w 26"/>
                <a:gd name="T11" fmla="*/ 25 h 25"/>
                <a:gd name="T12" fmla="*/ 26 w 26"/>
                <a:gd name="T13" fmla="*/ 13 h 25"/>
                <a:gd name="T14" fmla="*/ 14 w 26"/>
                <a:gd name="T15" fmla="*/ 0 h 25"/>
                <a:gd name="T16" fmla="*/ 13 w 26"/>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5">
                  <a:moveTo>
                    <a:pt x="13" y="0"/>
                  </a:moveTo>
                  <a:cubicBezTo>
                    <a:pt x="13" y="0"/>
                    <a:pt x="12" y="0"/>
                    <a:pt x="12" y="0"/>
                  </a:cubicBezTo>
                  <a:cubicBezTo>
                    <a:pt x="8" y="0"/>
                    <a:pt x="4" y="3"/>
                    <a:pt x="2" y="6"/>
                  </a:cubicBezTo>
                  <a:cubicBezTo>
                    <a:pt x="2" y="6"/>
                    <a:pt x="2" y="7"/>
                    <a:pt x="1" y="7"/>
                  </a:cubicBezTo>
                  <a:cubicBezTo>
                    <a:pt x="1" y="9"/>
                    <a:pt x="0" y="11"/>
                    <a:pt x="0" y="13"/>
                  </a:cubicBezTo>
                  <a:cubicBezTo>
                    <a:pt x="0" y="20"/>
                    <a:pt x="6" y="25"/>
                    <a:pt x="13" y="25"/>
                  </a:cubicBezTo>
                  <a:cubicBezTo>
                    <a:pt x="20" y="25"/>
                    <a:pt x="26" y="20"/>
                    <a:pt x="26" y="13"/>
                  </a:cubicBezTo>
                  <a:cubicBezTo>
                    <a:pt x="26" y="6"/>
                    <a:pt x="21" y="0"/>
                    <a:pt x="14" y="0"/>
                  </a:cubicBezTo>
                  <a:cubicBezTo>
                    <a:pt x="14" y="0"/>
                    <a:pt x="13"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8" name="Freeform 115">
              <a:extLst>
                <a:ext uri="{FF2B5EF4-FFF2-40B4-BE49-F238E27FC236}">
                  <a16:creationId xmlns:a16="http://schemas.microsoft.com/office/drawing/2014/main" id="{E98A7EC7-008A-44D4-938E-CA6028068564}"/>
                </a:ext>
              </a:extLst>
            </p:cNvPr>
            <p:cNvSpPr>
              <a:spLocks/>
            </p:cNvSpPr>
            <p:nvPr/>
          </p:nvSpPr>
          <p:spPr bwMode="auto">
            <a:xfrm>
              <a:off x="5146483" y="4269198"/>
              <a:ext cx="57369" cy="50447"/>
            </a:xfrm>
            <a:custGeom>
              <a:avLst/>
              <a:gdLst>
                <a:gd name="T0" fmla="*/ 12 w 25"/>
                <a:gd name="T1" fmla="*/ 0 h 25"/>
                <a:gd name="T2" fmla="*/ 11 w 25"/>
                <a:gd name="T3" fmla="*/ 0 h 25"/>
                <a:gd name="T4" fmla="*/ 0 w 25"/>
                <a:gd name="T5" fmla="*/ 13 h 25"/>
                <a:gd name="T6" fmla="*/ 12 w 25"/>
                <a:gd name="T7" fmla="*/ 25 h 25"/>
                <a:gd name="T8" fmla="*/ 25 w 25"/>
                <a:gd name="T9" fmla="*/ 13 h 25"/>
                <a:gd name="T10" fmla="*/ 24 w 25"/>
                <a:gd name="T11" fmla="*/ 7 h 25"/>
                <a:gd name="T12" fmla="*/ 23 w 25"/>
                <a:gd name="T13" fmla="*/ 6 h 25"/>
                <a:gd name="T14" fmla="*/ 13 w 25"/>
                <a:gd name="T15" fmla="*/ 0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12" y="0"/>
                    <a:pt x="12" y="0"/>
                    <a:pt x="11" y="0"/>
                  </a:cubicBezTo>
                  <a:cubicBezTo>
                    <a:pt x="5" y="1"/>
                    <a:pt x="0" y="6"/>
                    <a:pt x="0" y="13"/>
                  </a:cubicBezTo>
                  <a:cubicBezTo>
                    <a:pt x="0" y="20"/>
                    <a:pt x="5" y="25"/>
                    <a:pt x="12" y="25"/>
                  </a:cubicBezTo>
                  <a:cubicBezTo>
                    <a:pt x="19" y="25"/>
                    <a:pt x="25" y="20"/>
                    <a:pt x="25" y="13"/>
                  </a:cubicBezTo>
                  <a:cubicBezTo>
                    <a:pt x="25" y="11"/>
                    <a:pt x="25" y="9"/>
                    <a:pt x="24" y="7"/>
                  </a:cubicBezTo>
                  <a:cubicBezTo>
                    <a:pt x="24" y="7"/>
                    <a:pt x="23" y="6"/>
                    <a:pt x="23" y="6"/>
                  </a:cubicBezTo>
                  <a:cubicBezTo>
                    <a:pt x="21" y="3"/>
                    <a:pt x="17" y="0"/>
                    <a:pt x="13" y="0"/>
                  </a:cubicBezTo>
                  <a:cubicBezTo>
                    <a:pt x="13" y="0"/>
                    <a:pt x="13"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79" name="Freeform 116">
              <a:extLst>
                <a:ext uri="{FF2B5EF4-FFF2-40B4-BE49-F238E27FC236}">
                  <a16:creationId xmlns:a16="http://schemas.microsoft.com/office/drawing/2014/main" id="{D71740D9-297A-4FEC-94D4-927523452599}"/>
                </a:ext>
              </a:extLst>
            </p:cNvPr>
            <p:cNvSpPr>
              <a:spLocks/>
            </p:cNvSpPr>
            <p:nvPr/>
          </p:nvSpPr>
          <p:spPr bwMode="auto">
            <a:xfrm>
              <a:off x="5334247" y="4068765"/>
              <a:ext cx="57369" cy="52130"/>
            </a:xfrm>
            <a:custGeom>
              <a:avLst/>
              <a:gdLst>
                <a:gd name="T0" fmla="*/ 12 w 25"/>
                <a:gd name="T1" fmla="*/ 0 h 26"/>
                <a:gd name="T2" fmla="*/ 0 w 25"/>
                <a:gd name="T3" fmla="*/ 13 h 26"/>
                <a:gd name="T4" fmla="*/ 0 w 25"/>
                <a:gd name="T5" fmla="*/ 13 h 26"/>
                <a:gd name="T6" fmla="*/ 0 w 25"/>
                <a:gd name="T7" fmla="*/ 15 h 26"/>
                <a:gd name="T8" fmla="*/ 12 w 25"/>
                <a:gd name="T9" fmla="*/ 26 h 26"/>
                <a:gd name="T10" fmla="*/ 14 w 25"/>
                <a:gd name="T11" fmla="*/ 26 h 26"/>
                <a:gd name="T12" fmla="*/ 16 w 25"/>
                <a:gd name="T13" fmla="*/ 25 h 26"/>
                <a:gd name="T14" fmla="*/ 25 w 25"/>
                <a:gd name="T15" fmla="*/ 16 h 26"/>
                <a:gd name="T16" fmla="*/ 25 w 25"/>
                <a:gd name="T17" fmla="*/ 14 h 26"/>
                <a:gd name="T18" fmla="*/ 25 w 25"/>
                <a:gd name="T19" fmla="*/ 13 h 26"/>
                <a:gd name="T20" fmla="*/ 21 w 25"/>
                <a:gd name="T21" fmla="*/ 3 h 26"/>
                <a:gd name="T22" fmla="*/ 19 w 25"/>
                <a:gd name="T23" fmla="*/ 2 h 26"/>
                <a:gd name="T24" fmla="*/ 12 w 25"/>
                <a:gd name="T25"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 h="26">
                  <a:moveTo>
                    <a:pt x="12" y="0"/>
                  </a:moveTo>
                  <a:cubicBezTo>
                    <a:pt x="5" y="0"/>
                    <a:pt x="0" y="6"/>
                    <a:pt x="0" y="13"/>
                  </a:cubicBezTo>
                  <a:cubicBezTo>
                    <a:pt x="0" y="13"/>
                    <a:pt x="0" y="13"/>
                    <a:pt x="0" y="13"/>
                  </a:cubicBezTo>
                  <a:cubicBezTo>
                    <a:pt x="0" y="14"/>
                    <a:pt x="0" y="14"/>
                    <a:pt x="0" y="15"/>
                  </a:cubicBezTo>
                  <a:cubicBezTo>
                    <a:pt x="1" y="21"/>
                    <a:pt x="6" y="26"/>
                    <a:pt x="12" y="26"/>
                  </a:cubicBezTo>
                  <a:cubicBezTo>
                    <a:pt x="13" y="26"/>
                    <a:pt x="13" y="26"/>
                    <a:pt x="14" y="26"/>
                  </a:cubicBezTo>
                  <a:cubicBezTo>
                    <a:pt x="15" y="25"/>
                    <a:pt x="16" y="25"/>
                    <a:pt x="16" y="25"/>
                  </a:cubicBezTo>
                  <a:cubicBezTo>
                    <a:pt x="20" y="24"/>
                    <a:pt x="24" y="20"/>
                    <a:pt x="25" y="16"/>
                  </a:cubicBezTo>
                  <a:cubicBezTo>
                    <a:pt x="25" y="16"/>
                    <a:pt x="25" y="15"/>
                    <a:pt x="25" y="14"/>
                  </a:cubicBezTo>
                  <a:cubicBezTo>
                    <a:pt x="25" y="14"/>
                    <a:pt x="25" y="13"/>
                    <a:pt x="25" y="13"/>
                  </a:cubicBezTo>
                  <a:cubicBezTo>
                    <a:pt x="25" y="9"/>
                    <a:pt x="23" y="6"/>
                    <a:pt x="21" y="3"/>
                  </a:cubicBezTo>
                  <a:cubicBezTo>
                    <a:pt x="20" y="3"/>
                    <a:pt x="20" y="3"/>
                    <a:pt x="19" y="2"/>
                  </a:cubicBezTo>
                  <a:cubicBezTo>
                    <a:pt x="17" y="1"/>
                    <a:pt x="15"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0" name="Freeform 117">
              <a:extLst>
                <a:ext uri="{FF2B5EF4-FFF2-40B4-BE49-F238E27FC236}">
                  <a16:creationId xmlns:a16="http://schemas.microsoft.com/office/drawing/2014/main" id="{3BE1498E-212D-4967-95BE-ECC26F82E10F}"/>
                </a:ext>
              </a:extLst>
            </p:cNvPr>
            <p:cNvSpPr>
              <a:spLocks/>
            </p:cNvSpPr>
            <p:nvPr/>
          </p:nvSpPr>
          <p:spPr bwMode="auto">
            <a:xfrm>
              <a:off x="4946661" y="4467301"/>
              <a:ext cx="57369" cy="50447"/>
            </a:xfrm>
            <a:custGeom>
              <a:avLst/>
              <a:gdLst>
                <a:gd name="T0" fmla="*/ 13 w 25"/>
                <a:gd name="T1" fmla="*/ 0 h 25"/>
                <a:gd name="T2" fmla="*/ 12 w 25"/>
                <a:gd name="T3" fmla="*/ 0 h 25"/>
                <a:gd name="T4" fmla="*/ 10 w 25"/>
                <a:gd name="T5" fmla="*/ 0 h 25"/>
                <a:gd name="T6" fmla="*/ 4 w 25"/>
                <a:gd name="T7" fmla="*/ 3 h 25"/>
                <a:gd name="T8" fmla="*/ 3 w 25"/>
                <a:gd name="T9" fmla="*/ 4 h 25"/>
                <a:gd name="T10" fmla="*/ 0 w 25"/>
                <a:gd name="T11" fmla="*/ 12 h 25"/>
                <a:gd name="T12" fmla="*/ 13 w 25"/>
                <a:gd name="T13" fmla="*/ 25 h 25"/>
                <a:gd name="T14" fmla="*/ 25 w 25"/>
                <a:gd name="T15" fmla="*/ 12 h 25"/>
                <a:gd name="T16" fmla="*/ 13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3" y="0"/>
                  </a:moveTo>
                  <a:cubicBezTo>
                    <a:pt x="12" y="0"/>
                    <a:pt x="12" y="0"/>
                    <a:pt x="12" y="0"/>
                  </a:cubicBezTo>
                  <a:cubicBezTo>
                    <a:pt x="11" y="0"/>
                    <a:pt x="11" y="0"/>
                    <a:pt x="10" y="0"/>
                  </a:cubicBezTo>
                  <a:cubicBezTo>
                    <a:pt x="8" y="0"/>
                    <a:pt x="6" y="1"/>
                    <a:pt x="4" y="3"/>
                  </a:cubicBezTo>
                  <a:cubicBezTo>
                    <a:pt x="4" y="3"/>
                    <a:pt x="4" y="3"/>
                    <a:pt x="3" y="4"/>
                  </a:cubicBezTo>
                  <a:cubicBezTo>
                    <a:pt x="1" y="6"/>
                    <a:pt x="0" y="9"/>
                    <a:pt x="0" y="12"/>
                  </a:cubicBezTo>
                  <a:cubicBezTo>
                    <a:pt x="0" y="19"/>
                    <a:pt x="6" y="25"/>
                    <a:pt x="13" y="25"/>
                  </a:cubicBezTo>
                  <a:cubicBezTo>
                    <a:pt x="20" y="25"/>
                    <a:pt x="25" y="19"/>
                    <a:pt x="25" y="12"/>
                  </a:cubicBezTo>
                  <a:cubicBezTo>
                    <a:pt x="25" y="5"/>
                    <a:pt x="20"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1" name="Freeform 118">
              <a:extLst>
                <a:ext uri="{FF2B5EF4-FFF2-40B4-BE49-F238E27FC236}">
                  <a16:creationId xmlns:a16="http://schemas.microsoft.com/office/drawing/2014/main" id="{38828164-A58F-4467-B142-3521690D7B22}"/>
                </a:ext>
              </a:extLst>
            </p:cNvPr>
            <p:cNvSpPr>
              <a:spLocks/>
            </p:cNvSpPr>
            <p:nvPr/>
          </p:nvSpPr>
          <p:spPr bwMode="auto">
            <a:xfrm>
              <a:off x="3854525" y="4280791"/>
              <a:ext cx="57369" cy="49606"/>
            </a:xfrm>
            <a:custGeom>
              <a:avLst/>
              <a:gdLst>
                <a:gd name="T0" fmla="*/ 12 w 25"/>
                <a:gd name="T1" fmla="*/ 0 h 25"/>
                <a:gd name="T2" fmla="*/ 11 w 25"/>
                <a:gd name="T3" fmla="*/ 0 h 25"/>
                <a:gd name="T4" fmla="*/ 9 w 25"/>
                <a:gd name="T5" fmla="*/ 0 h 25"/>
                <a:gd name="T6" fmla="*/ 0 w 25"/>
                <a:gd name="T7" fmla="*/ 12 h 25"/>
                <a:gd name="T8" fmla="*/ 12 w 25"/>
                <a:gd name="T9" fmla="*/ 25 h 25"/>
                <a:gd name="T10" fmla="*/ 25 w 25"/>
                <a:gd name="T11" fmla="*/ 12 h 25"/>
                <a:gd name="T12" fmla="*/ 24 w 25"/>
                <a:gd name="T13" fmla="*/ 7 h 25"/>
                <a:gd name="T14" fmla="*/ 23 w 25"/>
                <a:gd name="T15" fmla="*/ 5 h 25"/>
                <a:gd name="T16" fmla="*/ 12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12" y="0"/>
                  </a:moveTo>
                  <a:cubicBezTo>
                    <a:pt x="12" y="0"/>
                    <a:pt x="12" y="0"/>
                    <a:pt x="11" y="0"/>
                  </a:cubicBezTo>
                  <a:cubicBezTo>
                    <a:pt x="11" y="0"/>
                    <a:pt x="10" y="0"/>
                    <a:pt x="9" y="0"/>
                  </a:cubicBezTo>
                  <a:cubicBezTo>
                    <a:pt x="4" y="1"/>
                    <a:pt x="0" y="6"/>
                    <a:pt x="0" y="12"/>
                  </a:cubicBezTo>
                  <a:cubicBezTo>
                    <a:pt x="0" y="19"/>
                    <a:pt x="5" y="25"/>
                    <a:pt x="12" y="25"/>
                  </a:cubicBezTo>
                  <a:cubicBezTo>
                    <a:pt x="19" y="25"/>
                    <a:pt x="25" y="19"/>
                    <a:pt x="25" y="12"/>
                  </a:cubicBezTo>
                  <a:cubicBezTo>
                    <a:pt x="25" y="10"/>
                    <a:pt x="24" y="9"/>
                    <a:pt x="24" y="7"/>
                  </a:cubicBezTo>
                  <a:cubicBezTo>
                    <a:pt x="23" y="6"/>
                    <a:pt x="23" y="6"/>
                    <a:pt x="23" y="5"/>
                  </a:cubicBezTo>
                  <a:cubicBezTo>
                    <a:pt x="21" y="2"/>
                    <a:pt x="17"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2" name="Freeform 119">
              <a:extLst>
                <a:ext uri="{FF2B5EF4-FFF2-40B4-BE49-F238E27FC236}">
                  <a16:creationId xmlns:a16="http://schemas.microsoft.com/office/drawing/2014/main" id="{8B3B57FD-8301-4C33-9A3C-070D99446738}"/>
                </a:ext>
              </a:extLst>
            </p:cNvPr>
            <p:cNvSpPr>
              <a:spLocks/>
            </p:cNvSpPr>
            <p:nvPr/>
          </p:nvSpPr>
          <p:spPr bwMode="auto">
            <a:xfrm>
              <a:off x="3617929" y="3983864"/>
              <a:ext cx="60288" cy="52130"/>
            </a:xfrm>
            <a:custGeom>
              <a:avLst/>
              <a:gdLst>
                <a:gd name="T0" fmla="*/ 13 w 26"/>
                <a:gd name="T1" fmla="*/ 0 h 26"/>
                <a:gd name="T2" fmla="*/ 0 w 26"/>
                <a:gd name="T3" fmla="*/ 13 h 26"/>
                <a:gd name="T4" fmla="*/ 13 w 26"/>
                <a:gd name="T5" fmla="*/ 26 h 26"/>
                <a:gd name="T6" fmla="*/ 25 w 26"/>
                <a:gd name="T7" fmla="*/ 18 h 26"/>
                <a:gd name="T8" fmla="*/ 25 w 26"/>
                <a:gd name="T9" fmla="*/ 17 h 26"/>
                <a:gd name="T10" fmla="*/ 26 w 26"/>
                <a:gd name="T11" fmla="*/ 13 h 26"/>
                <a:gd name="T12" fmla="*/ 16 w 26"/>
                <a:gd name="T13" fmla="*/ 1 h 26"/>
                <a:gd name="T14" fmla="*/ 14 w 26"/>
                <a:gd name="T15" fmla="*/ 0 h 26"/>
                <a:gd name="T16" fmla="*/ 13 w 26"/>
                <a:gd name="T1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 h="26">
                  <a:moveTo>
                    <a:pt x="13" y="0"/>
                  </a:moveTo>
                  <a:cubicBezTo>
                    <a:pt x="6" y="0"/>
                    <a:pt x="0" y="6"/>
                    <a:pt x="0" y="13"/>
                  </a:cubicBezTo>
                  <a:cubicBezTo>
                    <a:pt x="0" y="20"/>
                    <a:pt x="6" y="26"/>
                    <a:pt x="13" y="26"/>
                  </a:cubicBezTo>
                  <a:cubicBezTo>
                    <a:pt x="18" y="26"/>
                    <a:pt x="23" y="23"/>
                    <a:pt x="25" y="18"/>
                  </a:cubicBezTo>
                  <a:cubicBezTo>
                    <a:pt x="25" y="18"/>
                    <a:pt x="25" y="17"/>
                    <a:pt x="25" y="17"/>
                  </a:cubicBezTo>
                  <a:cubicBezTo>
                    <a:pt x="26" y="15"/>
                    <a:pt x="26" y="14"/>
                    <a:pt x="26" y="13"/>
                  </a:cubicBezTo>
                  <a:cubicBezTo>
                    <a:pt x="26" y="7"/>
                    <a:pt x="22" y="2"/>
                    <a:pt x="16" y="1"/>
                  </a:cubicBezTo>
                  <a:cubicBezTo>
                    <a:pt x="15" y="0"/>
                    <a:pt x="15" y="0"/>
                    <a:pt x="14" y="0"/>
                  </a:cubicBezTo>
                  <a:cubicBezTo>
                    <a:pt x="14" y="0"/>
                    <a:pt x="13"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3" name="Freeform 120">
              <a:extLst>
                <a:ext uri="{FF2B5EF4-FFF2-40B4-BE49-F238E27FC236}">
                  <a16:creationId xmlns:a16="http://schemas.microsoft.com/office/drawing/2014/main" id="{BED5C306-605D-41FA-B9F2-0E51FD7BB8AD}"/>
                </a:ext>
              </a:extLst>
            </p:cNvPr>
            <p:cNvSpPr>
              <a:spLocks/>
            </p:cNvSpPr>
            <p:nvPr/>
          </p:nvSpPr>
          <p:spPr bwMode="auto">
            <a:xfrm>
              <a:off x="4591052" y="3161531"/>
              <a:ext cx="55425" cy="47925"/>
            </a:xfrm>
            <a:custGeom>
              <a:avLst/>
              <a:gdLst>
                <a:gd name="T0" fmla="*/ 12 w 24"/>
                <a:gd name="T1" fmla="*/ 0 h 24"/>
                <a:gd name="T2" fmla="*/ 0 w 24"/>
                <a:gd name="T3" fmla="*/ 12 h 24"/>
                <a:gd name="T4" fmla="*/ 12 w 24"/>
                <a:gd name="T5" fmla="*/ 24 h 24"/>
                <a:gd name="T6" fmla="*/ 24 w 24"/>
                <a:gd name="T7" fmla="*/ 15 h 24"/>
                <a:gd name="T8" fmla="*/ 24 w 24"/>
                <a:gd name="T9" fmla="*/ 14 h 24"/>
                <a:gd name="T10" fmla="*/ 24 w 24"/>
                <a:gd name="T11" fmla="*/ 12 h 24"/>
                <a:gd name="T12" fmla="*/ 24 w 24"/>
                <a:gd name="T13" fmla="*/ 11 h 24"/>
                <a:gd name="T14" fmla="*/ 24 w 24"/>
                <a:gd name="T15" fmla="*/ 9 h 24"/>
                <a:gd name="T16" fmla="*/ 12 w 24"/>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4">
                  <a:moveTo>
                    <a:pt x="12" y="0"/>
                  </a:moveTo>
                  <a:cubicBezTo>
                    <a:pt x="5" y="0"/>
                    <a:pt x="0" y="5"/>
                    <a:pt x="0" y="12"/>
                  </a:cubicBezTo>
                  <a:cubicBezTo>
                    <a:pt x="0" y="18"/>
                    <a:pt x="5" y="24"/>
                    <a:pt x="12" y="24"/>
                  </a:cubicBezTo>
                  <a:cubicBezTo>
                    <a:pt x="17" y="24"/>
                    <a:pt x="22" y="20"/>
                    <a:pt x="24" y="15"/>
                  </a:cubicBezTo>
                  <a:cubicBezTo>
                    <a:pt x="24" y="15"/>
                    <a:pt x="24" y="14"/>
                    <a:pt x="24" y="14"/>
                  </a:cubicBezTo>
                  <a:cubicBezTo>
                    <a:pt x="24" y="13"/>
                    <a:pt x="24" y="12"/>
                    <a:pt x="24" y="12"/>
                  </a:cubicBezTo>
                  <a:cubicBezTo>
                    <a:pt x="24" y="11"/>
                    <a:pt x="24" y="11"/>
                    <a:pt x="24" y="11"/>
                  </a:cubicBezTo>
                  <a:cubicBezTo>
                    <a:pt x="24" y="10"/>
                    <a:pt x="24" y="10"/>
                    <a:pt x="24" y="9"/>
                  </a:cubicBezTo>
                  <a:cubicBezTo>
                    <a:pt x="23" y="4"/>
                    <a:pt x="18" y="0"/>
                    <a:pt x="12"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4" name="Freeform 121">
              <a:extLst>
                <a:ext uri="{FF2B5EF4-FFF2-40B4-BE49-F238E27FC236}">
                  <a16:creationId xmlns:a16="http://schemas.microsoft.com/office/drawing/2014/main" id="{874D651A-A262-4123-9C20-2925CE37E49F}"/>
                </a:ext>
              </a:extLst>
            </p:cNvPr>
            <p:cNvSpPr>
              <a:spLocks/>
            </p:cNvSpPr>
            <p:nvPr/>
          </p:nvSpPr>
          <p:spPr bwMode="auto">
            <a:xfrm>
              <a:off x="5633438" y="3524499"/>
              <a:ext cx="29171" cy="23542"/>
            </a:xfrm>
            <a:custGeom>
              <a:avLst/>
              <a:gdLst>
                <a:gd name="T0" fmla="*/ 6 w 13"/>
                <a:gd name="T1" fmla="*/ 0 h 12"/>
                <a:gd name="T2" fmla="*/ 6 w 13"/>
                <a:gd name="T3" fmla="*/ 0 h 12"/>
                <a:gd name="T4" fmla="*/ 5 w 13"/>
                <a:gd name="T5" fmla="*/ 0 h 12"/>
                <a:gd name="T6" fmla="*/ 1 w 13"/>
                <a:gd name="T7" fmla="*/ 3 h 12"/>
                <a:gd name="T8" fmla="*/ 1 w 13"/>
                <a:gd name="T9" fmla="*/ 4 h 12"/>
                <a:gd name="T10" fmla="*/ 0 w 13"/>
                <a:gd name="T11" fmla="*/ 6 h 12"/>
                <a:gd name="T12" fmla="*/ 6 w 13"/>
                <a:gd name="T13" fmla="*/ 12 h 12"/>
                <a:gd name="T14" fmla="*/ 13 w 13"/>
                <a:gd name="T15" fmla="*/ 6 h 12"/>
                <a:gd name="T16" fmla="*/ 6 w 13"/>
                <a:gd name="T17"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12">
                  <a:moveTo>
                    <a:pt x="6" y="0"/>
                  </a:moveTo>
                  <a:cubicBezTo>
                    <a:pt x="6" y="0"/>
                    <a:pt x="6" y="0"/>
                    <a:pt x="6" y="0"/>
                  </a:cubicBezTo>
                  <a:cubicBezTo>
                    <a:pt x="6" y="0"/>
                    <a:pt x="5" y="0"/>
                    <a:pt x="5" y="0"/>
                  </a:cubicBezTo>
                  <a:cubicBezTo>
                    <a:pt x="3" y="1"/>
                    <a:pt x="2" y="1"/>
                    <a:pt x="1" y="3"/>
                  </a:cubicBezTo>
                  <a:cubicBezTo>
                    <a:pt x="1" y="3"/>
                    <a:pt x="1" y="4"/>
                    <a:pt x="1" y="4"/>
                  </a:cubicBezTo>
                  <a:cubicBezTo>
                    <a:pt x="0" y="5"/>
                    <a:pt x="0" y="5"/>
                    <a:pt x="0" y="6"/>
                  </a:cubicBezTo>
                  <a:cubicBezTo>
                    <a:pt x="0" y="9"/>
                    <a:pt x="3" y="12"/>
                    <a:pt x="6" y="12"/>
                  </a:cubicBezTo>
                  <a:cubicBezTo>
                    <a:pt x="10" y="12"/>
                    <a:pt x="13" y="9"/>
                    <a:pt x="13" y="6"/>
                  </a:cubicBezTo>
                  <a:cubicBezTo>
                    <a:pt x="13" y="3"/>
                    <a:pt x="10" y="0"/>
                    <a:pt x="6"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5" name="Freeform 5">
              <a:extLst>
                <a:ext uri="{FF2B5EF4-FFF2-40B4-BE49-F238E27FC236}">
                  <a16:creationId xmlns:a16="http://schemas.microsoft.com/office/drawing/2014/main" id="{56F93FC1-CA1F-4A8B-B8D9-36A92759DE33}"/>
                </a:ext>
              </a:extLst>
            </p:cNvPr>
            <p:cNvSpPr>
              <a:spLocks noEditPoints="1"/>
            </p:cNvSpPr>
            <p:nvPr/>
          </p:nvSpPr>
          <p:spPr bwMode="auto">
            <a:xfrm>
              <a:off x="6884858" y="2942700"/>
              <a:ext cx="387589" cy="568461"/>
            </a:xfrm>
            <a:custGeom>
              <a:avLst/>
              <a:gdLst>
                <a:gd name="T0" fmla="*/ 1 w 95"/>
                <a:gd name="T1" fmla="*/ 149 h 153"/>
                <a:gd name="T2" fmla="*/ 5 w 95"/>
                <a:gd name="T3" fmla="*/ 148 h 153"/>
                <a:gd name="T4" fmla="*/ 4 w 95"/>
                <a:gd name="T5" fmla="*/ 146 h 153"/>
                <a:gd name="T6" fmla="*/ 4 w 95"/>
                <a:gd name="T7" fmla="*/ 146 h 153"/>
                <a:gd name="T8" fmla="*/ 11 w 95"/>
                <a:gd name="T9" fmla="*/ 140 h 153"/>
                <a:gd name="T10" fmla="*/ 8 w 95"/>
                <a:gd name="T11" fmla="*/ 145 h 153"/>
                <a:gd name="T12" fmla="*/ 11 w 95"/>
                <a:gd name="T13" fmla="*/ 140 h 153"/>
                <a:gd name="T14" fmla="*/ 3 w 95"/>
                <a:gd name="T15" fmla="*/ 144 h 153"/>
                <a:gd name="T16" fmla="*/ 7 w 95"/>
                <a:gd name="T17" fmla="*/ 139 h 153"/>
                <a:gd name="T18" fmla="*/ 8 w 95"/>
                <a:gd name="T19" fmla="*/ 137 h 153"/>
                <a:gd name="T20" fmla="*/ 8 w 95"/>
                <a:gd name="T21" fmla="*/ 137 h 153"/>
                <a:gd name="T22" fmla="*/ 16 w 95"/>
                <a:gd name="T23" fmla="*/ 137 h 153"/>
                <a:gd name="T24" fmla="*/ 12 w 95"/>
                <a:gd name="T25" fmla="*/ 138 h 153"/>
                <a:gd name="T26" fmla="*/ 16 w 95"/>
                <a:gd name="T27" fmla="*/ 137 h 153"/>
                <a:gd name="T28" fmla="*/ 15 w 95"/>
                <a:gd name="T29" fmla="*/ 135 h 153"/>
                <a:gd name="T30" fmla="*/ 21 w 95"/>
                <a:gd name="T31" fmla="*/ 132 h 153"/>
                <a:gd name="T32" fmla="*/ 9 w 95"/>
                <a:gd name="T33" fmla="*/ 130 h 153"/>
                <a:gd name="T34" fmla="*/ 9 w 95"/>
                <a:gd name="T35" fmla="*/ 135 h 153"/>
                <a:gd name="T36" fmla="*/ 9 w 95"/>
                <a:gd name="T37" fmla="*/ 130 h 153"/>
                <a:gd name="T38" fmla="*/ 20 w 95"/>
                <a:gd name="T39" fmla="*/ 130 h 153"/>
                <a:gd name="T40" fmla="*/ 28 w 95"/>
                <a:gd name="T41" fmla="*/ 124 h 153"/>
                <a:gd name="T42" fmla="*/ 28 w 95"/>
                <a:gd name="T43" fmla="*/ 122 h 153"/>
                <a:gd name="T44" fmla="*/ 30 w 95"/>
                <a:gd name="T45" fmla="*/ 123 h 153"/>
                <a:gd name="T46" fmla="*/ 14 w 95"/>
                <a:gd name="T47" fmla="*/ 119 h 153"/>
                <a:gd name="T48" fmla="*/ 12 w 95"/>
                <a:gd name="T49" fmla="*/ 128 h 153"/>
                <a:gd name="T50" fmla="*/ 14 w 95"/>
                <a:gd name="T51" fmla="*/ 119 h 153"/>
                <a:gd name="T52" fmla="*/ 14 w 95"/>
                <a:gd name="T53" fmla="*/ 118 h 153"/>
                <a:gd name="T54" fmla="*/ 17 w 95"/>
                <a:gd name="T55" fmla="*/ 117 h 153"/>
                <a:gd name="T56" fmla="*/ 20 w 95"/>
                <a:gd name="T57" fmla="*/ 109 h 153"/>
                <a:gd name="T58" fmla="*/ 16 w 95"/>
                <a:gd name="T59" fmla="*/ 114 h 153"/>
                <a:gd name="T60" fmla="*/ 20 w 95"/>
                <a:gd name="T61" fmla="*/ 109 h 153"/>
                <a:gd name="T62" fmla="*/ 19 w 95"/>
                <a:gd name="T63" fmla="*/ 106 h 153"/>
                <a:gd name="T64" fmla="*/ 21 w 95"/>
                <a:gd name="T65" fmla="*/ 105 h 153"/>
                <a:gd name="T66" fmla="*/ 32 w 95"/>
                <a:gd name="T67" fmla="*/ 80 h 153"/>
                <a:gd name="T68" fmla="*/ 21 w 95"/>
                <a:gd name="T69" fmla="*/ 102 h 153"/>
                <a:gd name="T70" fmla="*/ 32 w 95"/>
                <a:gd name="T71" fmla="*/ 80 h 153"/>
                <a:gd name="T72" fmla="*/ 31 w 95"/>
                <a:gd name="T73" fmla="*/ 76 h 153"/>
                <a:gd name="T74" fmla="*/ 33 w 95"/>
                <a:gd name="T75" fmla="*/ 77 h 153"/>
                <a:gd name="T76" fmla="*/ 33 w 95"/>
                <a:gd name="T77" fmla="*/ 71 h 153"/>
                <a:gd name="T78" fmla="*/ 32 w 95"/>
                <a:gd name="T79" fmla="*/ 74 h 153"/>
                <a:gd name="T80" fmla="*/ 34 w 95"/>
                <a:gd name="T81" fmla="*/ 74 h 153"/>
                <a:gd name="T82" fmla="*/ 35 w 95"/>
                <a:gd name="T83" fmla="*/ 71 h 153"/>
                <a:gd name="T84" fmla="*/ 35 w 95"/>
                <a:gd name="T85" fmla="*/ 71 h 153"/>
                <a:gd name="T86" fmla="*/ 81 w 95"/>
                <a:gd name="T87" fmla="*/ 69 h 153"/>
                <a:gd name="T88" fmla="*/ 29 w 95"/>
                <a:gd name="T89" fmla="*/ 121 h 153"/>
                <a:gd name="T90" fmla="*/ 81 w 95"/>
                <a:gd name="T91" fmla="*/ 69 h 153"/>
                <a:gd name="T92" fmla="*/ 91 w 95"/>
                <a:gd name="T93" fmla="*/ 52 h 153"/>
                <a:gd name="T94" fmla="*/ 81 w 95"/>
                <a:gd name="T95" fmla="*/ 67 h 153"/>
                <a:gd name="T96" fmla="*/ 94 w 95"/>
                <a:gd name="T97" fmla="*/ 56 h 153"/>
                <a:gd name="T98" fmla="*/ 94 w 95"/>
                <a:gd name="T99" fmla="*/ 54 h 153"/>
                <a:gd name="T100" fmla="*/ 92 w 95"/>
                <a:gd name="T101" fmla="*/ 48 h 153"/>
                <a:gd name="T102" fmla="*/ 91 w 95"/>
                <a:gd name="T103" fmla="*/ 50 h 153"/>
                <a:gd name="T104" fmla="*/ 92 w 95"/>
                <a:gd name="T105" fmla="*/ 48 h 153"/>
                <a:gd name="T106" fmla="*/ 74 w 95"/>
                <a:gd name="T107" fmla="*/ 1 h 153"/>
                <a:gd name="T108" fmla="*/ 91 w 95"/>
                <a:gd name="T109" fmla="*/ 46 h 153"/>
                <a:gd name="T110" fmla="*/ 63 w 95"/>
                <a:gd name="T111" fmla="*/ 0 h 153"/>
                <a:gd name="T112" fmla="*/ 35 w 95"/>
                <a:gd name="T113" fmla="*/ 70 h 153"/>
                <a:gd name="T114" fmla="*/ 65 w 95"/>
                <a:gd name="T115" fmla="*/ 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5" h="153">
                  <a:moveTo>
                    <a:pt x="2" y="146"/>
                  </a:moveTo>
                  <a:cubicBezTo>
                    <a:pt x="1" y="149"/>
                    <a:pt x="1" y="149"/>
                    <a:pt x="1" y="149"/>
                  </a:cubicBezTo>
                  <a:cubicBezTo>
                    <a:pt x="0" y="153"/>
                    <a:pt x="0" y="153"/>
                    <a:pt x="0" y="153"/>
                  </a:cubicBezTo>
                  <a:cubicBezTo>
                    <a:pt x="5" y="148"/>
                    <a:pt x="5" y="148"/>
                    <a:pt x="5" y="148"/>
                  </a:cubicBezTo>
                  <a:cubicBezTo>
                    <a:pt x="7" y="146"/>
                    <a:pt x="7" y="146"/>
                    <a:pt x="7" y="146"/>
                  </a:cubicBezTo>
                  <a:cubicBezTo>
                    <a:pt x="4" y="146"/>
                    <a:pt x="4" y="146"/>
                    <a:pt x="4" y="146"/>
                  </a:cubicBezTo>
                  <a:cubicBezTo>
                    <a:pt x="4" y="147"/>
                    <a:pt x="4" y="147"/>
                    <a:pt x="4" y="147"/>
                  </a:cubicBezTo>
                  <a:cubicBezTo>
                    <a:pt x="4" y="146"/>
                    <a:pt x="4" y="146"/>
                    <a:pt x="4" y="146"/>
                  </a:cubicBezTo>
                  <a:cubicBezTo>
                    <a:pt x="2" y="146"/>
                    <a:pt x="2" y="146"/>
                    <a:pt x="2" y="146"/>
                  </a:cubicBezTo>
                  <a:moveTo>
                    <a:pt x="11" y="140"/>
                  </a:moveTo>
                  <a:cubicBezTo>
                    <a:pt x="6" y="145"/>
                    <a:pt x="6" y="145"/>
                    <a:pt x="6" y="145"/>
                  </a:cubicBezTo>
                  <a:cubicBezTo>
                    <a:pt x="8" y="145"/>
                    <a:pt x="8" y="145"/>
                    <a:pt x="8" y="145"/>
                  </a:cubicBezTo>
                  <a:cubicBezTo>
                    <a:pt x="13" y="140"/>
                    <a:pt x="13" y="140"/>
                    <a:pt x="13" y="140"/>
                  </a:cubicBezTo>
                  <a:cubicBezTo>
                    <a:pt x="11" y="140"/>
                    <a:pt x="11" y="140"/>
                    <a:pt x="11" y="140"/>
                  </a:cubicBezTo>
                  <a:moveTo>
                    <a:pt x="5" y="139"/>
                  </a:moveTo>
                  <a:cubicBezTo>
                    <a:pt x="3" y="144"/>
                    <a:pt x="3" y="144"/>
                    <a:pt x="3" y="144"/>
                  </a:cubicBezTo>
                  <a:cubicBezTo>
                    <a:pt x="5" y="145"/>
                    <a:pt x="5" y="145"/>
                    <a:pt x="5" y="145"/>
                  </a:cubicBezTo>
                  <a:cubicBezTo>
                    <a:pt x="7" y="139"/>
                    <a:pt x="7" y="139"/>
                    <a:pt x="7" y="139"/>
                  </a:cubicBezTo>
                  <a:cubicBezTo>
                    <a:pt x="5" y="139"/>
                    <a:pt x="5" y="139"/>
                    <a:pt x="5" y="139"/>
                  </a:cubicBezTo>
                  <a:moveTo>
                    <a:pt x="8" y="137"/>
                  </a:moveTo>
                  <a:cubicBezTo>
                    <a:pt x="8" y="137"/>
                    <a:pt x="8" y="137"/>
                    <a:pt x="8" y="137"/>
                  </a:cubicBezTo>
                  <a:cubicBezTo>
                    <a:pt x="8" y="137"/>
                    <a:pt x="8" y="137"/>
                    <a:pt x="8" y="137"/>
                  </a:cubicBezTo>
                  <a:cubicBezTo>
                    <a:pt x="8" y="137"/>
                    <a:pt x="8" y="137"/>
                    <a:pt x="8" y="137"/>
                  </a:cubicBezTo>
                  <a:moveTo>
                    <a:pt x="16" y="137"/>
                  </a:moveTo>
                  <a:cubicBezTo>
                    <a:pt x="14" y="137"/>
                    <a:pt x="14" y="137"/>
                    <a:pt x="14" y="137"/>
                  </a:cubicBezTo>
                  <a:cubicBezTo>
                    <a:pt x="12" y="138"/>
                    <a:pt x="12" y="138"/>
                    <a:pt x="12" y="138"/>
                  </a:cubicBezTo>
                  <a:cubicBezTo>
                    <a:pt x="14" y="139"/>
                    <a:pt x="14" y="139"/>
                    <a:pt x="14" y="139"/>
                  </a:cubicBezTo>
                  <a:cubicBezTo>
                    <a:pt x="16" y="137"/>
                    <a:pt x="16" y="137"/>
                    <a:pt x="16" y="137"/>
                  </a:cubicBezTo>
                  <a:moveTo>
                    <a:pt x="19" y="131"/>
                  </a:moveTo>
                  <a:cubicBezTo>
                    <a:pt x="15" y="135"/>
                    <a:pt x="15" y="135"/>
                    <a:pt x="15" y="135"/>
                  </a:cubicBezTo>
                  <a:cubicBezTo>
                    <a:pt x="18" y="135"/>
                    <a:pt x="18" y="135"/>
                    <a:pt x="18" y="135"/>
                  </a:cubicBezTo>
                  <a:cubicBezTo>
                    <a:pt x="21" y="132"/>
                    <a:pt x="21" y="132"/>
                    <a:pt x="21" y="132"/>
                  </a:cubicBezTo>
                  <a:cubicBezTo>
                    <a:pt x="19" y="131"/>
                    <a:pt x="19" y="131"/>
                    <a:pt x="19" y="131"/>
                  </a:cubicBezTo>
                  <a:moveTo>
                    <a:pt x="9" y="130"/>
                  </a:moveTo>
                  <a:cubicBezTo>
                    <a:pt x="7" y="135"/>
                    <a:pt x="7" y="135"/>
                    <a:pt x="7" y="135"/>
                  </a:cubicBezTo>
                  <a:cubicBezTo>
                    <a:pt x="9" y="135"/>
                    <a:pt x="9" y="135"/>
                    <a:pt x="9" y="135"/>
                  </a:cubicBezTo>
                  <a:cubicBezTo>
                    <a:pt x="11" y="130"/>
                    <a:pt x="11" y="130"/>
                    <a:pt x="11" y="130"/>
                  </a:cubicBezTo>
                  <a:cubicBezTo>
                    <a:pt x="9" y="130"/>
                    <a:pt x="9" y="130"/>
                    <a:pt x="9" y="130"/>
                  </a:cubicBezTo>
                  <a:moveTo>
                    <a:pt x="27" y="123"/>
                  </a:moveTo>
                  <a:cubicBezTo>
                    <a:pt x="20" y="130"/>
                    <a:pt x="20" y="130"/>
                    <a:pt x="20" y="130"/>
                  </a:cubicBezTo>
                  <a:cubicBezTo>
                    <a:pt x="23" y="130"/>
                    <a:pt x="23" y="130"/>
                    <a:pt x="23" y="130"/>
                  </a:cubicBezTo>
                  <a:cubicBezTo>
                    <a:pt x="28" y="124"/>
                    <a:pt x="28" y="124"/>
                    <a:pt x="28" y="124"/>
                  </a:cubicBezTo>
                  <a:cubicBezTo>
                    <a:pt x="27" y="123"/>
                    <a:pt x="27" y="123"/>
                    <a:pt x="27" y="123"/>
                  </a:cubicBezTo>
                  <a:moveTo>
                    <a:pt x="28" y="122"/>
                  </a:moveTo>
                  <a:cubicBezTo>
                    <a:pt x="29" y="123"/>
                    <a:pt x="29" y="123"/>
                    <a:pt x="29" y="123"/>
                  </a:cubicBezTo>
                  <a:cubicBezTo>
                    <a:pt x="30" y="123"/>
                    <a:pt x="30" y="123"/>
                    <a:pt x="30" y="123"/>
                  </a:cubicBezTo>
                  <a:cubicBezTo>
                    <a:pt x="28" y="122"/>
                    <a:pt x="28" y="122"/>
                    <a:pt x="28" y="122"/>
                  </a:cubicBezTo>
                  <a:moveTo>
                    <a:pt x="14" y="119"/>
                  </a:moveTo>
                  <a:cubicBezTo>
                    <a:pt x="10" y="128"/>
                    <a:pt x="10" y="128"/>
                    <a:pt x="10" y="128"/>
                  </a:cubicBezTo>
                  <a:cubicBezTo>
                    <a:pt x="12" y="128"/>
                    <a:pt x="12" y="128"/>
                    <a:pt x="12" y="128"/>
                  </a:cubicBezTo>
                  <a:cubicBezTo>
                    <a:pt x="15" y="120"/>
                    <a:pt x="15" y="120"/>
                    <a:pt x="15" y="120"/>
                  </a:cubicBezTo>
                  <a:cubicBezTo>
                    <a:pt x="14" y="119"/>
                    <a:pt x="14" y="119"/>
                    <a:pt x="14" y="119"/>
                  </a:cubicBezTo>
                  <a:moveTo>
                    <a:pt x="15" y="116"/>
                  </a:moveTo>
                  <a:cubicBezTo>
                    <a:pt x="14" y="118"/>
                    <a:pt x="14" y="118"/>
                    <a:pt x="14" y="118"/>
                  </a:cubicBezTo>
                  <a:cubicBezTo>
                    <a:pt x="16" y="118"/>
                    <a:pt x="16" y="118"/>
                    <a:pt x="16" y="118"/>
                  </a:cubicBezTo>
                  <a:cubicBezTo>
                    <a:pt x="17" y="117"/>
                    <a:pt x="17" y="117"/>
                    <a:pt x="17" y="117"/>
                  </a:cubicBezTo>
                  <a:cubicBezTo>
                    <a:pt x="15" y="116"/>
                    <a:pt x="15" y="116"/>
                    <a:pt x="15" y="116"/>
                  </a:cubicBezTo>
                  <a:moveTo>
                    <a:pt x="20" y="109"/>
                  </a:moveTo>
                  <a:cubicBezTo>
                    <a:pt x="17" y="111"/>
                    <a:pt x="17" y="111"/>
                    <a:pt x="17" y="111"/>
                  </a:cubicBezTo>
                  <a:cubicBezTo>
                    <a:pt x="16" y="114"/>
                    <a:pt x="16" y="114"/>
                    <a:pt x="16" y="114"/>
                  </a:cubicBezTo>
                  <a:cubicBezTo>
                    <a:pt x="17" y="115"/>
                    <a:pt x="17" y="115"/>
                    <a:pt x="17" y="115"/>
                  </a:cubicBezTo>
                  <a:cubicBezTo>
                    <a:pt x="20" y="109"/>
                    <a:pt x="20" y="109"/>
                    <a:pt x="20" y="109"/>
                  </a:cubicBezTo>
                  <a:moveTo>
                    <a:pt x="22" y="103"/>
                  </a:moveTo>
                  <a:cubicBezTo>
                    <a:pt x="19" y="106"/>
                    <a:pt x="19" y="106"/>
                    <a:pt x="19" y="106"/>
                  </a:cubicBezTo>
                  <a:cubicBezTo>
                    <a:pt x="18" y="108"/>
                    <a:pt x="18" y="108"/>
                    <a:pt x="18" y="108"/>
                  </a:cubicBezTo>
                  <a:cubicBezTo>
                    <a:pt x="21" y="105"/>
                    <a:pt x="21" y="105"/>
                    <a:pt x="21" y="105"/>
                  </a:cubicBezTo>
                  <a:cubicBezTo>
                    <a:pt x="22" y="103"/>
                    <a:pt x="22" y="103"/>
                    <a:pt x="22" y="103"/>
                  </a:cubicBezTo>
                  <a:moveTo>
                    <a:pt x="32" y="80"/>
                  </a:moveTo>
                  <a:cubicBezTo>
                    <a:pt x="30" y="81"/>
                    <a:pt x="30" y="81"/>
                    <a:pt x="30" y="81"/>
                  </a:cubicBezTo>
                  <a:cubicBezTo>
                    <a:pt x="21" y="102"/>
                    <a:pt x="21" y="102"/>
                    <a:pt x="21" y="102"/>
                  </a:cubicBezTo>
                  <a:cubicBezTo>
                    <a:pt x="24" y="100"/>
                    <a:pt x="24" y="100"/>
                    <a:pt x="24" y="100"/>
                  </a:cubicBezTo>
                  <a:cubicBezTo>
                    <a:pt x="32" y="80"/>
                    <a:pt x="32" y="80"/>
                    <a:pt x="32" y="80"/>
                  </a:cubicBezTo>
                  <a:moveTo>
                    <a:pt x="33" y="76"/>
                  </a:moveTo>
                  <a:cubicBezTo>
                    <a:pt x="31" y="76"/>
                    <a:pt x="31" y="76"/>
                    <a:pt x="31" y="76"/>
                  </a:cubicBezTo>
                  <a:cubicBezTo>
                    <a:pt x="31" y="78"/>
                    <a:pt x="31" y="78"/>
                    <a:pt x="31" y="78"/>
                  </a:cubicBezTo>
                  <a:cubicBezTo>
                    <a:pt x="33" y="77"/>
                    <a:pt x="33" y="77"/>
                    <a:pt x="33" y="77"/>
                  </a:cubicBezTo>
                  <a:cubicBezTo>
                    <a:pt x="33" y="76"/>
                    <a:pt x="33" y="76"/>
                    <a:pt x="33" y="76"/>
                  </a:cubicBezTo>
                  <a:moveTo>
                    <a:pt x="33" y="71"/>
                  </a:moveTo>
                  <a:cubicBezTo>
                    <a:pt x="33" y="71"/>
                    <a:pt x="33" y="71"/>
                    <a:pt x="33" y="71"/>
                  </a:cubicBezTo>
                  <a:cubicBezTo>
                    <a:pt x="32" y="74"/>
                    <a:pt x="32" y="74"/>
                    <a:pt x="32" y="74"/>
                  </a:cubicBezTo>
                  <a:cubicBezTo>
                    <a:pt x="34" y="74"/>
                    <a:pt x="34" y="74"/>
                    <a:pt x="34" y="74"/>
                  </a:cubicBezTo>
                  <a:cubicBezTo>
                    <a:pt x="34" y="74"/>
                    <a:pt x="34" y="74"/>
                    <a:pt x="34" y="74"/>
                  </a:cubicBezTo>
                  <a:cubicBezTo>
                    <a:pt x="33" y="71"/>
                    <a:pt x="33" y="71"/>
                    <a:pt x="33" y="71"/>
                  </a:cubicBezTo>
                  <a:moveTo>
                    <a:pt x="35" y="71"/>
                  </a:moveTo>
                  <a:cubicBezTo>
                    <a:pt x="35" y="71"/>
                    <a:pt x="35" y="71"/>
                    <a:pt x="35" y="71"/>
                  </a:cubicBezTo>
                  <a:cubicBezTo>
                    <a:pt x="35" y="71"/>
                    <a:pt x="35" y="71"/>
                    <a:pt x="35" y="71"/>
                  </a:cubicBezTo>
                  <a:cubicBezTo>
                    <a:pt x="35" y="71"/>
                    <a:pt x="35" y="71"/>
                    <a:pt x="35" y="71"/>
                  </a:cubicBezTo>
                  <a:moveTo>
                    <a:pt x="81" y="69"/>
                  </a:moveTo>
                  <a:cubicBezTo>
                    <a:pt x="78" y="70"/>
                    <a:pt x="78" y="70"/>
                    <a:pt x="78" y="70"/>
                  </a:cubicBezTo>
                  <a:cubicBezTo>
                    <a:pt x="29" y="121"/>
                    <a:pt x="29" y="121"/>
                    <a:pt x="29" y="121"/>
                  </a:cubicBezTo>
                  <a:cubicBezTo>
                    <a:pt x="31" y="121"/>
                    <a:pt x="31" y="121"/>
                    <a:pt x="31" y="121"/>
                  </a:cubicBezTo>
                  <a:cubicBezTo>
                    <a:pt x="81" y="69"/>
                    <a:pt x="81" y="69"/>
                    <a:pt x="81" y="69"/>
                  </a:cubicBezTo>
                  <a:moveTo>
                    <a:pt x="93" y="50"/>
                  </a:moveTo>
                  <a:cubicBezTo>
                    <a:pt x="91" y="52"/>
                    <a:pt x="91" y="52"/>
                    <a:pt x="91" y="52"/>
                  </a:cubicBezTo>
                  <a:cubicBezTo>
                    <a:pt x="93" y="55"/>
                    <a:pt x="93" y="55"/>
                    <a:pt x="93" y="55"/>
                  </a:cubicBezTo>
                  <a:cubicBezTo>
                    <a:pt x="81" y="67"/>
                    <a:pt x="81" y="67"/>
                    <a:pt x="81" y="67"/>
                  </a:cubicBezTo>
                  <a:cubicBezTo>
                    <a:pt x="84" y="67"/>
                    <a:pt x="84" y="67"/>
                    <a:pt x="84" y="67"/>
                  </a:cubicBezTo>
                  <a:cubicBezTo>
                    <a:pt x="94" y="56"/>
                    <a:pt x="94" y="56"/>
                    <a:pt x="94" y="56"/>
                  </a:cubicBezTo>
                  <a:cubicBezTo>
                    <a:pt x="95" y="55"/>
                    <a:pt x="95" y="55"/>
                    <a:pt x="95" y="55"/>
                  </a:cubicBezTo>
                  <a:cubicBezTo>
                    <a:pt x="94" y="54"/>
                    <a:pt x="94" y="54"/>
                    <a:pt x="94" y="54"/>
                  </a:cubicBezTo>
                  <a:cubicBezTo>
                    <a:pt x="93" y="50"/>
                    <a:pt x="93" y="50"/>
                    <a:pt x="93" y="50"/>
                  </a:cubicBezTo>
                  <a:moveTo>
                    <a:pt x="92" y="48"/>
                  </a:moveTo>
                  <a:cubicBezTo>
                    <a:pt x="90" y="49"/>
                    <a:pt x="90" y="49"/>
                    <a:pt x="90" y="49"/>
                  </a:cubicBezTo>
                  <a:cubicBezTo>
                    <a:pt x="91" y="50"/>
                    <a:pt x="91" y="50"/>
                    <a:pt x="91" y="50"/>
                  </a:cubicBezTo>
                  <a:cubicBezTo>
                    <a:pt x="92" y="49"/>
                    <a:pt x="92" y="49"/>
                    <a:pt x="92" y="49"/>
                  </a:cubicBezTo>
                  <a:cubicBezTo>
                    <a:pt x="92" y="48"/>
                    <a:pt x="92" y="48"/>
                    <a:pt x="92" y="48"/>
                  </a:cubicBezTo>
                  <a:moveTo>
                    <a:pt x="75" y="0"/>
                  </a:moveTo>
                  <a:cubicBezTo>
                    <a:pt x="75" y="1"/>
                    <a:pt x="74" y="1"/>
                    <a:pt x="74" y="1"/>
                  </a:cubicBezTo>
                  <a:cubicBezTo>
                    <a:pt x="90" y="47"/>
                    <a:pt x="90" y="47"/>
                    <a:pt x="90" y="47"/>
                  </a:cubicBezTo>
                  <a:cubicBezTo>
                    <a:pt x="91" y="46"/>
                    <a:pt x="91" y="46"/>
                    <a:pt x="91" y="46"/>
                  </a:cubicBezTo>
                  <a:cubicBezTo>
                    <a:pt x="75" y="0"/>
                    <a:pt x="75" y="0"/>
                    <a:pt x="75" y="0"/>
                  </a:cubicBezTo>
                  <a:moveTo>
                    <a:pt x="63" y="0"/>
                  </a:moveTo>
                  <a:cubicBezTo>
                    <a:pt x="34" y="69"/>
                    <a:pt x="34" y="69"/>
                    <a:pt x="34" y="69"/>
                  </a:cubicBezTo>
                  <a:cubicBezTo>
                    <a:pt x="35" y="70"/>
                    <a:pt x="35" y="70"/>
                    <a:pt x="35" y="70"/>
                  </a:cubicBezTo>
                  <a:cubicBezTo>
                    <a:pt x="36" y="69"/>
                    <a:pt x="36" y="69"/>
                    <a:pt x="36" y="69"/>
                  </a:cubicBezTo>
                  <a:cubicBezTo>
                    <a:pt x="65" y="1"/>
                    <a:pt x="65" y="1"/>
                    <a:pt x="65" y="1"/>
                  </a:cubicBezTo>
                  <a:cubicBezTo>
                    <a:pt x="64" y="1"/>
                    <a:pt x="64" y="0"/>
                    <a:pt x="63"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6" name="Freeform 6">
              <a:extLst>
                <a:ext uri="{FF2B5EF4-FFF2-40B4-BE49-F238E27FC236}">
                  <a16:creationId xmlns:a16="http://schemas.microsoft.com/office/drawing/2014/main" id="{8EC83B0E-2F35-40D0-A264-E6310C9FD7A4}"/>
                </a:ext>
              </a:extLst>
            </p:cNvPr>
            <p:cNvSpPr>
              <a:spLocks noEditPoints="1"/>
            </p:cNvSpPr>
            <p:nvPr/>
          </p:nvSpPr>
          <p:spPr bwMode="auto">
            <a:xfrm>
              <a:off x="6266440" y="2909813"/>
              <a:ext cx="770008" cy="657724"/>
            </a:xfrm>
            <a:custGeom>
              <a:avLst/>
              <a:gdLst>
                <a:gd name="T0" fmla="*/ 5 w 189"/>
                <a:gd name="T1" fmla="*/ 174 h 177"/>
                <a:gd name="T2" fmla="*/ 26 w 189"/>
                <a:gd name="T3" fmla="*/ 162 h 177"/>
                <a:gd name="T4" fmla="*/ 26 w 189"/>
                <a:gd name="T5" fmla="*/ 162 h 177"/>
                <a:gd name="T6" fmla="*/ 29 w 189"/>
                <a:gd name="T7" fmla="*/ 163 h 177"/>
                <a:gd name="T8" fmla="*/ 21 w 189"/>
                <a:gd name="T9" fmla="*/ 154 h 177"/>
                <a:gd name="T10" fmla="*/ 4 w 189"/>
                <a:gd name="T11" fmla="*/ 171 h 177"/>
                <a:gd name="T12" fmla="*/ 24 w 189"/>
                <a:gd name="T13" fmla="*/ 165 h 177"/>
                <a:gd name="T14" fmla="*/ 21 w 189"/>
                <a:gd name="T15" fmla="*/ 154 h 177"/>
                <a:gd name="T16" fmla="*/ 46 w 189"/>
                <a:gd name="T17" fmla="*/ 153 h 177"/>
                <a:gd name="T18" fmla="*/ 47 w 189"/>
                <a:gd name="T19" fmla="*/ 154 h 177"/>
                <a:gd name="T20" fmla="*/ 48 w 189"/>
                <a:gd name="T21" fmla="*/ 152 h 177"/>
                <a:gd name="T22" fmla="*/ 23 w 189"/>
                <a:gd name="T23" fmla="*/ 148 h 177"/>
                <a:gd name="T24" fmla="*/ 22 w 189"/>
                <a:gd name="T25" fmla="*/ 152 h 177"/>
                <a:gd name="T26" fmla="*/ 61 w 189"/>
                <a:gd name="T27" fmla="*/ 147 h 177"/>
                <a:gd name="T28" fmla="*/ 61 w 189"/>
                <a:gd name="T29" fmla="*/ 147 h 177"/>
                <a:gd name="T30" fmla="*/ 55 w 189"/>
                <a:gd name="T31" fmla="*/ 150 h 177"/>
                <a:gd name="T32" fmla="*/ 27 w 189"/>
                <a:gd name="T33" fmla="*/ 144 h 177"/>
                <a:gd name="T34" fmla="*/ 29 w 189"/>
                <a:gd name="T35" fmla="*/ 144 h 177"/>
                <a:gd name="T36" fmla="*/ 62 w 189"/>
                <a:gd name="T37" fmla="*/ 145 h 177"/>
                <a:gd name="T38" fmla="*/ 86 w 189"/>
                <a:gd name="T39" fmla="*/ 133 h 177"/>
                <a:gd name="T40" fmla="*/ 31 w 189"/>
                <a:gd name="T41" fmla="*/ 142 h 177"/>
                <a:gd name="T42" fmla="*/ 95 w 189"/>
                <a:gd name="T43" fmla="*/ 129 h 177"/>
                <a:gd name="T44" fmla="*/ 98 w 189"/>
                <a:gd name="T45" fmla="*/ 130 h 177"/>
                <a:gd name="T46" fmla="*/ 39 w 189"/>
                <a:gd name="T47" fmla="*/ 129 h 177"/>
                <a:gd name="T48" fmla="*/ 43 w 189"/>
                <a:gd name="T49" fmla="*/ 124 h 177"/>
                <a:gd name="T50" fmla="*/ 46 w 189"/>
                <a:gd name="T51" fmla="*/ 123 h 177"/>
                <a:gd name="T52" fmla="*/ 112 w 189"/>
                <a:gd name="T53" fmla="*/ 121 h 177"/>
                <a:gd name="T54" fmla="*/ 113 w 189"/>
                <a:gd name="T55" fmla="*/ 123 h 177"/>
                <a:gd name="T56" fmla="*/ 113 w 189"/>
                <a:gd name="T57" fmla="*/ 120 h 177"/>
                <a:gd name="T58" fmla="*/ 117 w 189"/>
                <a:gd name="T59" fmla="*/ 119 h 177"/>
                <a:gd name="T60" fmla="*/ 123 w 189"/>
                <a:gd name="T61" fmla="*/ 118 h 177"/>
                <a:gd name="T62" fmla="*/ 58 w 189"/>
                <a:gd name="T63" fmla="*/ 106 h 177"/>
                <a:gd name="T64" fmla="*/ 60 w 189"/>
                <a:gd name="T65" fmla="*/ 107 h 177"/>
                <a:gd name="T66" fmla="*/ 61 w 189"/>
                <a:gd name="T67" fmla="*/ 102 h 177"/>
                <a:gd name="T68" fmla="*/ 64 w 189"/>
                <a:gd name="T69" fmla="*/ 102 h 177"/>
                <a:gd name="T70" fmla="*/ 145 w 189"/>
                <a:gd name="T71" fmla="*/ 107 h 177"/>
                <a:gd name="T72" fmla="*/ 75 w 189"/>
                <a:gd name="T73" fmla="*/ 89 h 177"/>
                <a:gd name="T74" fmla="*/ 65 w 189"/>
                <a:gd name="T75" fmla="*/ 100 h 177"/>
                <a:gd name="T76" fmla="*/ 187 w 189"/>
                <a:gd name="T77" fmla="*/ 85 h 177"/>
                <a:gd name="T78" fmla="*/ 183 w 189"/>
                <a:gd name="T79" fmla="*/ 87 h 177"/>
                <a:gd name="T80" fmla="*/ 182 w 189"/>
                <a:gd name="T81" fmla="*/ 90 h 177"/>
                <a:gd name="T82" fmla="*/ 189 w 189"/>
                <a:gd name="T83" fmla="*/ 86 h 177"/>
                <a:gd name="T84" fmla="*/ 187 w 189"/>
                <a:gd name="T85" fmla="*/ 80 h 177"/>
                <a:gd name="T86" fmla="*/ 186 w 189"/>
                <a:gd name="T87" fmla="*/ 83 h 177"/>
                <a:gd name="T88" fmla="*/ 187 w 189"/>
                <a:gd name="T89" fmla="*/ 80 h 177"/>
                <a:gd name="T90" fmla="*/ 185 w 189"/>
                <a:gd name="T91" fmla="*/ 79 h 177"/>
                <a:gd name="T92" fmla="*/ 180 w 189"/>
                <a:gd name="T93" fmla="*/ 58 h 177"/>
                <a:gd name="T94" fmla="*/ 178 w 189"/>
                <a:gd name="T95" fmla="*/ 58 h 177"/>
                <a:gd name="T96" fmla="*/ 117 w 189"/>
                <a:gd name="T97" fmla="*/ 35 h 177"/>
                <a:gd name="T98" fmla="*/ 113 w 189"/>
                <a:gd name="T99" fmla="*/ 42 h 177"/>
                <a:gd name="T100" fmla="*/ 128 w 189"/>
                <a:gd name="T101" fmla="*/ 20 h 177"/>
                <a:gd name="T102" fmla="*/ 131 w 189"/>
                <a:gd name="T103" fmla="*/ 20 h 177"/>
                <a:gd name="T104" fmla="*/ 175 w 189"/>
                <a:gd name="T105" fmla="*/ 50 h 177"/>
                <a:gd name="T106" fmla="*/ 160 w 189"/>
                <a:gd name="T107" fmla="*/ 1 h 177"/>
                <a:gd name="T108" fmla="*/ 165 w 189"/>
                <a:gd name="T109" fmla="*/ 16 h 177"/>
                <a:gd name="T110" fmla="*/ 130 w 189"/>
                <a:gd name="T111" fmla="*/ 18 h 177"/>
                <a:gd name="T112" fmla="*/ 145 w 189"/>
                <a:gd name="T113" fmla="*/ 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89" h="177">
                  <a:moveTo>
                    <a:pt x="3" y="173"/>
                  </a:moveTo>
                  <a:cubicBezTo>
                    <a:pt x="0" y="177"/>
                    <a:pt x="0" y="177"/>
                    <a:pt x="0" y="177"/>
                  </a:cubicBezTo>
                  <a:cubicBezTo>
                    <a:pt x="5" y="174"/>
                    <a:pt x="5" y="174"/>
                    <a:pt x="5" y="174"/>
                  </a:cubicBezTo>
                  <a:cubicBezTo>
                    <a:pt x="3" y="173"/>
                    <a:pt x="3" y="173"/>
                    <a:pt x="3" y="173"/>
                  </a:cubicBezTo>
                  <a:moveTo>
                    <a:pt x="26" y="162"/>
                  </a:moveTo>
                  <a:cubicBezTo>
                    <a:pt x="26" y="162"/>
                    <a:pt x="26" y="162"/>
                    <a:pt x="26" y="162"/>
                  </a:cubicBezTo>
                  <a:cubicBezTo>
                    <a:pt x="26" y="164"/>
                    <a:pt x="26" y="164"/>
                    <a:pt x="26" y="164"/>
                  </a:cubicBezTo>
                  <a:cubicBezTo>
                    <a:pt x="27" y="163"/>
                    <a:pt x="27" y="163"/>
                    <a:pt x="27" y="163"/>
                  </a:cubicBezTo>
                  <a:cubicBezTo>
                    <a:pt x="26" y="162"/>
                    <a:pt x="26" y="162"/>
                    <a:pt x="26" y="162"/>
                  </a:cubicBezTo>
                  <a:moveTo>
                    <a:pt x="41" y="155"/>
                  </a:moveTo>
                  <a:cubicBezTo>
                    <a:pt x="28" y="161"/>
                    <a:pt x="28" y="161"/>
                    <a:pt x="28" y="161"/>
                  </a:cubicBezTo>
                  <a:cubicBezTo>
                    <a:pt x="29" y="163"/>
                    <a:pt x="29" y="163"/>
                    <a:pt x="29" y="163"/>
                  </a:cubicBezTo>
                  <a:cubicBezTo>
                    <a:pt x="41" y="157"/>
                    <a:pt x="41" y="157"/>
                    <a:pt x="41" y="157"/>
                  </a:cubicBezTo>
                  <a:cubicBezTo>
                    <a:pt x="41" y="155"/>
                    <a:pt x="41" y="155"/>
                    <a:pt x="41" y="155"/>
                  </a:cubicBezTo>
                  <a:moveTo>
                    <a:pt x="21" y="154"/>
                  </a:moveTo>
                  <a:cubicBezTo>
                    <a:pt x="18" y="154"/>
                    <a:pt x="18" y="154"/>
                    <a:pt x="18" y="154"/>
                  </a:cubicBezTo>
                  <a:cubicBezTo>
                    <a:pt x="5" y="170"/>
                    <a:pt x="5" y="170"/>
                    <a:pt x="5" y="170"/>
                  </a:cubicBezTo>
                  <a:cubicBezTo>
                    <a:pt x="4" y="171"/>
                    <a:pt x="4" y="171"/>
                    <a:pt x="4" y="171"/>
                  </a:cubicBezTo>
                  <a:cubicBezTo>
                    <a:pt x="7" y="173"/>
                    <a:pt x="7" y="173"/>
                    <a:pt x="7" y="173"/>
                  </a:cubicBezTo>
                  <a:cubicBezTo>
                    <a:pt x="7" y="173"/>
                    <a:pt x="7" y="173"/>
                    <a:pt x="7" y="173"/>
                  </a:cubicBezTo>
                  <a:cubicBezTo>
                    <a:pt x="24" y="165"/>
                    <a:pt x="24" y="165"/>
                    <a:pt x="24" y="165"/>
                  </a:cubicBezTo>
                  <a:cubicBezTo>
                    <a:pt x="24" y="163"/>
                    <a:pt x="24" y="163"/>
                    <a:pt x="24" y="163"/>
                  </a:cubicBezTo>
                  <a:cubicBezTo>
                    <a:pt x="7" y="171"/>
                    <a:pt x="7" y="171"/>
                    <a:pt x="7" y="171"/>
                  </a:cubicBezTo>
                  <a:cubicBezTo>
                    <a:pt x="21" y="154"/>
                    <a:pt x="21" y="154"/>
                    <a:pt x="21" y="154"/>
                  </a:cubicBezTo>
                  <a:cubicBezTo>
                    <a:pt x="21" y="154"/>
                    <a:pt x="21" y="154"/>
                    <a:pt x="21" y="154"/>
                  </a:cubicBezTo>
                  <a:moveTo>
                    <a:pt x="46" y="153"/>
                  </a:moveTo>
                  <a:cubicBezTo>
                    <a:pt x="46" y="153"/>
                    <a:pt x="46" y="153"/>
                    <a:pt x="46" y="153"/>
                  </a:cubicBezTo>
                  <a:cubicBezTo>
                    <a:pt x="42" y="154"/>
                    <a:pt x="42" y="154"/>
                    <a:pt x="42" y="154"/>
                  </a:cubicBezTo>
                  <a:cubicBezTo>
                    <a:pt x="43" y="156"/>
                    <a:pt x="43" y="156"/>
                    <a:pt x="43" y="156"/>
                  </a:cubicBezTo>
                  <a:cubicBezTo>
                    <a:pt x="47" y="154"/>
                    <a:pt x="47" y="154"/>
                    <a:pt x="47" y="154"/>
                  </a:cubicBezTo>
                  <a:cubicBezTo>
                    <a:pt x="46" y="153"/>
                    <a:pt x="46" y="153"/>
                    <a:pt x="46" y="153"/>
                  </a:cubicBezTo>
                  <a:moveTo>
                    <a:pt x="51" y="152"/>
                  </a:moveTo>
                  <a:cubicBezTo>
                    <a:pt x="48" y="152"/>
                    <a:pt x="48" y="152"/>
                    <a:pt x="48" y="152"/>
                  </a:cubicBezTo>
                  <a:cubicBezTo>
                    <a:pt x="48" y="153"/>
                    <a:pt x="48" y="153"/>
                    <a:pt x="48" y="153"/>
                  </a:cubicBezTo>
                  <a:cubicBezTo>
                    <a:pt x="51" y="152"/>
                    <a:pt x="51" y="152"/>
                    <a:pt x="51" y="152"/>
                  </a:cubicBezTo>
                  <a:moveTo>
                    <a:pt x="23" y="148"/>
                  </a:moveTo>
                  <a:cubicBezTo>
                    <a:pt x="21" y="151"/>
                    <a:pt x="21" y="151"/>
                    <a:pt x="21" y="151"/>
                  </a:cubicBezTo>
                  <a:cubicBezTo>
                    <a:pt x="22" y="152"/>
                    <a:pt x="22" y="152"/>
                    <a:pt x="22" y="152"/>
                  </a:cubicBezTo>
                  <a:cubicBezTo>
                    <a:pt x="22" y="152"/>
                    <a:pt x="22" y="152"/>
                    <a:pt x="22" y="152"/>
                  </a:cubicBezTo>
                  <a:cubicBezTo>
                    <a:pt x="23" y="151"/>
                    <a:pt x="23" y="151"/>
                    <a:pt x="23" y="151"/>
                  </a:cubicBezTo>
                  <a:cubicBezTo>
                    <a:pt x="23" y="148"/>
                    <a:pt x="23" y="148"/>
                    <a:pt x="23" y="148"/>
                  </a:cubicBezTo>
                  <a:moveTo>
                    <a:pt x="61" y="147"/>
                  </a:moveTo>
                  <a:cubicBezTo>
                    <a:pt x="60" y="148"/>
                    <a:pt x="60" y="148"/>
                    <a:pt x="60" y="148"/>
                  </a:cubicBezTo>
                  <a:cubicBezTo>
                    <a:pt x="62" y="147"/>
                    <a:pt x="62" y="147"/>
                    <a:pt x="62" y="147"/>
                  </a:cubicBezTo>
                  <a:cubicBezTo>
                    <a:pt x="61" y="147"/>
                    <a:pt x="61" y="147"/>
                    <a:pt x="61" y="147"/>
                  </a:cubicBezTo>
                  <a:moveTo>
                    <a:pt x="59" y="146"/>
                  </a:moveTo>
                  <a:cubicBezTo>
                    <a:pt x="50" y="151"/>
                    <a:pt x="50" y="151"/>
                    <a:pt x="50" y="151"/>
                  </a:cubicBezTo>
                  <a:cubicBezTo>
                    <a:pt x="55" y="150"/>
                    <a:pt x="55" y="150"/>
                    <a:pt x="55" y="150"/>
                  </a:cubicBezTo>
                  <a:cubicBezTo>
                    <a:pt x="57" y="149"/>
                    <a:pt x="57" y="149"/>
                    <a:pt x="57" y="149"/>
                  </a:cubicBezTo>
                  <a:cubicBezTo>
                    <a:pt x="59" y="146"/>
                    <a:pt x="59" y="146"/>
                    <a:pt x="59" y="146"/>
                  </a:cubicBezTo>
                  <a:moveTo>
                    <a:pt x="27" y="144"/>
                  </a:moveTo>
                  <a:cubicBezTo>
                    <a:pt x="25" y="146"/>
                    <a:pt x="25" y="146"/>
                    <a:pt x="25" y="146"/>
                  </a:cubicBezTo>
                  <a:cubicBezTo>
                    <a:pt x="25" y="149"/>
                    <a:pt x="25" y="149"/>
                    <a:pt x="25" y="149"/>
                  </a:cubicBezTo>
                  <a:cubicBezTo>
                    <a:pt x="29" y="144"/>
                    <a:pt x="29" y="144"/>
                    <a:pt x="29" y="144"/>
                  </a:cubicBezTo>
                  <a:cubicBezTo>
                    <a:pt x="27" y="144"/>
                    <a:pt x="27" y="144"/>
                    <a:pt x="27" y="144"/>
                  </a:cubicBezTo>
                  <a:moveTo>
                    <a:pt x="86" y="133"/>
                  </a:moveTo>
                  <a:cubicBezTo>
                    <a:pt x="62" y="145"/>
                    <a:pt x="62" y="145"/>
                    <a:pt x="62" y="145"/>
                  </a:cubicBezTo>
                  <a:cubicBezTo>
                    <a:pt x="66" y="145"/>
                    <a:pt x="66" y="145"/>
                    <a:pt x="66" y="145"/>
                  </a:cubicBezTo>
                  <a:cubicBezTo>
                    <a:pt x="89" y="134"/>
                    <a:pt x="89" y="134"/>
                    <a:pt x="89" y="134"/>
                  </a:cubicBezTo>
                  <a:cubicBezTo>
                    <a:pt x="86" y="133"/>
                    <a:pt x="86" y="133"/>
                    <a:pt x="86" y="133"/>
                  </a:cubicBezTo>
                  <a:moveTo>
                    <a:pt x="37" y="131"/>
                  </a:moveTo>
                  <a:cubicBezTo>
                    <a:pt x="29" y="142"/>
                    <a:pt x="29" y="142"/>
                    <a:pt x="29" y="142"/>
                  </a:cubicBezTo>
                  <a:cubicBezTo>
                    <a:pt x="31" y="142"/>
                    <a:pt x="31" y="142"/>
                    <a:pt x="31" y="142"/>
                  </a:cubicBezTo>
                  <a:cubicBezTo>
                    <a:pt x="38" y="134"/>
                    <a:pt x="38" y="134"/>
                    <a:pt x="38" y="134"/>
                  </a:cubicBezTo>
                  <a:cubicBezTo>
                    <a:pt x="37" y="131"/>
                    <a:pt x="37" y="131"/>
                    <a:pt x="37" y="131"/>
                  </a:cubicBezTo>
                  <a:moveTo>
                    <a:pt x="95" y="129"/>
                  </a:moveTo>
                  <a:cubicBezTo>
                    <a:pt x="89" y="132"/>
                    <a:pt x="89" y="132"/>
                    <a:pt x="89" y="132"/>
                  </a:cubicBezTo>
                  <a:cubicBezTo>
                    <a:pt x="92" y="133"/>
                    <a:pt x="92" y="133"/>
                    <a:pt x="92" y="133"/>
                  </a:cubicBezTo>
                  <a:cubicBezTo>
                    <a:pt x="98" y="130"/>
                    <a:pt x="98" y="130"/>
                    <a:pt x="98" y="130"/>
                  </a:cubicBezTo>
                  <a:cubicBezTo>
                    <a:pt x="95" y="129"/>
                    <a:pt x="95" y="129"/>
                    <a:pt x="95" y="129"/>
                  </a:cubicBezTo>
                  <a:moveTo>
                    <a:pt x="43" y="124"/>
                  </a:moveTo>
                  <a:cubicBezTo>
                    <a:pt x="39" y="129"/>
                    <a:pt x="39" y="129"/>
                    <a:pt x="39" y="129"/>
                  </a:cubicBezTo>
                  <a:cubicBezTo>
                    <a:pt x="40" y="131"/>
                    <a:pt x="40" y="131"/>
                    <a:pt x="40" y="131"/>
                  </a:cubicBezTo>
                  <a:cubicBezTo>
                    <a:pt x="45" y="125"/>
                    <a:pt x="45" y="125"/>
                    <a:pt x="45" y="125"/>
                  </a:cubicBezTo>
                  <a:cubicBezTo>
                    <a:pt x="43" y="124"/>
                    <a:pt x="43" y="124"/>
                    <a:pt x="43" y="124"/>
                  </a:cubicBezTo>
                  <a:moveTo>
                    <a:pt x="45" y="122"/>
                  </a:moveTo>
                  <a:cubicBezTo>
                    <a:pt x="44" y="123"/>
                    <a:pt x="44" y="123"/>
                    <a:pt x="44" y="123"/>
                  </a:cubicBezTo>
                  <a:cubicBezTo>
                    <a:pt x="46" y="123"/>
                    <a:pt x="46" y="123"/>
                    <a:pt x="46" y="123"/>
                  </a:cubicBezTo>
                  <a:cubicBezTo>
                    <a:pt x="47" y="123"/>
                    <a:pt x="47" y="123"/>
                    <a:pt x="47" y="123"/>
                  </a:cubicBezTo>
                  <a:cubicBezTo>
                    <a:pt x="45" y="122"/>
                    <a:pt x="45" y="122"/>
                    <a:pt x="45" y="122"/>
                  </a:cubicBezTo>
                  <a:moveTo>
                    <a:pt x="112" y="121"/>
                  </a:moveTo>
                  <a:cubicBezTo>
                    <a:pt x="97" y="128"/>
                    <a:pt x="97" y="128"/>
                    <a:pt x="97" y="128"/>
                  </a:cubicBezTo>
                  <a:cubicBezTo>
                    <a:pt x="101" y="128"/>
                    <a:pt x="101" y="128"/>
                    <a:pt x="101" y="128"/>
                  </a:cubicBezTo>
                  <a:cubicBezTo>
                    <a:pt x="113" y="123"/>
                    <a:pt x="113" y="123"/>
                    <a:pt x="113" y="123"/>
                  </a:cubicBezTo>
                  <a:cubicBezTo>
                    <a:pt x="112" y="121"/>
                    <a:pt x="112" y="121"/>
                    <a:pt x="112" y="121"/>
                  </a:cubicBezTo>
                  <a:moveTo>
                    <a:pt x="117" y="119"/>
                  </a:moveTo>
                  <a:cubicBezTo>
                    <a:pt x="113" y="120"/>
                    <a:pt x="113" y="120"/>
                    <a:pt x="113" y="120"/>
                  </a:cubicBezTo>
                  <a:cubicBezTo>
                    <a:pt x="114" y="122"/>
                    <a:pt x="114" y="122"/>
                    <a:pt x="114" y="122"/>
                  </a:cubicBezTo>
                  <a:cubicBezTo>
                    <a:pt x="120" y="119"/>
                    <a:pt x="120" y="119"/>
                    <a:pt x="120" y="119"/>
                  </a:cubicBezTo>
                  <a:cubicBezTo>
                    <a:pt x="117" y="119"/>
                    <a:pt x="117" y="119"/>
                    <a:pt x="117" y="119"/>
                  </a:cubicBezTo>
                  <a:moveTo>
                    <a:pt x="141" y="107"/>
                  </a:moveTo>
                  <a:cubicBezTo>
                    <a:pt x="120" y="117"/>
                    <a:pt x="120" y="117"/>
                    <a:pt x="120" y="117"/>
                  </a:cubicBezTo>
                  <a:cubicBezTo>
                    <a:pt x="123" y="118"/>
                    <a:pt x="123" y="118"/>
                    <a:pt x="123" y="118"/>
                  </a:cubicBezTo>
                  <a:cubicBezTo>
                    <a:pt x="143" y="108"/>
                    <a:pt x="143" y="108"/>
                    <a:pt x="143" y="108"/>
                  </a:cubicBezTo>
                  <a:cubicBezTo>
                    <a:pt x="141" y="107"/>
                    <a:pt x="141" y="107"/>
                    <a:pt x="141" y="107"/>
                  </a:cubicBezTo>
                  <a:moveTo>
                    <a:pt x="58" y="106"/>
                  </a:moveTo>
                  <a:cubicBezTo>
                    <a:pt x="46" y="121"/>
                    <a:pt x="46" y="121"/>
                    <a:pt x="46" y="121"/>
                  </a:cubicBezTo>
                  <a:cubicBezTo>
                    <a:pt x="48" y="121"/>
                    <a:pt x="48" y="121"/>
                    <a:pt x="48" y="121"/>
                  </a:cubicBezTo>
                  <a:cubicBezTo>
                    <a:pt x="60" y="107"/>
                    <a:pt x="60" y="107"/>
                    <a:pt x="60" y="107"/>
                  </a:cubicBezTo>
                  <a:cubicBezTo>
                    <a:pt x="58" y="106"/>
                    <a:pt x="58" y="106"/>
                    <a:pt x="58" y="106"/>
                  </a:cubicBezTo>
                  <a:moveTo>
                    <a:pt x="64" y="102"/>
                  </a:moveTo>
                  <a:cubicBezTo>
                    <a:pt x="61" y="102"/>
                    <a:pt x="61" y="102"/>
                    <a:pt x="61" y="102"/>
                  </a:cubicBezTo>
                  <a:cubicBezTo>
                    <a:pt x="59" y="105"/>
                    <a:pt x="59" y="105"/>
                    <a:pt x="59" y="105"/>
                  </a:cubicBezTo>
                  <a:cubicBezTo>
                    <a:pt x="61" y="105"/>
                    <a:pt x="61" y="105"/>
                    <a:pt x="61" y="105"/>
                  </a:cubicBezTo>
                  <a:cubicBezTo>
                    <a:pt x="64" y="102"/>
                    <a:pt x="64" y="102"/>
                    <a:pt x="64" y="102"/>
                  </a:cubicBezTo>
                  <a:moveTo>
                    <a:pt x="165" y="96"/>
                  </a:moveTo>
                  <a:cubicBezTo>
                    <a:pt x="143" y="106"/>
                    <a:pt x="143" y="106"/>
                    <a:pt x="143" y="106"/>
                  </a:cubicBezTo>
                  <a:cubicBezTo>
                    <a:pt x="145" y="107"/>
                    <a:pt x="145" y="107"/>
                    <a:pt x="145" y="107"/>
                  </a:cubicBezTo>
                  <a:cubicBezTo>
                    <a:pt x="164" y="98"/>
                    <a:pt x="164" y="98"/>
                    <a:pt x="164" y="98"/>
                  </a:cubicBezTo>
                  <a:cubicBezTo>
                    <a:pt x="165" y="96"/>
                    <a:pt x="165" y="96"/>
                    <a:pt x="165" y="96"/>
                  </a:cubicBezTo>
                  <a:moveTo>
                    <a:pt x="75" y="89"/>
                  </a:moveTo>
                  <a:cubicBezTo>
                    <a:pt x="72" y="89"/>
                    <a:pt x="72" y="89"/>
                    <a:pt x="72" y="89"/>
                  </a:cubicBezTo>
                  <a:cubicBezTo>
                    <a:pt x="63" y="100"/>
                    <a:pt x="63" y="100"/>
                    <a:pt x="63" y="100"/>
                  </a:cubicBezTo>
                  <a:cubicBezTo>
                    <a:pt x="65" y="100"/>
                    <a:pt x="65" y="100"/>
                    <a:pt x="65" y="100"/>
                  </a:cubicBezTo>
                  <a:cubicBezTo>
                    <a:pt x="75" y="89"/>
                    <a:pt x="75" y="89"/>
                    <a:pt x="75" y="89"/>
                  </a:cubicBezTo>
                  <a:moveTo>
                    <a:pt x="189" y="84"/>
                  </a:moveTo>
                  <a:cubicBezTo>
                    <a:pt x="187" y="85"/>
                    <a:pt x="187" y="85"/>
                    <a:pt x="187" y="85"/>
                  </a:cubicBezTo>
                  <a:cubicBezTo>
                    <a:pt x="187" y="85"/>
                    <a:pt x="187" y="85"/>
                    <a:pt x="187" y="85"/>
                  </a:cubicBezTo>
                  <a:cubicBezTo>
                    <a:pt x="185" y="86"/>
                    <a:pt x="185" y="86"/>
                    <a:pt x="185" y="86"/>
                  </a:cubicBezTo>
                  <a:cubicBezTo>
                    <a:pt x="183" y="87"/>
                    <a:pt x="183" y="87"/>
                    <a:pt x="183" y="87"/>
                  </a:cubicBezTo>
                  <a:cubicBezTo>
                    <a:pt x="167" y="95"/>
                    <a:pt x="167" y="95"/>
                    <a:pt x="167" y="95"/>
                  </a:cubicBezTo>
                  <a:cubicBezTo>
                    <a:pt x="167" y="97"/>
                    <a:pt x="167" y="97"/>
                    <a:pt x="167" y="97"/>
                  </a:cubicBezTo>
                  <a:cubicBezTo>
                    <a:pt x="182" y="90"/>
                    <a:pt x="182" y="90"/>
                    <a:pt x="182" y="90"/>
                  </a:cubicBezTo>
                  <a:cubicBezTo>
                    <a:pt x="184" y="89"/>
                    <a:pt x="184" y="89"/>
                    <a:pt x="184" y="89"/>
                  </a:cubicBezTo>
                  <a:cubicBezTo>
                    <a:pt x="188" y="87"/>
                    <a:pt x="188" y="87"/>
                    <a:pt x="188" y="87"/>
                  </a:cubicBezTo>
                  <a:cubicBezTo>
                    <a:pt x="189" y="86"/>
                    <a:pt x="189" y="86"/>
                    <a:pt x="189" y="86"/>
                  </a:cubicBezTo>
                  <a:cubicBezTo>
                    <a:pt x="189" y="85"/>
                    <a:pt x="189" y="85"/>
                    <a:pt x="189" y="85"/>
                  </a:cubicBezTo>
                  <a:cubicBezTo>
                    <a:pt x="189" y="84"/>
                    <a:pt x="189" y="84"/>
                    <a:pt x="189" y="84"/>
                  </a:cubicBezTo>
                  <a:moveTo>
                    <a:pt x="187" y="80"/>
                  </a:moveTo>
                  <a:cubicBezTo>
                    <a:pt x="185" y="80"/>
                    <a:pt x="185" y="80"/>
                    <a:pt x="185" y="80"/>
                  </a:cubicBezTo>
                  <a:cubicBezTo>
                    <a:pt x="186" y="83"/>
                    <a:pt x="186" y="83"/>
                    <a:pt x="186" y="83"/>
                  </a:cubicBezTo>
                  <a:cubicBezTo>
                    <a:pt x="186" y="83"/>
                    <a:pt x="186" y="83"/>
                    <a:pt x="186" y="83"/>
                  </a:cubicBezTo>
                  <a:cubicBezTo>
                    <a:pt x="188" y="83"/>
                    <a:pt x="188" y="83"/>
                    <a:pt x="188" y="83"/>
                  </a:cubicBezTo>
                  <a:cubicBezTo>
                    <a:pt x="187" y="80"/>
                    <a:pt x="187" y="80"/>
                    <a:pt x="187" y="80"/>
                  </a:cubicBezTo>
                  <a:cubicBezTo>
                    <a:pt x="187" y="80"/>
                    <a:pt x="187" y="80"/>
                    <a:pt x="187" y="80"/>
                  </a:cubicBezTo>
                  <a:moveTo>
                    <a:pt x="180" y="58"/>
                  </a:moveTo>
                  <a:cubicBezTo>
                    <a:pt x="179" y="61"/>
                    <a:pt x="179" y="61"/>
                    <a:pt x="179" y="61"/>
                  </a:cubicBezTo>
                  <a:cubicBezTo>
                    <a:pt x="185" y="79"/>
                    <a:pt x="185" y="79"/>
                    <a:pt x="185" y="79"/>
                  </a:cubicBezTo>
                  <a:cubicBezTo>
                    <a:pt x="187" y="79"/>
                    <a:pt x="187" y="79"/>
                    <a:pt x="187" y="79"/>
                  </a:cubicBezTo>
                  <a:cubicBezTo>
                    <a:pt x="186" y="78"/>
                    <a:pt x="186" y="78"/>
                    <a:pt x="186" y="78"/>
                  </a:cubicBezTo>
                  <a:cubicBezTo>
                    <a:pt x="180" y="58"/>
                    <a:pt x="180" y="58"/>
                    <a:pt x="180" y="58"/>
                  </a:cubicBezTo>
                  <a:moveTo>
                    <a:pt x="177" y="50"/>
                  </a:moveTo>
                  <a:cubicBezTo>
                    <a:pt x="176" y="54"/>
                    <a:pt x="176" y="54"/>
                    <a:pt x="176" y="54"/>
                  </a:cubicBezTo>
                  <a:cubicBezTo>
                    <a:pt x="178" y="58"/>
                    <a:pt x="178" y="58"/>
                    <a:pt x="178" y="58"/>
                  </a:cubicBezTo>
                  <a:cubicBezTo>
                    <a:pt x="179" y="55"/>
                    <a:pt x="179" y="55"/>
                    <a:pt x="179" y="55"/>
                  </a:cubicBezTo>
                  <a:cubicBezTo>
                    <a:pt x="177" y="50"/>
                    <a:pt x="177" y="50"/>
                    <a:pt x="177" y="50"/>
                  </a:cubicBezTo>
                  <a:moveTo>
                    <a:pt x="117" y="35"/>
                  </a:moveTo>
                  <a:cubicBezTo>
                    <a:pt x="74" y="87"/>
                    <a:pt x="74" y="87"/>
                    <a:pt x="74" y="87"/>
                  </a:cubicBezTo>
                  <a:cubicBezTo>
                    <a:pt x="76" y="87"/>
                    <a:pt x="76" y="87"/>
                    <a:pt x="76" y="87"/>
                  </a:cubicBezTo>
                  <a:cubicBezTo>
                    <a:pt x="113" y="42"/>
                    <a:pt x="113" y="42"/>
                    <a:pt x="113" y="42"/>
                  </a:cubicBezTo>
                  <a:cubicBezTo>
                    <a:pt x="117" y="35"/>
                    <a:pt x="117" y="35"/>
                    <a:pt x="117" y="35"/>
                  </a:cubicBezTo>
                  <a:moveTo>
                    <a:pt x="131" y="20"/>
                  </a:moveTo>
                  <a:cubicBezTo>
                    <a:pt x="128" y="20"/>
                    <a:pt x="128" y="20"/>
                    <a:pt x="128" y="20"/>
                  </a:cubicBezTo>
                  <a:cubicBezTo>
                    <a:pt x="122" y="28"/>
                    <a:pt x="122" y="28"/>
                    <a:pt x="122" y="28"/>
                  </a:cubicBezTo>
                  <a:cubicBezTo>
                    <a:pt x="118" y="36"/>
                    <a:pt x="118" y="36"/>
                    <a:pt x="118" y="36"/>
                  </a:cubicBezTo>
                  <a:cubicBezTo>
                    <a:pt x="131" y="20"/>
                    <a:pt x="131" y="20"/>
                    <a:pt x="131" y="20"/>
                  </a:cubicBezTo>
                  <a:moveTo>
                    <a:pt x="166" y="18"/>
                  </a:moveTo>
                  <a:cubicBezTo>
                    <a:pt x="164" y="18"/>
                    <a:pt x="164" y="18"/>
                    <a:pt x="164" y="18"/>
                  </a:cubicBezTo>
                  <a:cubicBezTo>
                    <a:pt x="175" y="50"/>
                    <a:pt x="175" y="50"/>
                    <a:pt x="175" y="50"/>
                  </a:cubicBezTo>
                  <a:cubicBezTo>
                    <a:pt x="176" y="47"/>
                    <a:pt x="176" y="47"/>
                    <a:pt x="176" y="47"/>
                  </a:cubicBezTo>
                  <a:cubicBezTo>
                    <a:pt x="166" y="18"/>
                    <a:pt x="166" y="18"/>
                    <a:pt x="166" y="18"/>
                  </a:cubicBezTo>
                  <a:moveTo>
                    <a:pt x="160" y="1"/>
                  </a:moveTo>
                  <a:cubicBezTo>
                    <a:pt x="160" y="1"/>
                    <a:pt x="159" y="1"/>
                    <a:pt x="158" y="1"/>
                  </a:cubicBezTo>
                  <a:cubicBezTo>
                    <a:pt x="164" y="16"/>
                    <a:pt x="164" y="16"/>
                    <a:pt x="164" y="16"/>
                  </a:cubicBezTo>
                  <a:cubicBezTo>
                    <a:pt x="165" y="16"/>
                    <a:pt x="165" y="16"/>
                    <a:pt x="165" y="16"/>
                  </a:cubicBezTo>
                  <a:cubicBezTo>
                    <a:pt x="160" y="1"/>
                    <a:pt x="160" y="1"/>
                    <a:pt x="160" y="1"/>
                  </a:cubicBezTo>
                  <a:moveTo>
                    <a:pt x="145" y="0"/>
                  </a:moveTo>
                  <a:cubicBezTo>
                    <a:pt x="130" y="18"/>
                    <a:pt x="130" y="18"/>
                    <a:pt x="130" y="18"/>
                  </a:cubicBezTo>
                  <a:cubicBezTo>
                    <a:pt x="132" y="18"/>
                    <a:pt x="132" y="18"/>
                    <a:pt x="132" y="18"/>
                  </a:cubicBezTo>
                  <a:cubicBezTo>
                    <a:pt x="147" y="1"/>
                    <a:pt x="147" y="1"/>
                    <a:pt x="147" y="1"/>
                  </a:cubicBezTo>
                  <a:cubicBezTo>
                    <a:pt x="146" y="0"/>
                    <a:pt x="146" y="0"/>
                    <a:pt x="145"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7" name="Freeform 7">
              <a:extLst>
                <a:ext uri="{FF2B5EF4-FFF2-40B4-BE49-F238E27FC236}">
                  <a16:creationId xmlns:a16="http://schemas.microsoft.com/office/drawing/2014/main" id="{FB458F82-66D8-42DB-BBD6-23E75D6A8983}"/>
                </a:ext>
              </a:extLst>
            </p:cNvPr>
            <p:cNvSpPr>
              <a:spLocks noEditPoints="1"/>
            </p:cNvSpPr>
            <p:nvPr/>
          </p:nvSpPr>
          <p:spPr bwMode="auto">
            <a:xfrm>
              <a:off x="6812508" y="2656121"/>
              <a:ext cx="1059406" cy="1176073"/>
            </a:xfrm>
            <a:custGeom>
              <a:avLst/>
              <a:gdLst>
                <a:gd name="T0" fmla="*/ 103 w 260"/>
                <a:gd name="T1" fmla="*/ 311 h 316"/>
                <a:gd name="T2" fmla="*/ 105 w 260"/>
                <a:gd name="T3" fmla="*/ 311 h 316"/>
                <a:gd name="T4" fmla="*/ 132 w 260"/>
                <a:gd name="T5" fmla="*/ 307 h 316"/>
                <a:gd name="T6" fmla="*/ 208 w 260"/>
                <a:gd name="T7" fmla="*/ 303 h 316"/>
                <a:gd name="T8" fmla="*/ 208 w 260"/>
                <a:gd name="T9" fmla="*/ 304 h 316"/>
                <a:gd name="T10" fmla="*/ 209 w 260"/>
                <a:gd name="T11" fmla="*/ 304 h 316"/>
                <a:gd name="T12" fmla="*/ 212 w 260"/>
                <a:gd name="T13" fmla="*/ 304 h 316"/>
                <a:gd name="T14" fmla="*/ 222 w 260"/>
                <a:gd name="T15" fmla="*/ 302 h 316"/>
                <a:gd name="T16" fmla="*/ 249 w 260"/>
                <a:gd name="T17" fmla="*/ 284 h 316"/>
                <a:gd name="T18" fmla="*/ 227 w 260"/>
                <a:gd name="T19" fmla="*/ 303 h 316"/>
                <a:gd name="T20" fmla="*/ 249 w 260"/>
                <a:gd name="T21" fmla="*/ 284 h 316"/>
                <a:gd name="T22" fmla="*/ 248 w 260"/>
                <a:gd name="T23" fmla="*/ 282 h 316"/>
                <a:gd name="T24" fmla="*/ 234 w 260"/>
                <a:gd name="T25" fmla="*/ 261 h 316"/>
                <a:gd name="T26" fmla="*/ 235 w 260"/>
                <a:gd name="T27" fmla="*/ 264 h 316"/>
                <a:gd name="T28" fmla="*/ 13 w 260"/>
                <a:gd name="T29" fmla="*/ 256 h 316"/>
                <a:gd name="T30" fmla="*/ 13 w 260"/>
                <a:gd name="T31" fmla="*/ 256 h 316"/>
                <a:gd name="T32" fmla="*/ 234 w 260"/>
                <a:gd name="T33" fmla="*/ 259 h 316"/>
                <a:gd name="T34" fmla="*/ 11 w 260"/>
                <a:gd name="T35" fmla="*/ 254 h 316"/>
                <a:gd name="T36" fmla="*/ 18 w 260"/>
                <a:gd name="T37" fmla="*/ 223 h 316"/>
                <a:gd name="T38" fmla="*/ 19 w 260"/>
                <a:gd name="T39" fmla="*/ 226 h 316"/>
                <a:gd name="T40" fmla="*/ 18 w 260"/>
                <a:gd name="T41" fmla="*/ 221 h 316"/>
                <a:gd name="T42" fmla="*/ 203 w 260"/>
                <a:gd name="T43" fmla="*/ 207 h 316"/>
                <a:gd name="T44" fmla="*/ 203 w 260"/>
                <a:gd name="T45" fmla="*/ 207 h 316"/>
                <a:gd name="T46" fmla="*/ 24 w 260"/>
                <a:gd name="T47" fmla="*/ 206 h 316"/>
                <a:gd name="T48" fmla="*/ 202 w 260"/>
                <a:gd name="T49" fmla="*/ 205 h 316"/>
                <a:gd name="T50" fmla="*/ 22 w 260"/>
                <a:gd name="T51" fmla="*/ 204 h 316"/>
                <a:gd name="T52" fmla="*/ 27 w 260"/>
                <a:gd name="T53" fmla="*/ 191 h 316"/>
                <a:gd name="T54" fmla="*/ 27 w 260"/>
                <a:gd name="T55" fmla="*/ 192 h 316"/>
                <a:gd name="T56" fmla="*/ 27 w 260"/>
                <a:gd name="T57" fmla="*/ 188 h 316"/>
                <a:gd name="T58" fmla="*/ 200 w 260"/>
                <a:gd name="T59" fmla="*/ 205 h 316"/>
                <a:gd name="T60" fmla="*/ 176 w 260"/>
                <a:gd name="T61" fmla="*/ 166 h 316"/>
                <a:gd name="T62" fmla="*/ 34 w 260"/>
                <a:gd name="T63" fmla="*/ 160 h 316"/>
                <a:gd name="T64" fmla="*/ 33 w 260"/>
                <a:gd name="T65" fmla="*/ 165 h 316"/>
                <a:gd name="T66" fmla="*/ 33 w 260"/>
                <a:gd name="T67" fmla="*/ 156 h 316"/>
                <a:gd name="T68" fmla="*/ 169 w 260"/>
                <a:gd name="T69" fmla="*/ 155 h 316"/>
                <a:gd name="T70" fmla="*/ 36 w 260"/>
                <a:gd name="T71" fmla="*/ 149 h 316"/>
                <a:gd name="T72" fmla="*/ 36 w 260"/>
                <a:gd name="T73" fmla="*/ 149 h 316"/>
                <a:gd name="T74" fmla="*/ 170 w 260"/>
                <a:gd name="T75" fmla="*/ 152 h 316"/>
                <a:gd name="T76" fmla="*/ 165 w 260"/>
                <a:gd name="T77" fmla="*/ 147 h 316"/>
                <a:gd name="T78" fmla="*/ 144 w 260"/>
                <a:gd name="T79" fmla="*/ 112 h 316"/>
                <a:gd name="T80" fmla="*/ 141 w 260"/>
                <a:gd name="T81" fmla="*/ 104 h 316"/>
                <a:gd name="T82" fmla="*/ 141 w 260"/>
                <a:gd name="T83" fmla="*/ 104 h 316"/>
                <a:gd name="T84" fmla="*/ 140 w 260"/>
                <a:gd name="T85" fmla="*/ 102 h 316"/>
                <a:gd name="T86" fmla="*/ 42 w 260"/>
                <a:gd name="T87" fmla="*/ 115 h 316"/>
                <a:gd name="T88" fmla="*/ 37 w 260"/>
                <a:gd name="T89" fmla="*/ 145 h 316"/>
                <a:gd name="T90" fmla="*/ 90 w 260"/>
                <a:gd name="T91" fmla="*/ 23 h 316"/>
                <a:gd name="T92" fmla="*/ 90 w 260"/>
                <a:gd name="T93" fmla="*/ 23 h 316"/>
                <a:gd name="T94" fmla="*/ 68 w 260"/>
                <a:gd name="T95" fmla="*/ 5 h 316"/>
                <a:gd name="T96" fmla="*/ 68 w 260"/>
                <a:gd name="T97" fmla="*/ 3 h 316"/>
                <a:gd name="T98" fmla="*/ 76 w 260"/>
                <a:gd name="T99" fmla="*/ 1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0" h="316">
                  <a:moveTo>
                    <a:pt x="104" y="309"/>
                  </a:moveTo>
                  <a:cubicBezTo>
                    <a:pt x="10" y="314"/>
                    <a:pt x="10" y="314"/>
                    <a:pt x="10" y="314"/>
                  </a:cubicBezTo>
                  <a:cubicBezTo>
                    <a:pt x="11" y="315"/>
                    <a:pt x="11" y="315"/>
                    <a:pt x="11" y="316"/>
                  </a:cubicBezTo>
                  <a:cubicBezTo>
                    <a:pt x="103" y="311"/>
                    <a:pt x="103" y="311"/>
                    <a:pt x="103" y="311"/>
                  </a:cubicBezTo>
                  <a:cubicBezTo>
                    <a:pt x="104" y="309"/>
                    <a:pt x="104" y="309"/>
                    <a:pt x="104" y="309"/>
                  </a:cubicBezTo>
                  <a:moveTo>
                    <a:pt x="130" y="307"/>
                  </a:moveTo>
                  <a:cubicBezTo>
                    <a:pt x="106" y="309"/>
                    <a:pt x="106" y="309"/>
                    <a:pt x="106" y="309"/>
                  </a:cubicBezTo>
                  <a:cubicBezTo>
                    <a:pt x="105" y="311"/>
                    <a:pt x="105" y="311"/>
                    <a:pt x="105" y="311"/>
                  </a:cubicBezTo>
                  <a:cubicBezTo>
                    <a:pt x="129" y="309"/>
                    <a:pt x="129" y="309"/>
                    <a:pt x="129" y="309"/>
                  </a:cubicBezTo>
                  <a:cubicBezTo>
                    <a:pt x="130" y="307"/>
                    <a:pt x="130" y="307"/>
                    <a:pt x="130" y="307"/>
                  </a:cubicBezTo>
                  <a:moveTo>
                    <a:pt x="197" y="303"/>
                  </a:moveTo>
                  <a:cubicBezTo>
                    <a:pt x="132" y="307"/>
                    <a:pt x="132" y="307"/>
                    <a:pt x="132" y="307"/>
                  </a:cubicBezTo>
                  <a:cubicBezTo>
                    <a:pt x="131" y="309"/>
                    <a:pt x="131" y="309"/>
                    <a:pt x="131" y="309"/>
                  </a:cubicBezTo>
                  <a:cubicBezTo>
                    <a:pt x="196" y="305"/>
                    <a:pt x="196" y="305"/>
                    <a:pt x="196" y="305"/>
                  </a:cubicBezTo>
                  <a:cubicBezTo>
                    <a:pt x="197" y="303"/>
                    <a:pt x="197" y="303"/>
                    <a:pt x="197" y="303"/>
                  </a:cubicBezTo>
                  <a:moveTo>
                    <a:pt x="208" y="303"/>
                  </a:moveTo>
                  <a:cubicBezTo>
                    <a:pt x="199" y="303"/>
                    <a:pt x="199" y="303"/>
                    <a:pt x="199" y="303"/>
                  </a:cubicBezTo>
                  <a:cubicBezTo>
                    <a:pt x="198" y="305"/>
                    <a:pt x="198" y="305"/>
                    <a:pt x="198" y="305"/>
                  </a:cubicBezTo>
                  <a:cubicBezTo>
                    <a:pt x="207" y="305"/>
                    <a:pt x="207" y="305"/>
                    <a:pt x="207" y="305"/>
                  </a:cubicBezTo>
                  <a:cubicBezTo>
                    <a:pt x="208" y="304"/>
                    <a:pt x="208" y="304"/>
                    <a:pt x="208" y="304"/>
                  </a:cubicBezTo>
                  <a:cubicBezTo>
                    <a:pt x="208" y="303"/>
                    <a:pt x="208" y="303"/>
                    <a:pt x="208" y="303"/>
                  </a:cubicBezTo>
                  <a:moveTo>
                    <a:pt x="211" y="303"/>
                  </a:moveTo>
                  <a:cubicBezTo>
                    <a:pt x="209" y="303"/>
                    <a:pt x="209" y="303"/>
                    <a:pt x="209" y="303"/>
                  </a:cubicBezTo>
                  <a:cubicBezTo>
                    <a:pt x="209" y="304"/>
                    <a:pt x="209" y="304"/>
                    <a:pt x="209" y="304"/>
                  </a:cubicBezTo>
                  <a:cubicBezTo>
                    <a:pt x="211" y="303"/>
                    <a:pt x="211" y="303"/>
                    <a:pt x="211" y="303"/>
                  </a:cubicBezTo>
                  <a:moveTo>
                    <a:pt x="219" y="302"/>
                  </a:moveTo>
                  <a:cubicBezTo>
                    <a:pt x="215" y="302"/>
                    <a:pt x="215" y="302"/>
                    <a:pt x="215" y="302"/>
                  </a:cubicBezTo>
                  <a:cubicBezTo>
                    <a:pt x="212" y="304"/>
                    <a:pt x="212" y="304"/>
                    <a:pt x="212" y="304"/>
                  </a:cubicBezTo>
                  <a:cubicBezTo>
                    <a:pt x="221" y="304"/>
                    <a:pt x="221" y="304"/>
                    <a:pt x="221" y="304"/>
                  </a:cubicBezTo>
                  <a:cubicBezTo>
                    <a:pt x="219" y="302"/>
                    <a:pt x="219" y="302"/>
                    <a:pt x="219" y="302"/>
                  </a:cubicBezTo>
                  <a:moveTo>
                    <a:pt x="226" y="302"/>
                  </a:moveTo>
                  <a:cubicBezTo>
                    <a:pt x="222" y="302"/>
                    <a:pt x="222" y="302"/>
                    <a:pt x="222" y="302"/>
                  </a:cubicBezTo>
                  <a:cubicBezTo>
                    <a:pt x="223" y="304"/>
                    <a:pt x="223" y="304"/>
                    <a:pt x="223" y="304"/>
                  </a:cubicBezTo>
                  <a:cubicBezTo>
                    <a:pt x="226" y="304"/>
                    <a:pt x="226" y="304"/>
                    <a:pt x="226" y="304"/>
                  </a:cubicBezTo>
                  <a:cubicBezTo>
                    <a:pt x="226" y="302"/>
                    <a:pt x="226" y="302"/>
                    <a:pt x="226" y="302"/>
                  </a:cubicBezTo>
                  <a:moveTo>
                    <a:pt x="249" y="284"/>
                  </a:moveTo>
                  <a:cubicBezTo>
                    <a:pt x="248" y="285"/>
                    <a:pt x="248" y="285"/>
                    <a:pt x="248" y="285"/>
                  </a:cubicBezTo>
                  <a:cubicBezTo>
                    <a:pt x="257" y="300"/>
                    <a:pt x="257" y="300"/>
                    <a:pt x="257" y="300"/>
                  </a:cubicBezTo>
                  <a:cubicBezTo>
                    <a:pt x="228" y="302"/>
                    <a:pt x="228" y="302"/>
                    <a:pt x="228" y="302"/>
                  </a:cubicBezTo>
                  <a:cubicBezTo>
                    <a:pt x="227" y="303"/>
                    <a:pt x="227" y="303"/>
                    <a:pt x="227" y="303"/>
                  </a:cubicBezTo>
                  <a:cubicBezTo>
                    <a:pt x="257" y="302"/>
                    <a:pt x="257" y="302"/>
                    <a:pt x="257" y="302"/>
                  </a:cubicBezTo>
                  <a:cubicBezTo>
                    <a:pt x="260" y="302"/>
                    <a:pt x="260" y="302"/>
                    <a:pt x="260" y="302"/>
                  </a:cubicBezTo>
                  <a:cubicBezTo>
                    <a:pt x="259" y="299"/>
                    <a:pt x="259" y="299"/>
                    <a:pt x="259" y="299"/>
                  </a:cubicBezTo>
                  <a:cubicBezTo>
                    <a:pt x="249" y="284"/>
                    <a:pt x="249" y="284"/>
                    <a:pt x="249" y="284"/>
                  </a:cubicBezTo>
                  <a:moveTo>
                    <a:pt x="245" y="280"/>
                  </a:moveTo>
                  <a:cubicBezTo>
                    <a:pt x="247" y="283"/>
                    <a:pt x="247" y="283"/>
                    <a:pt x="247" y="283"/>
                  </a:cubicBezTo>
                  <a:cubicBezTo>
                    <a:pt x="249" y="282"/>
                    <a:pt x="249" y="282"/>
                    <a:pt x="249" y="282"/>
                  </a:cubicBezTo>
                  <a:cubicBezTo>
                    <a:pt x="248" y="282"/>
                    <a:pt x="248" y="282"/>
                    <a:pt x="248" y="282"/>
                  </a:cubicBezTo>
                  <a:cubicBezTo>
                    <a:pt x="245" y="280"/>
                    <a:pt x="245" y="280"/>
                    <a:pt x="245" y="280"/>
                  </a:cubicBezTo>
                  <a:moveTo>
                    <a:pt x="234" y="261"/>
                  </a:moveTo>
                  <a:cubicBezTo>
                    <a:pt x="234" y="261"/>
                    <a:pt x="234" y="261"/>
                    <a:pt x="234" y="261"/>
                  </a:cubicBezTo>
                  <a:cubicBezTo>
                    <a:pt x="234" y="261"/>
                    <a:pt x="234" y="261"/>
                    <a:pt x="234" y="261"/>
                  </a:cubicBezTo>
                  <a:cubicBezTo>
                    <a:pt x="234" y="261"/>
                    <a:pt x="234" y="261"/>
                    <a:pt x="234" y="261"/>
                  </a:cubicBezTo>
                  <a:moveTo>
                    <a:pt x="236" y="261"/>
                  </a:moveTo>
                  <a:cubicBezTo>
                    <a:pt x="236" y="261"/>
                    <a:pt x="236" y="261"/>
                    <a:pt x="236" y="261"/>
                  </a:cubicBezTo>
                  <a:cubicBezTo>
                    <a:pt x="235" y="264"/>
                    <a:pt x="235" y="264"/>
                    <a:pt x="235" y="264"/>
                  </a:cubicBezTo>
                  <a:cubicBezTo>
                    <a:pt x="244" y="278"/>
                    <a:pt x="244" y="278"/>
                    <a:pt x="244" y="278"/>
                  </a:cubicBezTo>
                  <a:cubicBezTo>
                    <a:pt x="247" y="279"/>
                    <a:pt x="247" y="279"/>
                    <a:pt x="247" y="279"/>
                  </a:cubicBezTo>
                  <a:cubicBezTo>
                    <a:pt x="236" y="261"/>
                    <a:pt x="236" y="261"/>
                    <a:pt x="236" y="261"/>
                  </a:cubicBezTo>
                  <a:moveTo>
                    <a:pt x="13" y="256"/>
                  </a:moveTo>
                  <a:cubicBezTo>
                    <a:pt x="11" y="256"/>
                    <a:pt x="11" y="256"/>
                    <a:pt x="11" y="256"/>
                  </a:cubicBezTo>
                  <a:cubicBezTo>
                    <a:pt x="0" y="307"/>
                    <a:pt x="0" y="307"/>
                    <a:pt x="0" y="307"/>
                  </a:cubicBezTo>
                  <a:cubicBezTo>
                    <a:pt x="0" y="307"/>
                    <a:pt x="1" y="307"/>
                    <a:pt x="1" y="307"/>
                  </a:cubicBezTo>
                  <a:cubicBezTo>
                    <a:pt x="13" y="256"/>
                    <a:pt x="13" y="256"/>
                    <a:pt x="13" y="256"/>
                  </a:cubicBezTo>
                  <a:moveTo>
                    <a:pt x="229" y="250"/>
                  </a:moveTo>
                  <a:cubicBezTo>
                    <a:pt x="228" y="251"/>
                    <a:pt x="228" y="251"/>
                    <a:pt x="228" y="251"/>
                  </a:cubicBezTo>
                  <a:cubicBezTo>
                    <a:pt x="233" y="259"/>
                    <a:pt x="233" y="259"/>
                    <a:pt x="233" y="259"/>
                  </a:cubicBezTo>
                  <a:cubicBezTo>
                    <a:pt x="234" y="259"/>
                    <a:pt x="234" y="259"/>
                    <a:pt x="234" y="259"/>
                  </a:cubicBezTo>
                  <a:cubicBezTo>
                    <a:pt x="234" y="259"/>
                    <a:pt x="234" y="259"/>
                    <a:pt x="234" y="259"/>
                  </a:cubicBezTo>
                  <a:cubicBezTo>
                    <a:pt x="229" y="250"/>
                    <a:pt x="229" y="250"/>
                    <a:pt x="229" y="250"/>
                  </a:cubicBezTo>
                  <a:moveTo>
                    <a:pt x="13" y="247"/>
                  </a:moveTo>
                  <a:cubicBezTo>
                    <a:pt x="11" y="254"/>
                    <a:pt x="11" y="254"/>
                    <a:pt x="11" y="254"/>
                  </a:cubicBezTo>
                  <a:cubicBezTo>
                    <a:pt x="13" y="254"/>
                    <a:pt x="13" y="254"/>
                    <a:pt x="13" y="254"/>
                  </a:cubicBezTo>
                  <a:cubicBezTo>
                    <a:pt x="14" y="249"/>
                    <a:pt x="14" y="249"/>
                    <a:pt x="14" y="249"/>
                  </a:cubicBezTo>
                  <a:cubicBezTo>
                    <a:pt x="13" y="247"/>
                    <a:pt x="13" y="247"/>
                    <a:pt x="13" y="247"/>
                  </a:cubicBezTo>
                  <a:moveTo>
                    <a:pt x="18" y="223"/>
                  </a:moveTo>
                  <a:cubicBezTo>
                    <a:pt x="13" y="244"/>
                    <a:pt x="13" y="244"/>
                    <a:pt x="13" y="244"/>
                  </a:cubicBezTo>
                  <a:cubicBezTo>
                    <a:pt x="15" y="247"/>
                    <a:pt x="15" y="247"/>
                    <a:pt x="15" y="247"/>
                  </a:cubicBezTo>
                  <a:cubicBezTo>
                    <a:pt x="18" y="230"/>
                    <a:pt x="18" y="230"/>
                    <a:pt x="18" y="230"/>
                  </a:cubicBezTo>
                  <a:cubicBezTo>
                    <a:pt x="19" y="226"/>
                    <a:pt x="19" y="226"/>
                    <a:pt x="19" y="226"/>
                  </a:cubicBezTo>
                  <a:cubicBezTo>
                    <a:pt x="20" y="223"/>
                    <a:pt x="20" y="223"/>
                    <a:pt x="20" y="223"/>
                  </a:cubicBezTo>
                  <a:cubicBezTo>
                    <a:pt x="18" y="223"/>
                    <a:pt x="18" y="223"/>
                    <a:pt x="18" y="223"/>
                  </a:cubicBezTo>
                  <a:moveTo>
                    <a:pt x="20" y="215"/>
                  </a:moveTo>
                  <a:cubicBezTo>
                    <a:pt x="18" y="221"/>
                    <a:pt x="18" y="221"/>
                    <a:pt x="18" y="221"/>
                  </a:cubicBezTo>
                  <a:cubicBezTo>
                    <a:pt x="20" y="221"/>
                    <a:pt x="20" y="221"/>
                    <a:pt x="20" y="221"/>
                  </a:cubicBezTo>
                  <a:cubicBezTo>
                    <a:pt x="22" y="215"/>
                    <a:pt x="22" y="215"/>
                    <a:pt x="22" y="215"/>
                  </a:cubicBezTo>
                  <a:cubicBezTo>
                    <a:pt x="20" y="215"/>
                    <a:pt x="20" y="215"/>
                    <a:pt x="20" y="215"/>
                  </a:cubicBezTo>
                  <a:moveTo>
                    <a:pt x="203" y="207"/>
                  </a:moveTo>
                  <a:cubicBezTo>
                    <a:pt x="202" y="209"/>
                    <a:pt x="202" y="209"/>
                    <a:pt x="202" y="209"/>
                  </a:cubicBezTo>
                  <a:cubicBezTo>
                    <a:pt x="227" y="250"/>
                    <a:pt x="227" y="250"/>
                    <a:pt x="227" y="250"/>
                  </a:cubicBezTo>
                  <a:cubicBezTo>
                    <a:pt x="228" y="248"/>
                    <a:pt x="228" y="248"/>
                    <a:pt x="228" y="248"/>
                  </a:cubicBezTo>
                  <a:cubicBezTo>
                    <a:pt x="203" y="207"/>
                    <a:pt x="203" y="207"/>
                    <a:pt x="203" y="207"/>
                  </a:cubicBezTo>
                  <a:moveTo>
                    <a:pt x="22" y="206"/>
                  </a:moveTo>
                  <a:cubicBezTo>
                    <a:pt x="20" y="213"/>
                    <a:pt x="20" y="213"/>
                    <a:pt x="20" y="213"/>
                  </a:cubicBezTo>
                  <a:cubicBezTo>
                    <a:pt x="22" y="213"/>
                    <a:pt x="22" y="213"/>
                    <a:pt x="22" y="213"/>
                  </a:cubicBezTo>
                  <a:cubicBezTo>
                    <a:pt x="24" y="206"/>
                    <a:pt x="24" y="206"/>
                    <a:pt x="24" y="206"/>
                  </a:cubicBezTo>
                  <a:cubicBezTo>
                    <a:pt x="22" y="206"/>
                    <a:pt x="22" y="206"/>
                    <a:pt x="22" y="206"/>
                  </a:cubicBezTo>
                  <a:moveTo>
                    <a:pt x="202" y="205"/>
                  </a:moveTo>
                  <a:cubicBezTo>
                    <a:pt x="202" y="206"/>
                    <a:pt x="202" y="206"/>
                    <a:pt x="202" y="206"/>
                  </a:cubicBezTo>
                  <a:cubicBezTo>
                    <a:pt x="202" y="205"/>
                    <a:pt x="202" y="205"/>
                    <a:pt x="202" y="205"/>
                  </a:cubicBezTo>
                  <a:cubicBezTo>
                    <a:pt x="202" y="205"/>
                    <a:pt x="202" y="205"/>
                    <a:pt x="202" y="205"/>
                  </a:cubicBezTo>
                  <a:moveTo>
                    <a:pt x="26" y="195"/>
                  </a:moveTo>
                  <a:cubicBezTo>
                    <a:pt x="24" y="197"/>
                    <a:pt x="24" y="197"/>
                    <a:pt x="24" y="197"/>
                  </a:cubicBezTo>
                  <a:cubicBezTo>
                    <a:pt x="22" y="204"/>
                    <a:pt x="22" y="204"/>
                    <a:pt x="22" y="204"/>
                  </a:cubicBezTo>
                  <a:cubicBezTo>
                    <a:pt x="24" y="205"/>
                    <a:pt x="24" y="205"/>
                    <a:pt x="24" y="205"/>
                  </a:cubicBezTo>
                  <a:cubicBezTo>
                    <a:pt x="26" y="195"/>
                    <a:pt x="26" y="195"/>
                    <a:pt x="26" y="195"/>
                  </a:cubicBezTo>
                  <a:cubicBezTo>
                    <a:pt x="26" y="195"/>
                    <a:pt x="26" y="195"/>
                    <a:pt x="26" y="195"/>
                  </a:cubicBezTo>
                  <a:moveTo>
                    <a:pt x="27" y="191"/>
                  </a:moveTo>
                  <a:cubicBezTo>
                    <a:pt x="25" y="192"/>
                    <a:pt x="25" y="192"/>
                    <a:pt x="25" y="192"/>
                  </a:cubicBezTo>
                  <a:cubicBezTo>
                    <a:pt x="25" y="193"/>
                    <a:pt x="25" y="193"/>
                    <a:pt x="25" y="193"/>
                  </a:cubicBezTo>
                  <a:cubicBezTo>
                    <a:pt x="26" y="193"/>
                    <a:pt x="26" y="193"/>
                    <a:pt x="26" y="193"/>
                  </a:cubicBezTo>
                  <a:cubicBezTo>
                    <a:pt x="27" y="192"/>
                    <a:pt x="27" y="192"/>
                    <a:pt x="27" y="192"/>
                  </a:cubicBezTo>
                  <a:cubicBezTo>
                    <a:pt x="27" y="191"/>
                    <a:pt x="27" y="191"/>
                    <a:pt x="27" y="191"/>
                  </a:cubicBezTo>
                  <a:moveTo>
                    <a:pt x="26" y="188"/>
                  </a:moveTo>
                  <a:cubicBezTo>
                    <a:pt x="25" y="190"/>
                    <a:pt x="25" y="190"/>
                    <a:pt x="25" y="190"/>
                  </a:cubicBezTo>
                  <a:cubicBezTo>
                    <a:pt x="27" y="188"/>
                    <a:pt x="27" y="188"/>
                    <a:pt x="27" y="188"/>
                  </a:cubicBezTo>
                  <a:cubicBezTo>
                    <a:pt x="26" y="188"/>
                    <a:pt x="26" y="188"/>
                    <a:pt x="26" y="188"/>
                  </a:cubicBezTo>
                  <a:moveTo>
                    <a:pt x="182" y="172"/>
                  </a:moveTo>
                  <a:cubicBezTo>
                    <a:pt x="180" y="173"/>
                    <a:pt x="180" y="173"/>
                    <a:pt x="180" y="173"/>
                  </a:cubicBezTo>
                  <a:cubicBezTo>
                    <a:pt x="200" y="205"/>
                    <a:pt x="200" y="205"/>
                    <a:pt x="200" y="205"/>
                  </a:cubicBezTo>
                  <a:cubicBezTo>
                    <a:pt x="200" y="201"/>
                    <a:pt x="200" y="201"/>
                    <a:pt x="200" y="201"/>
                  </a:cubicBezTo>
                  <a:cubicBezTo>
                    <a:pt x="182" y="172"/>
                    <a:pt x="182" y="172"/>
                    <a:pt x="182" y="172"/>
                  </a:cubicBezTo>
                  <a:moveTo>
                    <a:pt x="178" y="165"/>
                  </a:moveTo>
                  <a:cubicBezTo>
                    <a:pt x="176" y="166"/>
                    <a:pt x="176" y="166"/>
                    <a:pt x="176" y="166"/>
                  </a:cubicBezTo>
                  <a:cubicBezTo>
                    <a:pt x="179" y="171"/>
                    <a:pt x="179" y="171"/>
                    <a:pt x="179" y="171"/>
                  </a:cubicBezTo>
                  <a:cubicBezTo>
                    <a:pt x="181" y="170"/>
                    <a:pt x="181" y="170"/>
                    <a:pt x="181" y="170"/>
                  </a:cubicBezTo>
                  <a:cubicBezTo>
                    <a:pt x="178" y="165"/>
                    <a:pt x="178" y="165"/>
                    <a:pt x="178" y="165"/>
                  </a:cubicBezTo>
                  <a:moveTo>
                    <a:pt x="34" y="160"/>
                  </a:moveTo>
                  <a:cubicBezTo>
                    <a:pt x="29" y="175"/>
                    <a:pt x="29" y="175"/>
                    <a:pt x="29" y="175"/>
                  </a:cubicBezTo>
                  <a:cubicBezTo>
                    <a:pt x="26" y="186"/>
                    <a:pt x="26" y="186"/>
                    <a:pt x="26" y="186"/>
                  </a:cubicBezTo>
                  <a:cubicBezTo>
                    <a:pt x="28" y="187"/>
                    <a:pt x="28" y="187"/>
                    <a:pt x="28" y="187"/>
                  </a:cubicBezTo>
                  <a:cubicBezTo>
                    <a:pt x="33" y="165"/>
                    <a:pt x="33" y="165"/>
                    <a:pt x="33" y="165"/>
                  </a:cubicBezTo>
                  <a:cubicBezTo>
                    <a:pt x="33" y="163"/>
                    <a:pt x="33" y="163"/>
                    <a:pt x="33" y="163"/>
                  </a:cubicBezTo>
                  <a:cubicBezTo>
                    <a:pt x="34" y="160"/>
                    <a:pt x="34" y="160"/>
                    <a:pt x="34" y="160"/>
                  </a:cubicBezTo>
                  <a:moveTo>
                    <a:pt x="33" y="155"/>
                  </a:moveTo>
                  <a:cubicBezTo>
                    <a:pt x="33" y="156"/>
                    <a:pt x="33" y="156"/>
                    <a:pt x="33" y="156"/>
                  </a:cubicBezTo>
                  <a:cubicBezTo>
                    <a:pt x="32" y="160"/>
                    <a:pt x="32" y="160"/>
                    <a:pt x="32" y="160"/>
                  </a:cubicBezTo>
                  <a:cubicBezTo>
                    <a:pt x="33" y="155"/>
                    <a:pt x="33" y="155"/>
                    <a:pt x="33" y="155"/>
                  </a:cubicBezTo>
                  <a:moveTo>
                    <a:pt x="171" y="154"/>
                  </a:moveTo>
                  <a:cubicBezTo>
                    <a:pt x="169" y="155"/>
                    <a:pt x="169" y="155"/>
                    <a:pt x="169" y="155"/>
                  </a:cubicBezTo>
                  <a:cubicBezTo>
                    <a:pt x="175" y="164"/>
                    <a:pt x="175" y="164"/>
                    <a:pt x="175" y="164"/>
                  </a:cubicBezTo>
                  <a:cubicBezTo>
                    <a:pt x="177" y="163"/>
                    <a:pt x="177" y="163"/>
                    <a:pt x="177" y="163"/>
                  </a:cubicBezTo>
                  <a:cubicBezTo>
                    <a:pt x="171" y="154"/>
                    <a:pt x="171" y="154"/>
                    <a:pt x="171" y="154"/>
                  </a:cubicBezTo>
                  <a:moveTo>
                    <a:pt x="36" y="149"/>
                  </a:moveTo>
                  <a:cubicBezTo>
                    <a:pt x="34" y="149"/>
                    <a:pt x="34" y="149"/>
                    <a:pt x="34" y="149"/>
                  </a:cubicBezTo>
                  <a:cubicBezTo>
                    <a:pt x="33" y="154"/>
                    <a:pt x="33" y="154"/>
                    <a:pt x="33" y="154"/>
                  </a:cubicBezTo>
                  <a:cubicBezTo>
                    <a:pt x="34" y="154"/>
                    <a:pt x="34" y="154"/>
                    <a:pt x="34" y="154"/>
                  </a:cubicBezTo>
                  <a:cubicBezTo>
                    <a:pt x="36" y="149"/>
                    <a:pt x="36" y="149"/>
                    <a:pt x="36" y="149"/>
                  </a:cubicBezTo>
                  <a:moveTo>
                    <a:pt x="167" y="147"/>
                  </a:moveTo>
                  <a:cubicBezTo>
                    <a:pt x="166" y="150"/>
                    <a:pt x="166" y="150"/>
                    <a:pt x="166" y="150"/>
                  </a:cubicBezTo>
                  <a:cubicBezTo>
                    <a:pt x="168" y="153"/>
                    <a:pt x="168" y="153"/>
                    <a:pt x="168" y="153"/>
                  </a:cubicBezTo>
                  <a:cubicBezTo>
                    <a:pt x="170" y="152"/>
                    <a:pt x="170" y="152"/>
                    <a:pt x="170" y="152"/>
                  </a:cubicBezTo>
                  <a:cubicBezTo>
                    <a:pt x="167" y="147"/>
                    <a:pt x="167" y="147"/>
                    <a:pt x="167" y="147"/>
                  </a:cubicBezTo>
                  <a:moveTo>
                    <a:pt x="164" y="142"/>
                  </a:moveTo>
                  <a:cubicBezTo>
                    <a:pt x="162" y="142"/>
                    <a:pt x="162" y="142"/>
                    <a:pt x="162" y="142"/>
                  </a:cubicBezTo>
                  <a:cubicBezTo>
                    <a:pt x="165" y="147"/>
                    <a:pt x="165" y="147"/>
                    <a:pt x="165" y="147"/>
                  </a:cubicBezTo>
                  <a:cubicBezTo>
                    <a:pt x="166" y="145"/>
                    <a:pt x="166" y="145"/>
                    <a:pt x="166" y="145"/>
                  </a:cubicBezTo>
                  <a:cubicBezTo>
                    <a:pt x="164" y="142"/>
                    <a:pt x="164" y="142"/>
                    <a:pt x="164" y="142"/>
                  </a:cubicBezTo>
                  <a:moveTo>
                    <a:pt x="144" y="109"/>
                  </a:moveTo>
                  <a:cubicBezTo>
                    <a:pt x="144" y="112"/>
                    <a:pt x="144" y="112"/>
                    <a:pt x="144" y="112"/>
                  </a:cubicBezTo>
                  <a:cubicBezTo>
                    <a:pt x="161" y="140"/>
                    <a:pt x="161" y="140"/>
                    <a:pt x="161" y="140"/>
                  </a:cubicBezTo>
                  <a:cubicBezTo>
                    <a:pt x="163" y="140"/>
                    <a:pt x="163" y="140"/>
                    <a:pt x="163" y="140"/>
                  </a:cubicBezTo>
                  <a:cubicBezTo>
                    <a:pt x="144" y="109"/>
                    <a:pt x="144" y="109"/>
                    <a:pt x="144" y="109"/>
                  </a:cubicBezTo>
                  <a:moveTo>
                    <a:pt x="141" y="104"/>
                  </a:moveTo>
                  <a:cubicBezTo>
                    <a:pt x="139" y="105"/>
                    <a:pt x="139" y="105"/>
                    <a:pt x="139" y="105"/>
                  </a:cubicBezTo>
                  <a:cubicBezTo>
                    <a:pt x="142" y="110"/>
                    <a:pt x="142" y="110"/>
                    <a:pt x="142" y="110"/>
                  </a:cubicBezTo>
                  <a:cubicBezTo>
                    <a:pt x="143" y="107"/>
                    <a:pt x="143" y="107"/>
                    <a:pt x="143" y="107"/>
                  </a:cubicBezTo>
                  <a:cubicBezTo>
                    <a:pt x="141" y="104"/>
                    <a:pt x="141" y="104"/>
                    <a:pt x="141" y="104"/>
                  </a:cubicBezTo>
                  <a:moveTo>
                    <a:pt x="139" y="101"/>
                  </a:moveTo>
                  <a:cubicBezTo>
                    <a:pt x="138" y="102"/>
                    <a:pt x="138" y="102"/>
                    <a:pt x="138" y="102"/>
                  </a:cubicBezTo>
                  <a:cubicBezTo>
                    <a:pt x="138" y="103"/>
                    <a:pt x="138" y="103"/>
                    <a:pt x="138" y="103"/>
                  </a:cubicBezTo>
                  <a:cubicBezTo>
                    <a:pt x="140" y="102"/>
                    <a:pt x="140" y="102"/>
                    <a:pt x="140" y="102"/>
                  </a:cubicBezTo>
                  <a:cubicBezTo>
                    <a:pt x="139" y="101"/>
                    <a:pt x="139" y="101"/>
                    <a:pt x="139" y="101"/>
                  </a:cubicBezTo>
                  <a:moveTo>
                    <a:pt x="50" y="85"/>
                  </a:moveTo>
                  <a:cubicBezTo>
                    <a:pt x="49" y="85"/>
                    <a:pt x="49" y="85"/>
                    <a:pt x="49" y="85"/>
                  </a:cubicBezTo>
                  <a:cubicBezTo>
                    <a:pt x="42" y="115"/>
                    <a:pt x="42" y="115"/>
                    <a:pt x="42" y="115"/>
                  </a:cubicBezTo>
                  <a:cubicBezTo>
                    <a:pt x="41" y="118"/>
                    <a:pt x="41" y="118"/>
                    <a:pt x="41" y="118"/>
                  </a:cubicBezTo>
                  <a:cubicBezTo>
                    <a:pt x="35" y="148"/>
                    <a:pt x="35" y="148"/>
                    <a:pt x="35" y="148"/>
                  </a:cubicBezTo>
                  <a:cubicBezTo>
                    <a:pt x="36" y="147"/>
                    <a:pt x="36" y="147"/>
                    <a:pt x="36" y="147"/>
                  </a:cubicBezTo>
                  <a:cubicBezTo>
                    <a:pt x="37" y="145"/>
                    <a:pt x="37" y="145"/>
                    <a:pt x="37" y="145"/>
                  </a:cubicBezTo>
                  <a:cubicBezTo>
                    <a:pt x="42" y="122"/>
                    <a:pt x="42" y="122"/>
                    <a:pt x="42" y="122"/>
                  </a:cubicBezTo>
                  <a:cubicBezTo>
                    <a:pt x="43" y="118"/>
                    <a:pt x="43" y="118"/>
                    <a:pt x="43" y="118"/>
                  </a:cubicBezTo>
                  <a:cubicBezTo>
                    <a:pt x="50" y="85"/>
                    <a:pt x="50" y="85"/>
                    <a:pt x="50" y="85"/>
                  </a:cubicBezTo>
                  <a:moveTo>
                    <a:pt x="90" y="23"/>
                  </a:moveTo>
                  <a:cubicBezTo>
                    <a:pt x="137" y="101"/>
                    <a:pt x="137" y="101"/>
                    <a:pt x="137" y="101"/>
                  </a:cubicBezTo>
                  <a:cubicBezTo>
                    <a:pt x="138" y="100"/>
                    <a:pt x="138" y="100"/>
                    <a:pt x="138" y="100"/>
                  </a:cubicBezTo>
                  <a:cubicBezTo>
                    <a:pt x="94" y="26"/>
                    <a:pt x="94" y="26"/>
                    <a:pt x="94" y="26"/>
                  </a:cubicBezTo>
                  <a:cubicBezTo>
                    <a:pt x="90" y="23"/>
                    <a:pt x="90" y="23"/>
                    <a:pt x="90" y="23"/>
                  </a:cubicBezTo>
                  <a:moveTo>
                    <a:pt x="66" y="4"/>
                  </a:moveTo>
                  <a:cubicBezTo>
                    <a:pt x="49" y="83"/>
                    <a:pt x="49" y="83"/>
                    <a:pt x="49" y="83"/>
                  </a:cubicBezTo>
                  <a:cubicBezTo>
                    <a:pt x="51" y="83"/>
                    <a:pt x="51" y="83"/>
                    <a:pt x="51" y="83"/>
                  </a:cubicBezTo>
                  <a:cubicBezTo>
                    <a:pt x="68" y="5"/>
                    <a:pt x="68" y="5"/>
                    <a:pt x="68" y="5"/>
                  </a:cubicBezTo>
                  <a:cubicBezTo>
                    <a:pt x="66" y="4"/>
                    <a:pt x="66" y="4"/>
                    <a:pt x="66" y="4"/>
                  </a:cubicBezTo>
                  <a:moveTo>
                    <a:pt x="67" y="1"/>
                  </a:moveTo>
                  <a:cubicBezTo>
                    <a:pt x="67" y="2"/>
                    <a:pt x="67" y="2"/>
                    <a:pt x="67" y="2"/>
                  </a:cubicBezTo>
                  <a:cubicBezTo>
                    <a:pt x="68" y="3"/>
                    <a:pt x="68" y="3"/>
                    <a:pt x="68" y="3"/>
                  </a:cubicBezTo>
                  <a:cubicBezTo>
                    <a:pt x="69" y="2"/>
                    <a:pt x="69" y="2"/>
                    <a:pt x="69" y="2"/>
                  </a:cubicBezTo>
                  <a:cubicBezTo>
                    <a:pt x="68" y="1"/>
                    <a:pt x="68" y="1"/>
                    <a:pt x="67" y="1"/>
                  </a:cubicBezTo>
                  <a:moveTo>
                    <a:pt x="78" y="0"/>
                  </a:moveTo>
                  <a:cubicBezTo>
                    <a:pt x="78" y="1"/>
                    <a:pt x="77" y="1"/>
                    <a:pt x="76" y="1"/>
                  </a:cubicBezTo>
                  <a:cubicBezTo>
                    <a:pt x="87" y="18"/>
                    <a:pt x="87" y="18"/>
                    <a:pt x="87" y="18"/>
                  </a:cubicBezTo>
                  <a:cubicBezTo>
                    <a:pt x="91" y="22"/>
                    <a:pt x="91" y="22"/>
                    <a:pt x="91" y="22"/>
                  </a:cubicBezTo>
                  <a:cubicBezTo>
                    <a:pt x="78" y="0"/>
                    <a:pt x="78" y="0"/>
                    <a:pt x="78"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8" name="Freeform 8">
              <a:extLst>
                <a:ext uri="{FF2B5EF4-FFF2-40B4-BE49-F238E27FC236}">
                  <a16:creationId xmlns:a16="http://schemas.microsoft.com/office/drawing/2014/main" id="{836E72F1-BE4E-436A-8841-2B280B46E6F7}"/>
                </a:ext>
              </a:extLst>
            </p:cNvPr>
            <p:cNvSpPr>
              <a:spLocks noEditPoints="1"/>
            </p:cNvSpPr>
            <p:nvPr/>
          </p:nvSpPr>
          <p:spPr bwMode="auto">
            <a:xfrm>
              <a:off x="4695420" y="3013171"/>
              <a:ext cx="726942" cy="465105"/>
            </a:xfrm>
            <a:custGeom>
              <a:avLst/>
              <a:gdLst>
                <a:gd name="T0" fmla="*/ 169 w 178"/>
                <a:gd name="T1" fmla="*/ 125 h 125"/>
                <a:gd name="T2" fmla="*/ 170 w 178"/>
                <a:gd name="T3" fmla="*/ 125 h 125"/>
                <a:gd name="T4" fmla="*/ 170 w 178"/>
                <a:gd name="T5" fmla="*/ 124 h 125"/>
                <a:gd name="T6" fmla="*/ 165 w 178"/>
                <a:gd name="T7" fmla="*/ 124 h 125"/>
                <a:gd name="T8" fmla="*/ 167 w 178"/>
                <a:gd name="T9" fmla="*/ 125 h 125"/>
                <a:gd name="T10" fmla="*/ 167 w 178"/>
                <a:gd name="T11" fmla="*/ 124 h 125"/>
                <a:gd name="T12" fmla="*/ 150 w 178"/>
                <a:gd name="T13" fmla="*/ 123 h 125"/>
                <a:gd name="T14" fmla="*/ 149 w 178"/>
                <a:gd name="T15" fmla="*/ 125 h 125"/>
                <a:gd name="T16" fmla="*/ 163 w 178"/>
                <a:gd name="T17" fmla="*/ 125 h 125"/>
                <a:gd name="T18" fmla="*/ 150 w 178"/>
                <a:gd name="T19" fmla="*/ 123 h 125"/>
                <a:gd name="T20" fmla="*/ 130 w 178"/>
                <a:gd name="T21" fmla="*/ 125 h 125"/>
                <a:gd name="T22" fmla="*/ 146 w 178"/>
                <a:gd name="T23" fmla="*/ 124 h 125"/>
                <a:gd name="T24" fmla="*/ 130 w 178"/>
                <a:gd name="T25" fmla="*/ 123 h 125"/>
                <a:gd name="T26" fmla="*/ 59 w 178"/>
                <a:gd name="T27" fmla="*/ 125 h 125"/>
                <a:gd name="T28" fmla="*/ 129 w 178"/>
                <a:gd name="T29" fmla="*/ 123 h 125"/>
                <a:gd name="T30" fmla="*/ 14 w 178"/>
                <a:gd name="T31" fmla="*/ 123 h 125"/>
                <a:gd name="T32" fmla="*/ 57 w 178"/>
                <a:gd name="T33" fmla="*/ 125 h 125"/>
                <a:gd name="T34" fmla="*/ 14 w 178"/>
                <a:gd name="T35" fmla="*/ 123 h 125"/>
                <a:gd name="T36" fmla="*/ 175 w 178"/>
                <a:gd name="T37" fmla="*/ 121 h 125"/>
                <a:gd name="T38" fmla="*/ 174 w 178"/>
                <a:gd name="T39" fmla="*/ 124 h 125"/>
                <a:gd name="T40" fmla="*/ 176 w 178"/>
                <a:gd name="T41" fmla="*/ 125 h 125"/>
                <a:gd name="T42" fmla="*/ 177 w 178"/>
                <a:gd name="T43" fmla="*/ 123 h 125"/>
                <a:gd name="T44" fmla="*/ 176 w 178"/>
                <a:gd name="T45" fmla="*/ 121 h 125"/>
                <a:gd name="T46" fmla="*/ 177 w 178"/>
                <a:gd name="T47" fmla="*/ 119 h 125"/>
                <a:gd name="T48" fmla="*/ 177 w 178"/>
                <a:gd name="T49" fmla="*/ 119 h 125"/>
                <a:gd name="T50" fmla="*/ 175 w 178"/>
                <a:gd name="T51" fmla="*/ 114 h 125"/>
                <a:gd name="T52" fmla="*/ 175 w 178"/>
                <a:gd name="T53" fmla="*/ 118 h 125"/>
                <a:gd name="T54" fmla="*/ 177 w 178"/>
                <a:gd name="T55" fmla="*/ 113 h 125"/>
                <a:gd name="T56" fmla="*/ 173 w 178"/>
                <a:gd name="T57" fmla="*/ 77 h 125"/>
                <a:gd name="T58" fmla="*/ 175 w 178"/>
                <a:gd name="T59" fmla="*/ 92 h 125"/>
                <a:gd name="T60" fmla="*/ 175 w 178"/>
                <a:gd name="T61" fmla="*/ 77 h 125"/>
                <a:gd name="T62" fmla="*/ 0 w 178"/>
                <a:gd name="T63" fmla="*/ 123 h 125"/>
                <a:gd name="T64" fmla="*/ 2 w 178"/>
                <a:gd name="T65" fmla="*/ 124 h 125"/>
                <a:gd name="T66" fmla="*/ 12 w 178"/>
                <a:gd name="T67" fmla="*/ 123 h 125"/>
                <a:gd name="T68" fmla="*/ 2 w 178"/>
                <a:gd name="T69" fmla="*/ 71 h 125"/>
                <a:gd name="T70" fmla="*/ 0 w 178"/>
                <a:gd name="T71" fmla="*/ 50 h 125"/>
                <a:gd name="T72" fmla="*/ 2 w 178"/>
                <a:gd name="T73" fmla="*/ 61 h 125"/>
                <a:gd name="T74" fmla="*/ 0 w 178"/>
                <a:gd name="T75" fmla="*/ 50 h 125"/>
                <a:gd name="T76" fmla="*/ 0 w 178"/>
                <a:gd name="T77" fmla="*/ 42 h 125"/>
                <a:gd name="T78" fmla="*/ 2 w 178"/>
                <a:gd name="T79" fmla="*/ 49 h 125"/>
                <a:gd name="T80" fmla="*/ 0 w 178"/>
                <a:gd name="T81" fmla="*/ 38 h 125"/>
                <a:gd name="T82" fmla="*/ 2 w 178"/>
                <a:gd name="T83" fmla="*/ 40 h 125"/>
                <a:gd name="T84" fmla="*/ 1 w 178"/>
                <a:gd name="T85" fmla="*/ 38 h 125"/>
                <a:gd name="T86" fmla="*/ 172 w 178"/>
                <a:gd name="T87" fmla="*/ 28 h 125"/>
                <a:gd name="T88" fmla="*/ 173 w 178"/>
                <a:gd name="T89" fmla="*/ 75 h 125"/>
                <a:gd name="T90" fmla="*/ 172 w 178"/>
                <a:gd name="T91" fmla="*/ 28 h 125"/>
                <a:gd name="T92" fmla="*/ 5 w 178"/>
                <a:gd name="T93" fmla="*/ 31 h 125"/>
                <a:gd name="T94" fmla="*/ 38 w 178"/>
                <a:gd name="T95" fmla="*/ 27 h 125"/>
                <a:gd name="T96" fmla="*/ 171 w 178"/>
                <a:gd name="T97" fmla="*/ 10 h 125"/>
                <a:gd name="T98" fmla="*/ 170 w 178"/>
                <a:gd name="T99" fmla="*/ 26 h 125"/>
                <a:gd name="T100" fmla="*/ 171 w 178"/>
                <a:gd name="T101" fmla="*/ 10 h 125"/>
                <a:gd name="T102" fmla="*/ 39 w 178"/>
                <a:gd name="T103" fmla="*/ 24 h 125"/>
                <a:gd name="T104" fmla="*/ 135 w 178"/>
                <a:gd name="T105" fmla="*/ 6 h 125"/>
                <a:gd name="T106" fmla="*/ 156 w 178"/>
                <a:gd name="T107" fmla="*/ 0 h 125"/>
                <a:gd name="T108" fmla="*/ 137 w 178"/>
                <a:gd name="T109" fmla="*/ 6 h 125"/>
                <a:gd name="T110" fmla="*/ 156 w 178"/>
                <a:gd name="T111"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78" h="125">
                  <a:moveTo>
                    <a:pt x="170" y="124"/>
                  </a:moveTo>
                  <a:cubicBezTo>
                    <a:pt x="169" y="125"/>
                    <a:pt x="169" y="125"/>
                    <a:pt x="169" y="125"/>
                  </a:cubicBezTo>
                  <a:cubicBezTo>
                    <a:pt x="169" y="125"/>
                    <a:pt x="169" y="125"/>
                    <a:pt x="169" y="125"/>
                  </a:cubicBezTo>
                  <a:cubicBezTo>
                    <a:pt x="170" y="125"/>
                    <a:pt x="170" y="125"/>
                    <a:pt x="170" y="125"/>
                  </a:cubicBezTo>
                  <a:cubicBezTo>
                    <a:pt x="171" y="124"/>
                    <a:pt x="171" y="124"/>
                    <a:pt x="171" y="124"/>
                  </a:cubicBezTo>
                  <a:cubicBezTo>
                    <a:pt x="170" y="124"/>
                    <a:pt x="170" y="124"/>
                    <a:pt x="170" y="124"/>
                  </a:cubicBezTo>
                  <a:moveTo>
                    <a:pt x="165" y="124"/>
                  </a:moveTo>
                  <a:cubicBezTo>
                    <a:pt x="165" y="124"/>
                    <a:pt x="165" y="124"/>
                    <a:pt x="165" y="124"/>
                  </a:cubicBezTo>
                  <a:cubicBezTo>
                    <a:pt x="166" y="125"/>
                    <a:pt x="166" y="125"/>
                    <a:pt x="166" y="125"/>
                  </a:cubicBezTo>
                  <a:cubicBezTo>
                    <a:pt x="167" y="125"/>
                    <a:pt x="167" y="125"/>
                    <a:pt x="167" y="125"/>
                  </a:cubicBezTo>
                  <a:cubicBezTo>
                    <a:pt x="167" y="125"/>
                    <a:pt x="167" y="125"/>
                    <a:pt x="167" y="125"/>
                  </a:cubicBezTo>
                  <a:cubicBezTo>
                    <a:pt x="167" y="124"/>
                    <a:pt x="167" y="124"/>
                    <a:pt x="167" y="124"/>
                  </a:cubicBezTo>
                  <a:cubicBezTo>
                    <a:pt x="165" y="124"/>
                    <a:pt x="165" y="124"/>
                    <a:pt x="165" y="124"/>
                  </a:cubicBezTo>
                  <a:moveTo>
                    <a:pt x="150" y="123"/>
                  </a:moveTo>
                  <a:cubicBezTo>
                    <a:pt x="148" y="125"/>
                    <a:pt x="148" y="125"/>
                    <a:pt x="148" y="125"/>
                  </a:cubicBezTo>
                  <a:cubicBezTo>
                    <a:pt x="149" y="125"/>
                    <a:pt x="149" y="125"/>
                    <a:pt x="149" y="125"/>
                  </a:cubicBezTo>
                  <a:cubicBezTo>
                    <a:pt x="163" y="125"/>
                    <a:pt x="163" y="125"/>
                    <a:pt x="163" y="125"/>
                  </a:cubicBezTo>
                  <a:cubicBezTo>
                    <a:pt x="163" y="125"/>
                    <a:pt x="163" y="125"/>
                    <a:pt x="163" y="125"/>
                  </a:cubicBezTo>
                  <a:cubicBezTo>
                    <a:pt x="161" y="123"/>
                    <a:pt x="161" y="123"/>
                    <a:pt x="161" y="123"/>
                  </a:cubicBezTo>
                  <a:cubicBezTo>
                    <a:pt x="150" y="123"/>
                    <a:pt x="150" y="123"/>
                    <a:pt x="150" y="123"/>
                  </a:cubicBezTo>
                  <a:moveTo>
                    <a:pt x="130" y="123"/>
                  </a:moveTo>
                  <a:cubicBezTo>
                    <a:pt x="130" y="125"/>
                    <a:pt x="130" y="125"/>
                    <a:pt x="130" y="125"/>
                  </a:cubicBezTo>
                  <a:cubicBezTo>
                    <a:pt x="144" y="125"/>
                    <a:pt x="144" y="125"/>
                    <a:pt x="144" y="125"/>
                  </a:cubicBezTo>
                  <a:cubicBezTo>
                    <a:pt x="146" y="124"/>
                    <a:pt x="146" y="124"/>
                    <a:pt x="146" y="124"/>
                  </a:cubicBezTo>
                  <a:cubicBezTo>
                    <a:pt x="146" y="123"/>
                    <a:pt x="146" y="123"/>
                    <a:pt x="146" y="123"/>
                  </a:cubicBezTo>
                  <a:cubicBezTo>
                    <a:pt x="130" y="123"/>
                    <a:pt x="130" y="123"/>
                    <a:pt x="130" y="123"/>
                  </a:cubicBezTo>
                  <a:moveTo>
                    <a:pt x="58" y="123"/>
                  </a:moveTo>
                  <a:cubicBezTo>
                    <a:pt x="59" y="125"/>
                    <a:pt x="59" y="125"/>
                    <a:pt x="59" y="125"/>
                  </a:cubicBezTo>
                  <a:cubicBezTo>
                    <a:pt x="128" y="125"/>
                    <a:pt x="128" y="125"/>
                    <a:pt x="128" y="125"/>
                  </a:cubicBezTo>
                  <a:cubicBezTo>
                    <a:pt x="129" y="123"/>
                    <a:pt x="129" y="123"/>
                    <a:pt x="129" y="123"/>
                  </a:cubicBezTo>
                  <a:cubicBezTo>
                    <a:pt x="58" y="123"/>
                    <a:pt x="58" y="123"/>
                    <a:pt x="58" y="123"/>
                  </a:cubicBezTo>
                  <a:moveTo>
                    <a:pt x="14" y="123"/>
                  </a:moveTo>
                  <a:cubicBezTo>
                    <a:pt x="14" y="124"/>
                    <a:pt x="14" y="124"/>
                    <a:pt x="14" y="124"/>
                  </a:cubicBezTo>
                  <a:cubicBezTo>
                    <a:pt x="57" y="125"/>
                    <a:pt x="57" y="125"/>
                    <a:pt x="57" y="125"/>
                  </a:cubicBezTo>
                  <a:cubicBezTo>
                    <a:pt x="56" y="123"/>
                    <a:pt x="56" y="123"/>
                    <a:pt x="56" y="123"/>
                  </a:cubicBezTo>
                  <a:cubicBezTo>
                    <a:pt x="14" y="123"/>
                    <a:pt x="14" y="123"/>
                    <a:pt x="14" y="123"/>
                  </a:cubicBezTo>
                  <a:moveTo>
                    <a:pt x="176" y="121"/>
                  </a:moveTo>
                  <a:cubicBezTo>
                    <a:pt x="175" y="121"/>
                    <a:pt x="175" y="121"/>
                    <a:pt x="175" y="121"/>
                  </a:cubicBezTo>
                  <a:cubicBezTo>
                    <a:pt x="176" y="124"/>
                    <a:pt x="176" y="124"/>
                    <a:pt x="176" y="124"/>
                  </a:cubicBezTo>
                  <a:cubicBezTo>
                    <a:pt x="174" y="124"/>
                    <a:pt x="174" y="124"/>
                    <a:pt x="174" y="124"/>
                  </a:cubicBezTo>
                  <a:cubicBezTo>
                    <a:pt x="172" y="125"/>
                    <a:pt x="172" y="125"/>
                    <a:pt x="172" y="125"/>
                  </a:cubicBezTo>
                  <a:cubicBezTo>
                    <a:pt x="176" y="125"/>
                    <a:pt x="176" y="125"/>
                    <a:pt x="176" y="125"/>
                  </a:cubicBezTo>
                  <a:cubicBezTo>
                    <a:pt x="178" y="125"/>
                    <a:pt x="178" y="125"/>
                    <a:pt x="178" y="125"/>
                  </a:cubicBezTo>
                  <a:cubicBezTo>
                    <a:pt x="177" y="123"/>
                    <a:pt x="177" y="123"/>
                    <a:pt x="177" y="123"/>
                  </a:cubicBezTo>
                  <a:cubicBezTo>
                    <a:pt x="177" y="121"/>
                    <a:pt x="177" y="121"/>
                    <a:pt x="177" y="121"/>
                  </a:cubicBezTo>
                  <a:cubicBezTo>
                    <a:pt x="176" y="121"/>
                    <a:pt x="176" y="121"/>
                    <a:pt x="176" y="121"/>
                  </a:cubicBezTo>
                  <a:moveTo>
                    <a:pt x="177" y="119"/>
                  </a:moveTo>
                  <a:cubicBezTo>
                    <a:pt x="177" y="119"/>
                    <a:pt x="177" y="119"/>
                    <a:pt x="177" y="119"/>
                  </a:cubicBezTo>
                  <a:cubicBezTo>
                    <a:pt x="177" y="119"/>
                    <a:pt x="177" y="119"/>
                    <a:pt x="177" y="119"/>
                  </a:cubicBezTo>
                  <a:cubicBezTo>
                    <a:pt x="177" y="119"/>
                    <a:pt x="177" y="119"/>
                    <a:pt x="177" y="119"/>
                  </a:cubicBezTo>
                  <a:moveTo>
                    <a:pt x="177" y="113"/>
                  </a:moveTo>
                  <a:cubicBezTo>
                    <a:pt x="176" y="114"/>
                    <a:pt x="176" y="114"/>
                    <a:pt x="175" y="114"/>
                  </a:cubicBezTo>
                  <a:cubicBezTo>
                    <a:pt x="175" y="118"/>
                    <a:pt x="175" y="118"/>
                    <a:pt x="175" y="118"/>
                  </a:cubicBezTo>
                  <a:cubicBezTo>
                    <a:pt x="175" y="118"/>
                    <a:pt x="175" y="118"/>
                    <a:pt x="175" y="118"/>
                  </a:cubicBezTo>
                  <a:cubicBezTo>
                    <a:pt x="177" y="117"/>
                    <a:pt x="177" y="117"/>
                    <a:pt x="177" y="117"/>
                  </a:cubicBezTo>
                  <a:cubicBezTo>
                    <a:pt x="177" y="113"/>
                    <a:pt x="177" y="113"/>
                    <a:pt x="177" y="113"/>
                  </a:cubicBezTo>
                  <a:moveTo>
                    <a:pt x="175" y="77"/>
                  </a:moveTo>
                  <a:cubicBezTo>
                    <a:pt x="173" y="77"/>
                    <a:pt x="173" y="77"/>
                    <a:pt x="173" y="77"/>
                  </a:cubicBezTo>
                  <a:cubicBezTo>
                    <a:pt x="174" y="92"/>
                    <a:pt x="174" y="92"/>
                    <a:pt x="174" y="92"/>
                  </a:cubicBezTo>
                  <a:cubicBezTo>
                    <a:pt x="174" y="92"/>
                    <a:pt x="175" y="92"/>
                    <a:pt x="175" y="92"/>
                  </a:cubicBezTo>
                  <a:cubicBezTo>
                    <a:pt x="176" y="92"/>
                    <a:pt x="176" y="92"/>
                    <a:pt x="176" y="92"/>
                  </a:cubicBezTo>
                  <a:cubicBezTo>
                    <a:pt x="175" y="77"/>
                    <a:pt x="175" y="77"/>
                    <a:pt x="175" y="77"/>
                  </a:cubicBezTo>
                  <a:moveTo>
                    <a:pt x="0" y="62"/>
                  </a:moveTo>
                  <a:cubicBezTo>
                    <a:pt x="0" y="123"/>
                    <a:pt x="0" y="123"/>
                    <a:pt x="0" y="123"/>
                  </a:cubicBezTo>
                  <a:cubicBezTo>
                    <a:pt x="0" y="124"/>
                    <a:pt x="0" y="124"/>
                    <a:pt x="0" y="124"/>
                  </a:cubicBezTo>
                  <a:cubicBezTo>
                    <a:pt x="2" y="124"/>
                    <a:pt x="2" y="124"/>
                    <a:pt x="2" y="124"/>
                  </a:cubicBezTo>
                  <a:cubicBezTo>
                    <a:pt x="12" y="124"/>
                    <a:pt x="12" y="124"/>
                    <a:pt x="12" y="124"/>
                  </a:cubicBezTo>
                  <a:cubicBezTo>
                    <a:pt x="12" y="123"/>
                    <a:pt x="12" y="123"/>
                    <a:pt x="12" y="123"/>
                  </a:cubicBezTo>
                  <a:cubicBezTo>
                    <a:pt x="2" y="123"/>
                    <a:pt x="2" y="123"/>
                    <a:pt x="2" y="123"/>
                  </a:cubicBezTo>
                  <a:cubicBezTo>
                    <a:pt x="2" y="71"/>
                    <a:pt x="2" y="71"/>
                    <a:pt x="2" y="71"/>
                  </a:cubicBezTo>
                  <a:cubicBezTo>
                    <a:pt x="0" y="62"/>
                    <a:pt x="0" y="62"/>
                    <a:pt x="0" y="62"/>
                  </a:cubicBezTo>
                  <a:moveTo>
                    <a:pt x="0" y="50"/>
                  </a:moveTo>
                  <a:cubicBezTo>
                    <a:pt x="0" y="52"/>
                    <a:pt x="0" y="52"/>
                    <a:pt x="0" y="52"/>
                  </a:cubicBezTo>
                  <a:cubicBezTo>
                    <a:pt x="2" y="61"/>
                    <a:pt x="2" y="61"/>
                    <a:pt x="2" y="61"/>
                  </a:cubicBezTo>
                  <a:cubicBezTo>
                    <a:pt x="2" y="51"/>
                    <a:pt x="2" y="51"/>
                    <a:pt x="2" y="51"/>
                  </a:cubicBezTo>
                  <a:cubicBezTo>
                    <a:pt x="0" y="50"/>
                    <a:pt x="0" y="50"/>
                    <a:pt x="0" y="50"/>
                  </a:cubicBezTo>
                  <a:moveTo>
                    <a:pt x="2" y="42"/>
                  </a:moveTo>
                  <a:cubicBezTo>
                    <a:pt x="0" y="42"/>
                    <a:pt x="0" y="42"/>
                    <a:pt x="0" y="42"/>
                  </a:cubicBezTo>
                  <a:cubicBezTo>
                    <a:pt x="0" y="48"/>
                    <a:pt x="0" y="48"/>
                    <a:pt x="0" y="48"/>
                  </a:cubicBezTo>
                  <a:cubicBezTo>
                    <a:pt x="2" y="49"/>
                    <a:pt x="2" y="49"/>
                    <a:pt x="2" y="49"/>
                  </a:cubicBezTo>
                  <a:cubicBezTo>
                    <a:pt x="2" y="42"/>
                    <a:pt x="2" y="42"/>
                    <a:pt x="2" y="42"/>
                  </a:cubicBezTo>
                  <a:moveTo>
                    <a:pt x="0" y="38"/>
                  </a:moveTo>
                  <a:cubicBezTo>
                    <a:pt x="0" y="40"/>
                    <a:pt x="0" y="40"/>
                    <a:pt x="0" y="40"/>
                  </a:cubicBezTo>
                  <a:cubicBezTo>
                    <a:pt x="2" y="40"/>
                    <a:pt x="2" y="40"/>
                    <a:pt x="2" y="40"/>
                  </a:cubicBezTo>
                  <a:cubicBezTo>
                    <a:pt x="2" y="38"/>
                    <a:pt x="2" y="38"/>
                    <a:pt x="2" y="38"/>
                  </a:cubicBezTo>
                  <a:cubicBezTo>
                    <a:pt x="2" y="38"/>
                    <a:pt x="1" y="38"/>
                    <a:pt x="1" y="38"/>
                  </a:cubicBezTo>
                  <a:cubicBezTo>
                    <a:pt x="1" y="38"/>
                    <a:pt x="0" y="38"/>
                    <a:pt x="0" y="38"/>
                  </a:cubicBezTo>
                  <a:moveTo>
                    <a:pt x="172" y="28"/>
                  </a:moveTo>
                  <a:cubicBezTo>
                    <a:pt x="170" y="28"/>
                    <a:pt x="170" y="28"/>
                    <a:pt x="170" y="28"/>
                  </a:cubicBezTo>
                  <a:cubicBezTo>
                    <a:pt x="173" y="75"/>
                    <a:pt x="173" y="75"/>
                    <a:pt x="173" y="75"/>
                  </a:cubicBezTo>
                  <a:cubicBezTo>
                    <a:pt x="175" y="75"/>
                    <a:pt x="175" y="75"/>
                    <a:pt x="175" y="75"/>
                  </a:cubicBezTo>
                  <a:cubicBezTo>
                    <a:pt x="172" y="28"/>
                    <a:pt x="172" y="28"/>
                    <a:pt x="172" y="28"/>
                  </a:cubicBezTo>
                  <a:moveTo>
                    <a:pt x="37" y="25"/>
                  </a:moveTo>
                  <a:cubicBezTo>
                    <a:pt x="5" y="31"/>
                    <a:pt x="5" y="31"/>
                    <a:pt x="5" y="31"/>
                  </a:cubicBezTo>
                  <a:cubicBezTo>
                    <a:pt x="6" y="32"/>
                    <a:pt x="6" y="33"/>
                    <a:pt x="6" y="33"/>
                  </a:cubicBezTo>
                  <a:cubicBezTo>
                    <a:pt x="38" y="27"/>
                    <a:pt x="38" y="27"/>
                    <a:pt x="38" y="27"/>
                  </a:cubicBezTo>
                  <a:cubicBezTo>
                    <a:pt x="37" y="25"/>
                    <a:pt x="37" y="25"/>
                    <a:pt x="37" y="25"/>
                  </a:cubicBezTo>
                  <a:moveTo>
                    <a:pt x="171" y="10"/>
                  </a:moveTo>
                  <a:cubicBezTo>
                    <a:pt x="171" y="10"/>
                    <a:pt x="170" y="10"/>
                    <a:pt x="169" y="10"/>
                  </a:cubicBezTo>
                  <a:cubicBezTo>
                    <a:pt x="170" y="26"/>
                    <a:pt x="170" y="26"/>
                    <a:pt x="170" y="26"/>
                  </a:cubicBezTo>
                  <a:cubicBezTo>
                    <a:pt x="172" y="26"/>
                    <a:pt x="172" y="26"/>
                    <a:pt x="172" y="26"/>
                  </a:cubicBezTo>
                  <a:cubicBezTo>
                    <a:pt x="171" y="10"/>
                    <a:pt x="171" y="10"/>
                    <a:pt x="171" y="10"/>
                  </a:cubicBezTo>
                  <a:moveTo>
                    <a:pt x="135" y="5"/>
                  </a:moveTo>
                  <a:cubicBezTo>
                    <a:pt x="39" y="24"/>
                    <a:pt x="39" y="24"/>
                    <a:pt x="39" y="24"/>
                  </a:cubicBezTo>
                  <a:cubicBezTo>
                    <a:pt x="39" y="26"/>
                    <a:pt x="39" y="26"/>
                    <a:pt x="39" y="26"/>
                  </a:cubicBezTo>
                  <a:cubicBezTo>
                    <a:pt x="135" y="6"/>
                    <a:pt x="135" y="6"/>
                    <a:pt x="135" y="6"/>
                  </a:cubicBezTo>
                  <a:cubicBezTo>
                    <a:pt x="135" y="5"/>
                    <a:pt x="135" y="5"/>
                    <a:pt x="135" y="5"/>
                  </a:cubicBezTo>
                  <a:moveTo>
                    <a:pt x="156" y="0"/>
                  </a:moveTo>
                  <a:cubicBezTo>
                    <a:pt x="137" y="4"/>
                    <a:pt x="137" y="4"/>
                    <a:pt x="137" y="4"/>
                  </a:cubicBezTo>
                  <a:cubicBezTo>
                    <a:pt x="137" y="6"/>
                    <a:pt x="137" y="6"/>
                    <a:pt x="137" y="6"/>
                  </a:cubicBezTo>
                  <a:cubicBezTo>
                    <a:pt x="156" y="2"/>
                    <a:pt x="156" y="2"/>
                    <a:pt x="156" y="2"/>
                  </a:cubicBezTo>
                  <a:cubicBezTo>
                    <a:pt x="156" y="1"/>
                    <a:pt x="156" y="1"/>
                    <a:pt x="156"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89" name="Freeform 9">
              <a:extLst>
                <a:ext uri="{FF2B5EF4-FFF2-40B4-BE49-F238E27FC236}">
                  <a16:creationId xmlns:a16="http://schemas.microsoft.com/office/drawing/2014/main" id="{F7DFEC0D-7B72-40EB-A883-10C7E8C2CD0A}"/>
                </a:ext>
              </a:extLst>
            </p:cNvPr>
            <p:cNvSpPr>
              <a:spLocks noEditPoints="1"/>
            </p:cNvSpPr>
            <p:nvPr/>
          </p:nvSpPr>
          <p:spPr bwMode="auto">
            <a:xfrm>
              <a:off x="5894357" y="2988114"/>
              <a:ext cx="179152" cy="508954"/>
            </a:xfrm>
            <a:custGeom>
              <a:avLst/>
              <a:gdLst>
                <a:gd name="T0" fmla="*/ 19 w 104"/>
                <a:gd name="T1" fmla="*/ 320 h 325"/>
                <a:gd name="T2" fmla="*/ 24 w 104"/>
                <a:gd name="T3" fmla="*/ 325 h 325"/>
                <a:gd name="T4" fmla="*/ 26 w 104"/>
                <a:gd name="T5" fmla="*/ 323 h 325"/>
                <a:gd name="T6" fmla="*/ 24 w 104"/>
                <a:gd name="T7" fmla="*/ 320 h 325"/>
                <a:gd name="T8" fmla="*/ 17 w 104"/>
                <a:gd name="T9" fmla="*/ 296 h 325"/>
                <a:gd name="T10" fmla="*/ 29 w 104"/>
                <a:gd name="T11" fmla="*/ 313 h 325"/>
                <a:gd name="T12" fmla="*/ 62 w 104"/>
                <a:gd name="T13" fmla="*/ 287 h 325"/>
                <a:gd name="T14" fmla="*/ 22 w 104"/>
                <a:gd name="T15" fmla="*/ 275 h 325"/>
                <a:gd name="T16" fmla="*/ 17 w 104"/>
                <a:gd name="T17" fmla="*/ 282 h 325"/>
                <a:gd name="T18" fmla="*/ 22 w 104"/>
                <a:gd name="T19" fmla="*/ 275 h 325"/>
                <a:gd name="T20" fmla="*/ 62 w 104"/>
                <a:gd name="T21" fmla="*/ 280 h 325"/>
                <a:gd name="T22" fmla="*/ 76 w 104"/>
                <a:gd name="T23" fmla="*/ 273 h 325"/>
                <a:gd name="T24" fmla="*/ 17 w 104"/>
                <a:gd name="T25" fmla="*/ 266 h 325"/>
                <a:gd name="T26" fmla="*/ 19 w 104"/>
                <a:gd name="T27" fmla="*/ 270 h 325"/>
                <a:gd name="T28" fmla="*/ 17 w 104"/>
                <a:gd name="T29" fmla="*/ 266 h 325"/>
                <a:gd name="T30" fmla="*/ 74 w 104"/>
                <a:gd name="T31" fmla="*/ 268 h 325"/>
                <a:gd name="T32" fmla="*/ 83 w 104"/>
                <a:gd name="T33" fmla="*/ 266 h 325"/>
                <a:gd name="T34" fmla="*/ 95 w 104"/>
                <a:gd name="T35" fmla="*/ 247 h 325"/>
                <a:gd name="T36" fmla="*/ 85 w 104"/>
                <a:gd name="T37" fmla="*/ 261 h 325"/>
                <a:gd name="T38" fmla="*/ 95 w 104"/>
                <a:gd name="T39" fmla="*/ 247 h 325"/>
                <a:gd name="T40" fmla="*/ 14 w 104"/>
                <a:gd name="T41" fmla="*/ 263 h 325"/>
                <a:gd name="T42" fmla="*/ 19 w 104"/>
                <a:gd name="T43" fmla="*/ 244 h 325"/>
                <a:gd name="T44" fmla="*/ 97 w 104"/>
                <a:gd name="T45" fmla="*/ 225 h 325"/>
                <a:gd name="T46" fmla="*/ 100 w 104"/>
                <a:gd name="T47" fmla="*/ 244 h 325"/>
                <a:gd name="T48" fmla="*/ 102 w 104"/>
                <a:gd name="T49" fmla="*/ 247 h 325"/>
                <a:gd name="T50" fmla="*/ 104 w 104"/>
                <a:gd name="T51" fmla="*/ 244 h 325"/>
                <a:gd name="T52" fmla="*/ 97 w 104"/>
                <a:gd name="T53" fmla="*/ 225 h 325"/>
                <a:gd name="T54" fmla="*/ 14 w 104"/>
                <a:gd name="T55" fmla="*/ 235 h 325"/>
                <a:gd name="T56" fmla="*/ 17 w 104"/>
                <a:gd name="T57" fmla="*/ 199 h 325"/>
                <a:gd name="T58" fmla="*/ 14 w 104"/>
                <a:gd name="T59" fmla="*/ 183 h 325"/>
                <a:gd name="T60" fmla="*/ 12 w 104"/>
                <a:gd name="T61" fmla="*/ 190 h 325"/>
                <a:gd name="T62" fmla="*/ 14 w 104"/>
                <a:gd name="T63" fmla="*/ 183 h 325"/>
                <a:gd name="T64" fmla="*/ 71 w 104"/>
                <a:gd name="T65" fmla="*/ 178 h 325"/>
                <a:gd name="T66" fmla="*/ 95 w 104"/>
                <a:gd name="T67" fmla="*/ 223 h 325"/>
                <a:gd name="T68" fmla="*/ 10 w 104"/>
                <a:gd name="T69" fmla="*/ 173 h 325"/>
                <a:gd name="T70" fmla="*/ 14 w 104"/>
                <a:gd name="T71" fmla="*/ 178 h 325"/>
                <a:gd name="T72" fmla="*/ 10 w 104"/>
                <a:gd name="T73" fmla="*/ 173 h 325"/>
                <a:gd name="T74" fmla="*/ 71 w 104"/>
                <a:gd name="T75" fmla="*/ 175 h 325"/>
                <a:gd name="T76" fmla="*/ 62 w 104"/>
                <a:gd name="T77" fmla="*/ 145 h 325"/>
                <a:gd name="T78" fmla="*/ 7 w 104"/>
                <a:gd name="T79" fmla="*/ 133 h 325"/>
                <a:gd name="T80" fmla="*/ 14 w 104"/>
                <a:gd name="T81" fmla="*/ 171 h 325"/>
                <a:gd name="T82" fmla="*/ 7 w 104"/>
                <a:gd name="T83" fmla="*/ 133 h 325"/>
                <a:gd name="T84" fmla="*/ 3 w 104"/>
                <a:gd name="T85" fmla="*/ 45 h 325"/>
                <a:gd name="T86" fmla="*/ 12 w 104"/>
                <a:gd name="T87" fmla="*/ 130 h 325"/>
                <a:gd name="T88" fmla="*/ 5 w 104"/>
                <a:gd name="T89" fmla="*/ 33 h 325"/>
                <a:gd name="T90" fmla="*/ 3 w 104"/>
                <a:gd name="T91" fmla="*/ 35 h 325"/>
                <a:gd name="T92" fmla="*/ 14 w 104"/>
                <a:gd name="T93" fmla="*/ 31 h 325"/>
                <a:gd name="T94" fmla="*/ 10 w 104"/>
                <a:gd name="T95" fmla="*/ 31 h 325"/>
                <a:gd name="T96" fmla="*/ 59 w 104"/>
                <a:gd name="T97" fmla="*/ 140 h 325"/>
                <a:gd name="T98" fmla="*/ 12 w 104"/>
                <a:gd name="T99" fmla="*/ 26 h 325"/>
                <a:gd name="T100" fmla="*/ 12 w 104"/>
                <a:gd name="T101" fmla="*/ 28 h 325"/>
                <a:gd name="T102" fmla="*/ 0 w 104"/>
                <a:gd name="T103" fmla="*/ 0 h 325"/>
                <a:gd name="T104" fmla="*/ 3 w 104"/>
                <a:gd name="T105" fmla="*/ 28 h 325"/>
                <a:gd name="T106" fmla="*/ 7 w 104"/>
                <a:gd name="T107" fmla="*/ 26 h 325"/>
                <a:gd name="T108" fmla="*/ 10 w 104"/>
                <a:gd name="T109" fmla="*/ 21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4" h="325">
                  <a:moveTo>
                    <a:pt x="17" y="296"/>
                  </a:moveTo>
                  <a:lnTo>
                    <a:pt x="19" y="320"/>
                  </a:lnTo>
                  <a:lnTo>
                    <a:pt x="19" y="325"/>
                  </a:lnTo>
                  <a:lnTo>
                    <a:pt x="24" y="325"/>
                  </a:lnTo>
                  <a:lnTo>
                    <a:pt x="26" y="323"/>
                  </a:lnTo>
                  <a:lnTo>
                    <a:pt x="26" y="323"/>
                  </a:lnTo>
                  <a:lnTo>
                    <a:pt x="26" y="318"/>
                  </a:lnTo>
                  <a:lnTo>
                    <a:pt x="24" y="320"/>
                  </a:lnTo>
                  <a:lnTo>
                    <a:pt x="22" y="311"/>
                  </a:lnTo>
                  <a:lnTo>
                    <a:pt x="17" y="296"/>
                  </a:lnTo>
                  <a:close/>
                  <a:moveTo>
                    <a:pt x="59" y="282"/>
                  </a:moveTo>
                  <a:lnTo>
                    <a:pt x="29" y="313"/>
                  </a:lnTo>
                  <a:lnTo>
                    <a:pt x="31" y="318"/>
                  </a:lnTo>
                  <a:lnTo>
                    <a:pt x="62" y="287"/>
                  </a:lnTo>
                  <a:lnTo>
                    <a:pt x="59" y="282"/>
                  </a:lnTo>
                  <a:close/>
                  <a:moveTo>
                    <a:pt x="22" y="275"/>
                  </a:moveTo>
                  <a:lnTo>
                    <a:pt x="17" y="277"/>
                  </a:lnTo>
                  <a:lnTo>
                    <a:pt x="17" y="282"/>
                  </a:lnTo>
                  <a:lnTo>
                    <a:pt x="22" y="296"/>
                  </a:lnTo>
                  <a:lnTo>
                    <a:pt x="22" y="275"/>
                  </a:lnTo>
                  <a:close/>
                  <a:moveTo>
                    <a:pt x="71" y="273"/>
                  </a:moveTo>
                  <a:lnTo>
                    <a:pt x="62" y="280"/>
                  </a:lnTo>
                  <a:lnTo>
                    <a:pt x="67" y="282"/>
                  </a:lnTo>
                  <a:lnTo>
                    <a:pt x="76" y="273"/>
                  </a:lnTo>
                  <a:lnTo>
                    <a:pt x="71" y="273"/>
                  </a:lnTo>
                  <a:close/>
                  <a:moveTo>
                    <a:pt x="17" y="266"/>
                  </a:moveTo>
                  <a:lnTo>
                    <a:pt x="17" y="273"/>
                  </a:lnTo>
                  <a:lnTo>
                    <a:pt x="19" y="270"/>
                  </a:lnTo>
                  <a:lnTo>
                    <a:pt x="19" y="268"/>
                  </a:lnTo>
                  <a:lnTo>
                    <a:pt x="17" y="266"/>
                  </a:lnTo>
                  <a:close/>
                  <a:moveTo>
                    <a:pt x="81" y="261"/>
                  </a:moveTo>
                  <a:lnTo>
                    <a:pt x="74" y="268"/>
                  </a:lnTo>
                  <a:lnTo>
                    <a:pt x="81" y="268"/>
                  </a:lnTo>
                  <a:lnTo>
                    <a:pt x="83" y="266"/>
                  </a:lnTo>
                  <a:lnTo>
                    <a:pt x="81" y="261"/>
                  </a:lnTo>
                  <a:close/>
                  <a:moveTo>
                    <a:pt x="95" y="247"/>
                  </a:moveTo>
                  <a:lnTo>
                    <a:pt x="83" y="259"/>
                  </a:lnTo>
                  <a:lnTo>
                    <a:pt x="85" y="261"/>
                  </a:lnTo>
                  <a:lnTo>
                    <a:pt x="100" y="249"/>
                  </a:lnTo>
                  <a:lnTo>
                    <a:pt x="95" y="247"/>
                  </a:lnTo>
                  <a:close/>
                  <a:moveTo>
                    <a:pt x="14" y="240"/>
                  </a:moveTo>
                  <a:lnTo>
                    <a:pt x="14" y="263"/>
                  </a:lnTo>
                  <a:lnTo>
                    <a:pt x="19" y="263"/>
                  </a:lnTo>
                  <a:lnTo>
                    <a:pt x="19" y="244"/>
                  </a:lnTo>
                  <a:lnTo>
                    <a:pt x="14" y="240"/>
                  </a:lnTo>
                  <a:close/>
                  <a:moveTo>
                    <a:pt x="97" y="225"/>
                  </a:moveTo>
                  <a:lnTo>
                    <a:pt x="93" y="228"/>
                  </a:lnTo>
                  <a:lnTo>
                    <a:pt x="100" y="244"/>
                  </a:lnTo>
                  <a:lnTo>
                    <a:pt x="97" y="244"/>
                  </a:lnTo>
                  <a:lnTo>
                    <a:pt x="102" y="247"/>
                  </a:lnTo>
                  <a:lnTo>
                    <a:pt x="102" y="247"/>
                  </a:lnTo>
                  <a:lnTo>
                    <a:pt x="104" y="244"/>
                  </a:lnTo>
                  <a:lnTo>
                    <a:pt x="102" y="242"/>
                  </a:lnTo>
                  <a:lnTo>
                    <a:pt x="97" y="225"/>
                  </a:lnTo>
                  <a:close/>
                  <a:moveTo>
                    <a:pt x="12" y="197"/>
                  </a:moveTo>
                  <a:lnTo>
                    <a:pt x="14" y="235"/>
                  </a:lnTo>
                  <a:lnTo>
                    <a:pt x="19" y="237"/>
                  </a:lnTo>
                  <a:lnTo>
                    <a:pt x="17" y="199"/>
                  </a:lnTo>
                  <a:lnTo>
                    <a:pt x="12" y="197"/>
                  </a:lnTo>
                  <a:close/>
                  <a:moveTo>
                    <a:pt x="14" y="183"/>
                  </a:moveTo>
                  <a:lnTo>
                    <a:pt x="12" y="183"/>
                  </a:lnTo>
                  <a:lnTo>
                    <a:pt x="12" y="190"/>
                  </a:lnTo>
                  <a:lnTo>
                    <a:pt x="17" y="194"/>
                  </a:lnTo>
                  <a:lnTo>
                    <a:pt x="14" y="183"/>
                  </a:lnTo>
                  <a:close/>
                  <a:moveTo>
                    <a:pt x="76" y="178"/>
                  </a:moveTo>
                  <a:lnTo>
                    <a:pt x="71" y="178"/>
                  </a:lnTo>
                  <a:lnTo>
                    <a:pt x="90" y="225"/>
                  </a:lnTo>
                  <a:lnTo>
                    <a:pt x="95" y="223"/>
                  </a:lnTo>
                  <a:lnTo>
                    <a:pt x="76" y="178"/>
                  </a:lnTo>
                  <a:close/>
                  <a:moveTo>
                    <a:pt x="10" y="173"/>
                  </a:moveTo>
                  <a:lnTo>
                    <a:pt x="12" y="178"/>
                  </a:lnTo>
                  <a:lnTo>
                    <a:pt x="14" y="178"/>
                  </a:lnTo>
                  <a:lnTo>
                    <a:pt x="14" y="178"/>
                  </a:lnTo>
                  <a:lnTo>
                    <a:pt x="10" y="173"/>
                  </a:lnTo>
                  <a:close/>
                  <a:moveTo>
                    <a:pt x="57" y="142"/>
                  </a:moveTo>
                  <a:lnTo>
                    <a:pt x="71" y="175"/>
                  </a:lnTo>
                  <a:lnTo>
                    <a:pt x="74" y="175"/>
                  </a:lnTo>
                  <a:lnTo>
                    <a:pt x="62" y="145"/>
                  </a:lnTo>
                  <a:lnTo>
                    <a:pt x="57" y="142"/>
                  </a:lnTo>
                  <a:close/>
                  <a:moveTo>
                    <a:pt x="7" y="133"/>
                  </a:moveTo>
                  <a:lnTo>
                    <a:pt x="10" y="168"/>
                  </a:lnTo>
                  <a:lnTo>
                    <a:pt x="14" y="171"/>
                  </a:lnTo>
                  <a:lnTo>
                    <a:pt x="12" y="135"/>
                  </a:lnTo>
                  <a:lnTo>
                    <a:pt x="7" y="133"/>
                  </a:lnTo>
                  <a:close/>
                  <a:moveTo>
                    <a:pt x="7" y="35"/>
                  </a:moveTo>
                  <a:lnTo>
                    <a:pt x="3" y="45"/>
                  </a:lnTo>
                  <a:lnTo>
                    <a:pt x="7" y="128"/>
                  </a:lnTo>
                  <a:lnTo>
                    <a:pt x="12" y="130"/>
                  </a:lnTo>
                  <a:lnTo>
                    <a:pt x="7" y="35"/>
                  </a:lnTo>
                  <a:close/>
                  <a:moveTo>
                    <a:pt x="5" y="33"/>
                  </a:moveTo>
                  <a:lnTo>
                    <a:pt x="3" y="33"/>
                  </a:lnTo>
                  <a:lnTo>
                    <a:pt x="3" y="35"/>
                  </a:lnTo>
                  <a:lnTo>
                    <a:pt x="5" y="33"/>
                  </a:lnTo>
                  <a:close/>
                  <a:moveTo>
                    <a:pt x="14" y="31"/>
                  </a:moveTo>
                  <a:lnTo>
                    <a:pt x="10" y="31"/>
                  </a:lnTo>
                  <a:lnTo>
                    <a:pt x="10" y="31"/>
                  </a:lnTo>
                  <a:lnTo>
                    <a:pt x="55" y="137"/>
                  </a:lnTo>
                  <a:lnTo>
                    <a:pt x="59" y="140"/>
                  </a:lnTo>
                  <a:lnTo>
                    <a:pt x="14" y="31"/>
                  </a:lnTo>
                  <a:close/>
                  <a:moveTo>
                    <a:pt x="12" y="26"/>
                  </a:moveTo>
                  <a:lnTo>
                    <a:pt x="12" y="28"/>
                  </a:lnTo>
                  <a:lnTo>
                    <a:pt x="12" y="28"/>
                  </a:lnTo>
                  <a:lnTo>
                    <a:pt x="12" y="26"/>
                  </a:lnTo>
                  <a:close/>
                  <a:moveTo>
                    <a:pt x="0" y="0"/>
                  </a:moveTo>
                  <a:lnTo>
                    <a:pt x="3" y="26"/>
                  </a:lnTo>
                  <a:lnTo>
                    <a:pt x="3" y="28"/>
                  </a:lnTo>
                  <a:lnTo>
                    <a:pt x="7" y="28"/>
                  </a:lnTo>
                  <a:lnTo>
                    <a:pt x="7" y="26"/>
                  </a:lnTo>
                  <a:lnTo>
                    <a:pt x="7" y="26"/>
                  </a:lnTo>
                  <a:lnTo>
                    <a:pt x="10" y="21"/>
                  </a:lnTo>
                  <a:lnTo>
                    <a:pt x="0"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0" name="Freeform 10">
              <a:extLst>
                <a:ext uri="{FF2B5EF4-FFF2-40B4-BE49-F238E27FC236}">
                  <a16:creationId xmlns:a16="http://schemas.microsoft.com/office/drawing/2014/main" id="{1B477030-D4DC-47B7-A152-4B8A3AC62A0F}"/>
                </a:ext>
              </a:extLst>
            </p:cNvPr>
            <p:cNvSpPr>
              <a:spLocks noEditPoints="1"/>
            </p:cNvSpPr>
            <p:nvPr/>
          </p:nvSpPr>
          <p:spPr bwMode="auto">
            <a:xfrm>
              <a:off x="5894357" y="2988114"/>
              <a:ext cx="179152" cy="508954"/>
            </a:xfrm>
            <a:custGeom>
              <a:avLst/>
              <a:gdLst>
                <a:gd name="T0" fmla="*/ 19 w 104"/>
                <a:gd name="T1" fmla="*/ 320 h 325"/>
                <a:gd name="T2" fmla="*/ 24 w 104"/>
                <a:gd name="T3" fmla="*/ 325 h 325"/>
                <a:gd name="T4" fmla="*/ 26 w 104"/>
                <a:gd name="T5" fmla="*/ 323 h 325"/>
                <a:gd name="T6" fmla="*/ 24 w 104"/>
                <a:gd name="T7" fmla="*/ 320 h 325"/>
                <a:gd name="T8" fmla="*/ 17 w 104"/>
                <a:gd name="T9" fmla="*/ 296 h 325"/>
                <a:gd name="T10" fmla="*/ 29 w 104"/>
                <a:gd name="T11" fmla="*/ 313 h 325"/>
                <a:gd name="T12" fmla="*/ 62 w 104"/>
                <a:gd name="T13" fmla="*/ 287 h 325"/>
                <a:gd name="T14" fmla="*/ 22 w 104"/>
                <a:gd name="T15" fmla="*/ 275 h 325"/>
                <a:gd name="T16" fmla="*/ 17 w 104"/>
                <a:gd name="T17" fmla="*/ 282 h 325"/>
                <a:gd name="T18" fmla="*/ 22 w 104"/>
                <a:gd name="T19" fmla="*/ 275 h 325"/>
                <a:gd name="T20" fmla="*/ 62 w 104"/>
                <a:gd name="T21" fmla="*/ 280 h 325"/>
                <a:gd name="T22" fmla="*/ 76 w 104"/>
                <a:gd name="T23" fmla="*/ 273 h 325"/>
                <a:gd name="T24" fmla="*/ 17 w 104"/>
                <a:gd name="T25" fmla="*/ 266 h 325"/>
                <a:gd name="T26" fmla="*/ 19 w 104"/>
                <a:gd name="T27" fmla="*/ 270 h 325"/>
                <a:gd name="T28" fmla="*/ 17 w 104"/>
                <a:gd name="T29" fmla="*/ 266 h 325"/>
                <a:gd name="T30" fmla="*/ 74 w 104"/>
                <a:gd name="T31" fmla="*/ 268 h 325"/>
                <a:gd name="T32" fmla="*/ 83 w 104"/>
                <a:gd name="T33" fmla="*/ 266 h 325"/>
                <a:gd name="T34" fmla="*/ 95 w 104"/>
                <a:gd name="T35" fmla="*/ 247 h 325"/>
                <a:gd name="T36" fmla="*/ 85 w 104"/>
                <a:gd name="T37" fmla="*/ 261 h 325"/>
                <a:gd name="T38" fmla="*/ 95 w 104"/>
                <a:gd name="T39" fmla="*/ 247 h 325"/>
                <a:gd name="T40" fmla="*/ 14 w 104"/>
                <a:gd name="T41" fmla="*/ 263 h 325"/>
                <a:gd name="T42" fmla="*/ 19 w 104"/>
                <a:gd name="T43" fmla="*/ 244 h 325"/>
                <a:gd name="T44" fmla="*/ 97 w 104"/>
                <a:gd name="T45" fmla="*/ 225 h 325"/>
                <a:gd name="T46" fmla="*/ 100 w 104"/>
                <a:gd name="T47" fmla="*/ 244 h 325"/>
                <a:gd name="T48" fmla="*/ 102 w 104"/>
                <a:gd name="T49" fmla="*/ 247 h 325"/>
                <a:gd name="T50" fmla="*/ 104 w 104"/>
                <a:gd name="T51" fmla="*/ 244 h 325"/>
                <a:gd name="T52" fmla="*/ 97 w 104"/>
                <a:gd name="T53" fmla="*/ 225 h 325"/>
                <a:gd name="T54" fmla="*/ 14 w 104"/>
                <a:gd name="T55" fmla="*/ 235 h 325"/>
                <a:gd name="T56" fmla="*/ 17 w 104"/>
                <a:gd name="T57" fmla="*/ 199 h 325"/>
                <a:gd name="T58" fmla="*/ 14 w 104"/>
                <a:gd name="T59" fmla="*/ 183 h 325"/>
                <a:gd name="T60" fmla="*/ 12 w 104"/>
                <a:gd name="T61" fmla="*/ 190 h 325"/>
                <a:gd name="T62" fmla="*/ 14 w 104"/>
                <a:gd name="T63" fmla="*/ 183 h 325"/>
                <a:gd name="T64" fmla="*/ 71 w 104"/>
                <a:gd name="T65" fmla="*/ 178 h 325"/>
                <a:gd name="T66" fmla="*/ 95 w 104"/>
                <a:gd name="T67" fmla="*/ 223 h 325"/>
                <a:gd name="T68" fmla="*/ 10 w 104"/>
                <a:gd name="T69" fmla="*/ 173 h 325"/>
                <a:gd name="T70" fmla="*/ 14 w 104"/>
                <a:gd name="T71" fmla="*/ 178 h 325"/>
                <a:gd name="T72" fmla="*/ 10 w 104"/>
                <a:gd name="T73" fmla="*/ 173 h 325"/>
                <a:gd name="T74" fmla="*/ 71 w 104"/>
                <a:gd name="T75" fmla="*/ 175 h 325"/>
                <a:gd name="T76" fmla="*/ 62 w 104"/>
                <a:gd name="T77" fmla="*/ 145 h 325"/>
                <a:gd name="T78" fmla="*/ 7 w 104"/>
                <a:gd name="T79" fmla="*/ 133 h 325"/>
                <a:gd name="T80" fmla="*/ 14 w 104"/>
                <a:gd name="T81" fmla="*/ 171 h 325"/>
                <a:gd name="T82" fmla="*/ 7 w 104"/>
                <a:gd name="T83" fmla="*/ 133 h 325"/>
                <a:gd name="T84" fmla="*/ 3 w 104"/>
                <a:gd name="T85" fmla="*/ 45 h 325"/>
                <a:gd name="T86" fmla="*/ 12 w 104"/>
                <a:gd name="T87" fmla="*/ 130 h 325"/>
                <a:gd name="T88" fmla="*/ 5 w 104"/>
                <a:gd name="T89" fmla="*/ 33 h 325"/>
                <a:gd name="T90" fmla="*/ 3 w 104"/>
                <a:gd name="T91" fmla="*/ 35 h 325"/>
                <a:gd name="T92" fmla="*/ 14 w 104"/>
                <a:gd name="T93" fmla="*/ 31 h 325"/>
                <a:gd name="T94" fmla="*/ 10 w 104"/>
                <a:gd name="T95" fmla="*/ 31 h 325"/>
                <a:gd name="T96" fmla="*/ 59 w 104"/>
                <a:gd name="T97" fmla="*/ 140 h 325"/>
                <a:gd name="T98" fmla="*/ 12 w 104"/>
                <a:gd name="T99" fmla="*/ 26 h 325"/>
                <a:gd name="T100" fmla="*/ 12 w 104"/>
                <a:gd name="T101" fmla="*/ 28 h 325"/>
                <a:gd name="T102" fmla="*/ 0 w 104"/>
                <a:gd name="T103" fmla="*/ 0 h 325"/>
                <a:gd name="T104" fmla="*/ 3 w 104"/>
                <a:gd name="T105" fmla="*/ 28 h 325"/>
                <a:gd name="T106" fmla="*/ 7 w 104"/>
                <a:gd name="T107" fmla="*/ 26 h 325"/>
                <a:gd name="T108" fmla="*/ 10 w 104"/>
                <a:gd name="T109" fmla="*/ 21 h 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4" h="325">
                  <a:moveTo>
                    <a:pt x="17" y="296"/>
                  </a:moveTo>
                  <a:lnTo>
                    <a:pt x="19" y="320"/>
                  </a:lnTo>
                  <a:lnTo>
                    <a:pt x="19" y="325"/>
                  </a:lnTo>
                  <a:lnTo>
                    <a:pt x="24" y="325"/>
                  </a:lnTo>
                  <a:lnTo>
                    <a:pt x="26" y="323"/>
                  </a:lnTo>
                  <a:lnTo>
                    <a:pt x="26" y="323"/>
                  </a:lnTo>
                  <a:lnTo>
                    <a:pt x="26" y="318"/>
                  </a:lnTo>
                  <a:lnTo>
                    <a:pt x="24" y="320"/>
                  </a:lnTo>
                  <a:lnTo>
                    <a:pt x="22" y="311"/>
                  </a:lnTo>
                  <a:lnTo>
                    <a:pt x="17" y="296"/>
                  </a:lnTo>
                  <a:moveTo>
                    <a:pt x="59" y="282"/>
                  </a:moveTo>
                  <a:lnTo>
                    <a:pt x="29" y="313"/>
                  </a:lnTo>
                  <a:lnTo>
                    <a:pt x="31" y="318"/>
                  </a:lnTo>
                  <a:lnTo>
                    <a:pt x="62" y="287"/>
                  </a:lnTo>
                  <a:lnTo>
                    <a:pt x="59" y="282"/>
                  </a:lnTo>
                  <a:moveTo>
                    <a:pt x="22" y="275"/>
                  </a:moveTo>
                  <a:lnTo>
                    <a:pt x="17" y="277"/>
                  </a:lnTo>
                  <a:lnTo>
                    <a:pt x="17" y="282"/>
                  </a:lnTo>
                  <a:lnTo>
                    <a:pt x="22" y="296"/>
                  </a:lnTo>
                  <a:lnTo>
                    <a:pt x="22" y="275"/>
                  </a:lnTo>
                  <a:moveTo>
                    <a:pt x="71" y="273"/>
                  </a:moveTo>
                  <a:lnTo>
                    <a:pt x="62" y="280"/>
                  </a:lnTo>
                  <a:lnTo>
                    <a:pt x="67" y="282"/>
                  </a:lnTo>
                  <a:lnTo>
                    <a:pt x="76" y="273"/>
                  </a:lnTo>
                  <a:lnTo>
                    <a:pt x="71" y="273"/>
                  </a:lnTo>
                  <a:moveTo>
                    <a:pt x="17" y="266"/>
                  </a:moveTo>
                  <a:lnTo>
                    <a:pt x="17" y="273"/>
                  </a:lnTo>
                  <a:lnTo>
                    <a:pt x="19" y="270"/>
                  </a:lnTo>
                  <a:lnTo>
                    <a:pt x="19" y="268"/>
                  </a:lnTo>
                  <a:lnTo>
                    <a:pt x="17" y="266"/>
                  </a:lnTo>
                  <a:moveTo>
                    <a:pt x="81" y="261"/>
                  </a:moveTo>
                  <a:lnTo>
                    <a:pt x="74" y="268"/>
                  </a:lnTo>
                  <a:lnTo>
                    <a:pt x="81" y="268"/>
                  </a:lnTo>
                  <a:lnTo>
                    <a:pt x="83" y="266"/>
                  </a:lnTo>
                  <a:lnTo>
                    <a:pt x="81" y="261"/>
                  </a:lnTo>
                  <a:moveTo>
                    <a:pt x="95" y="247"/>
                  </a:moveTo>
                  <a:lnTo>
                    <a:pt x="83" y="259"/>
                  </a:lnTo>
                  <a:lnTo>
                    <a:pt x="85" y="261"/>
                  </a:lnTo>
                  <a:lnTo>
                    <a:pt x="100" y="249"/>
                  </a:lnTo>
                  <a:lnTo>
                    <a:pt x="95" y="247"/>
                  </a:lnTo>
                  <a:moveTo>
                    <a:pt x="14" y="240"/>
                  </a:moveTo>
                  <a:lnTo>
                    <a:pt x="14" y="263"/>
                  </a:lnTo>
                  <a:lnTo>
                    <a:pt x="19" y="263"/>
                  </a:lnTo>
                  <a:lnTo>
                    <a:pt x="19" y="244"/>
                  </a:lnTo>
                  <a:lnTo>
                    <a:pt x="14" y="240"/>
                  </a:lnTo>
                  <a:moveTo>
                    <a:pt x="97" y="225"/>
                  </a:moveTo>
                  <a:lnTo>
                    <a:pt x="93" y="228"/>
                  </a:lnTo>
                  <a:lnTo>
                    <a:pt x="100" y="244"/>
                  </a:lnTo>
                  <a:lnTo>
                    <a:pt x="97" y="244"/>
                  </a:lnTo>
                  <a:lnTo>
                    <a:pt x="102" y="247"/>
                  </a:lnTo>
                  <a:lnTo>
                    <a:pt x="102" y="247"/>
                  </a:lnTo>
                  <a:lnTo>
                    <a:pt x="104" y="244"/>
                  </a:lnTo>
                  <a:lnTo>
                    <a:pt x="102" y="242"/>
                  </a:lnTo>
                  <a:lnTo>
                    <a:pt x="97" y="225"/>
                  </a:lnTo>
                  <a:moveTo>
                    <a:pt x="12" y="197"/>
                  </a:moveTo>
                  <a:lnTo>
                    <a:pt x="14" y="235"/>
                  </a:lnTo>
                  <a:lnTo>
                    <a:pt x="19" y="237"/>
                  </a:lnTo>
                  <a:lnTo>
                    <a:pt x="17" y="199"/>
                  </a:lnTo>
                  <a:lnTo>
                    <a:pt x="12" y="197"/>
                  </a:lnTo>
                  <a:moveTo>
                    <a:pt x="14" y="183"/>
                  </a:moveTo>
                  <a:lnTo>
                    <a:pt x="12" y="183"/>
                  </a:lnTo>
                  <a:lnTo>
                    <a:pt x="12" y="190"/>
                  </a:lnTo>
                  <a:lnTo>
                    <a:pt x="17" y="194"/>
                  </a:lnTo>
                  <a:lnTo>
                    <a:pt x="14" y="183"/>
                  </a:lnTo>
                  <a:moveTo>
                    <a:pt x="76" y="178"/>
                  </a:moveTo>
                  <a:lnTo>
                    <a:pt x="71" y="178"/>
                  </a:lnTo>
                  <a:lnTo>
                    <a:pt x="90" y="225"/>
                  </a:lnTo>
                  <a:lnTo>
                    <a:pt x="95" y="223"/>
                  </a:lnTo>
                  <a:lnTo>
                    <a:pt x="76" y="178"/>
                  </a:lnTo>
                  <a:moveTo>
                    <a:pt x="10" y="173"/>
                  </a:moveTo>
                  <a:lnTo>
                    <a:pt x="12" y="178"/>
                  </a:lnTo>
                  <a:lnTo>
                    <a:pt x="14" y="178"/>
                  </a:lnTo>
                  <a:lnTo>
                    <a:pt x="14" y="178"/>
                  </a:lnTo>
                  <a:lnTo>
                    <a:pt x="10" y="173"/>
                  </a:lnTo>
                  <a:moveTo>
                    <a:pt x="57" y="142"/>
                  </a:moveTo>
                  <a:lnTo>
                    <a:pt x="71" y="175"/>
                  </a:lnTo>
                  <a:lnTo>
                    <a:pt x="74" y="175"/>
                  </a:lnTo>
                  <a:lnTo>
                    <a:pt x="62" y="145"/>
                  </a:lnTo>
                  <a:lnTo>
                    <a:pt x="57" y="142"/>
                  </a:lnTo>
                  <a:moveTo>
                    <a:pt x="7" y="133"/>
                  </a:moveTo>
                  <a:lnTo>
                    <a:pt x="10" y="168"/>
                  </a:lnTo>
                  <a:lnTo>
                    <a:pt x="14" y="171"/>
                  </a:lnTo>
                  <a:lnTo>
                    <a:pt x="12" y="135"/>
                  </a:lnTo>
                  <a:lnTo>
                    <a:pt x="7" y="133"/>
                  </a:lnTo>
                  <a:moveTo>
                    <a:pt x="7" y="35"/>
                  </a:moveTo>
                  <a:lnTo>
                    <a:pt x="3" y="45"/>
                  </a:lnTo>
                  <a:lnTo>
                    <a:pt x="7" y="128"/>
                  </a:lnTo>
                  <a:lnTo>
                    <a:pt x="12" y="130"/>
                  </a:lnTo>
                  <a:lnTo>
                    <a:pt x="7" y="35"/>
                  </a:lnTo>
                  <a:moveTo>
                    <a:pt x="5" y="33"/>
                  </a:moveTo>
                  <a:lnTo>
                    <a:pt x="3" y="33"/>
                  </a:lnTo>
                  <a:lnTo>
                    <a:pt x="3" y="35"/>
                  </a:lnTo>
                  <a:lnTo>
                    <a:pt x="5" y="33"/>
                  </a:lnTo>
                  <a:moveTo>
                    <a:pt x="14" y="31"/>
                  </a:moveTo>
                  <a:lnTo>
                    <a:pt x="10" y="31"/>
                  </a:lnTo>
                  <a:lnTo>
                    <a:pt x="10" y="31"/>
                  </a:lnTo>
                  <a:lnTo>
                    <a:pt x="55" y="137"/>
                  </a:lnTo>
                  <a:lnTo>
                    <a:pt x="59" y="140"/>
                  </a:lnTo>
                  <a:lnTo>
                    <a:pt x="14" y="31"/>
                  </a:lnTo>
                  <a:moveTo>
                    <a:pt x="12" y="26"/>
                  </a:moveTo>
                  <a:lnTo>
                    <a:pt x="12" y="28"/>
                  </a:lnTo>
                  <a:lnTo>
                    <a:pt x="12" y="28"/>
                  </a:lnTo>
                  <a:lnTo>
                    <a:pt x="12" y="26"/>
                  </a:lnTo>
                  <a:moveTo>
                    <a:pt x="0" y="0"/>
                  </a:moveTo>
                  <a:lnTo>
                    <a:pt x="3" y="26"/>
                  </a:lnTo>
                  <a:lnTo>
                    <a:pt x="3" y="28"/>
                  </a:lnTo>
                  <a:lnTo>
                    <a:pt x="7" y="28"/>
                  </a:lnTo>
                  <a:lnTo>
                    <a:pt x="7" y="26"/>
                  </a:lnTo>
                  <a:lnTo>
                    <a:pt x="7" y="26"/>
                  </a:lnTo>
                  <a:lnTo>
                    <a:pt x="10" y="21"/>
                  </a:lnTo>
                  <a:lnTo>
                    <a:pt x="0"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1" name="Freeform 11">
              <a:extLst>
                <a:ext uri="{FF2B5EF4-FFF2-40B4-BE49-F238E27FC236}">
                  <a16:creationId xmlns:a16="http://schemas.microsoft.com/office/drawing/2014/main" id="{DE3E8FDF-4524-47E6-8208-EDD6F1D41244}"/>
                </a:ext>
              </a:extLst>
            </p:cNvPr>
            <p:cNvSpPr>
              <a:spLocks noEditPoints="1"/>
            </p:cNvSpPr>
            <p:nvPr/>
          </p:nvSpPr>
          <p:spPr bwMode="auto">
            <a:xfrm>
              <a:off x="4728150" y="2512047"/>
              <a:ext cx="1007727" cy="1486141"/>
            </a:xfrm>
            <a:custGeom>
              <a:avLst/>
              <a:gdLst>
                <a:gd name="T0" fmla="*/ 87 w 247"/>
                <a:gd name="T1" fmla="*/ 400 h 400"/>
                <a:gd name="T2" fmla="*/ 72 w 247"/>
                <a:gd name="T3" fmla="*/ 379 h 400"/>
                <a:gd name="T4" fmla="*/ 75 w 247"/>
                <a:gd name="T5" fmla="*/ 382 h 400"/>
                <a:gd name="T6" fmla="*/ 98 w 247"/>
                <a:gd name="T7" fmla="*/ 377 h 400"/>
                <a:gd name="T8" fmla="*/ 100 w 247"/>
                <a:gd name="T9" fmla="*/ 377 h 400"/>
                <a:gd name="T10" fmla="*/ 71 w 247"/>
                <a:gd name="T11" fmla="*/ 376 h 400"/>
                <a:gd name="T12" fmla="*/ 72 w 247"/>
                <a:gd name="T13" fmla="*/ 371 h 400"/>
                <a:gd name="T14" fmla="*/ 72 w 247"/>
                <a:gd name="T15" fmla="*/ 371 h 400"/>
                <a:gd name="T16" fmla="*/ 99 w 247"/>
                <a:gd name="T17" fmla="*/ 375 h 400"/>
                <a:gd name="T18" fmla="*/ 116 w 247"/>
                <a:gd name="T19" fmla="*/ 342 h 400"/>
                <a:gd name="T20" fmla="*/ 108 w 247"/>
                <a:gd name="T21" fmla="*/ 362 h 400"/>
                <a:gd name="T22" fmla="*/ 61 w 247"/>
                <a:gd name="T23" fmla="*/ 321 h 400"/>
                <a:gd name="T24" fmla="*/ 63 w 247"/>
                <a:gd name="T25" fmla="*/ 324 h 400"/>
                <a:gd name="T26" fmla="*/ 61 w 247"/>
                <a:gd name="T27" fmla="*/ 319 h 400"/>
                <a:gd name="T28" fmla="*/ 61 w 247"/>
                <a:gd name="T29" fmla="*/ 312 h 400"/>
                <a:gd name="T30" fmla="*/ 62 w 247"/>
                <a:gd name="T31" fmla="*/ 317 h 400"/>
                <a:gd name="T32" fmla="*/ 118 w 247"/>
                <a:gd name="T33" fmla="*/ 338 h 400"/>
                <a:gd name="T34" fmla="*/ 133 w 247"/>
                <a:gd name="T35" fmla="*/ 311 h 400"/>
                <a:gd name="T36" fmla="*/ 60 w 247"/>
                <a:gd name="T37" fmla="*/ 310 h 400"/>
                <a:gd name="T38" fmla="*/ 138 w 247"/>
                <a:gd name="T39" fmla="*/ 299 h 400"/>
                <a:gd name="T40" fmla="*/ 140 w 247"/>
                <a:gd name="T41" fmla="*/ 300 h 400"/>
                <a:gd name="T42" fmla="*/ 58 w 247"/>
                <a:gd name="T43" fmla="*/ 306 h 400"/>
                <a:gd name="T44" fmla="*/ 55 w 247"/>
                <a:gd name="T45" fmla="*/ 292 h 400"/>
                <a:gd name="T46" fmla="*/ 57 w 247"/>
                <a:gd name="T47" fmla="*/ 290 h 400"/>
                <a:gd name="T48" fmla="*/ 148 w 247"/>
                <a:gd name="T49" fmla="*/ 282 h 400"/>
                <a:gd name="T50" fmla="*/ 149 w 247"/>
                <a:gd name="T51" fmla="*/ 284 h 400"/>
                <a:gd name="T52" fmla="*/ 150 w 247"/>
                <a:gd name="T53" fmla="*/ 277 h 400"/>
                <a:gd name="T54" fmla="*/ 155 w 247"/>
                <a:gd name="T55" fmla="*/ 271 h 400"/>
                <a:gd name="T56" fmla="*/ 154 w 247"/>
                <a:gd name="T57" fmla="*/ 270 h 400"/>
                <a:gd name="T58" fmla="*/ 158 w 247"/>
                <a:gd name="T59" fmla="*/ 262 h 400"/>
                <a:gd name="T60" fmla="*/ 159 w 247"/>
                <a:gd name="T61" fmla="*/ 263 h 400"/>
                <a:gd name="T62" fmla="*/ 159 w 247"/>
                <a:gd name="T63" fmla="*/ 260 h 400"/>
                <a:gd name="T64" fmla="*/ 159 w 247"/>
                <a:gd name="T65" fmla="*/ 260 h 400"/>
                <a:gd name="T66" fmla="*/ 161 w 247"/>
                <a:gd name="T67" fmla="*/ 260 h 400"/>
                <a:gd name="T68" fmla="*/ 162 w 247"/>
                <a:gd name="T69" fmla="*/ 253 h 400"/>
                <a:gd name="T70" fmla="*/ 163 w 247"/>
                <a:gd name="T71" fmla="*/ 252 h 400"/>
                <a:gd name="T72" fmla="*/ 175 w 247"/>
                <a:gd name="T73" fmla="*/ 230 h 400"/>
                <a:gd name="T74" fmla="*/ 174 w 247"/>
                <a:gd name="T75" fmla="*/ 235 h 400"/>
                <a:gd name="T76" fmla="*/ 187 w 247"/>
                <a:gd name="T77" fmla="*/ 211 h 400"/>
                <a:gd name="T78" fmla="*/ 178 w 247"/>
                <a:gd name="T79" fmla="*/ 228 h 400"/>
                <a:gd name="T80" fmla="*/ 48 w 247"/>
                <a:gd name="T81" fmla="*/ 258 h 400"/>
                <a:gd name="T82" fmla="*/ 56 w 247"/>
                <a:gd name="T83" fmla="*/ 286 h 400"/>
                <a:gd name="T84" fmla="*/ 40 w 247"/>
                <a:gd name="T85" fmla="*/ 205 h 400"/>
                <a:gd name="T86" fmla="*/ 32 w 247"/>
                <a:gd name="T87" fmla="*/ 174 h 400"/>
                <a:gd name="T88" fmla="*/ 34 w 247"/>
                <a:gd name="T89" fmla="*/ 174 h 400"/>
                <a:gd name="T90" fmla="*/ 186 w 247"/>
                <a:gd name="T91" fmla="*/ 209 h 400"/>
                <a:gd name="T92" fmla="*/ 214 w 247"/>
                <a:gd name="T93" fmla="*/ 154 h 400"/>
                <a:gd name="T94" fmla="*/ 216 w 247"/>
                <a:gd name="T95" fmla="*/ 156 h 400"/>
                <a:gd name="T96" fmla="*/ 215 w 247"/>
                <a:gd name="T97" fmla="*/ 153 h 400"/>
                <a:gd name="T98" fmla="*/ 220 w 247"/>
                <a:gd name="T99" fmla="*/ 143 h 400"/>
                <a:gd name="T100" fmla="*/ 223 w 247"/>
                <a:gd name="T101" fmla="*/ 142 h 400"/>
                <a:gd name="T102" fmla="*/ 2 w 247"/>
                <a:gd name="T103" fmla="*/ 10 h 400"/>
                <a:gd name="T104" fmla="*/ 30 w 247"/>
                <a:gd name="T105" fmla="*/ 162 h 400"/>
                <a:gd name="T106" fmla="*/ 31 w 247"/>
                <a:gd name="T107" fmla="*/ 161 h 400"/>
                <a:gd name="T108" fmla="*/ 8 w 247"/>
                <a:gd name="T109" fmla="*/ 0 h 400"/>
                <a:gd name="T110" fmla="*/ 222 w 247"/>
                <a:gd name="T111" fmla="*/ 139 h 400"/>
                <a:gd name="T112" fmla="*/ 247 w 247"/>
                <a:gd name="T113" fmla="*/ 9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47" h="400">
                  <a:moveTo>
                    <a:pt x="87" y="397"/>
                  </a:moveTo>
                  <a:cubicBezTo>
                    <a:pt x="86" y="400"/>
                    <a:pt x="86" y="400"/>
                    <a:pt x="86" y="400"/>
                  </a:cubicBezTo>
                  <a:cubicBezTo>
                    <a:pt x="86" y="400"/>
                    <a:pt x="87" y="400"/>
                    <a:pt x="87" y="400"/>
                  </a:cubicBezTo>
                  <a:cubicBezTo>
                    <a:pt x="88" y="398"/>
                    <a:pt x="88" y="398"/>
                    <a:pt x="88" y="398"/>
                  </a:cubicBezTo>
                  <a:cubicBezTo>
                    <a:pt x="87" y="397"/>
                    <a:pt x="87" y="397"/>
                    <a:pt x="87" y="397"/>
                  </a:cubicBezTo>
                  <a:moveTo>
                    <a:pt x="72" y="379"/>
                  </a:moveTo>
                  <a:cubicBezTo>
                    <a:pt x="76" y="399"/>
                    <a:pt x="76" y="399"/>
                    <a:pt x="76" y="399"/>
                  </a:cubicBezTo>
                  <a:cubicBezTo>
                    <a:pt x="77" y="399"/>
                    <a:pt x="77" y="399"/>
                    <a:pt x="78" y="399"/>
                  </a:cubicBezTo>
                  <a:cubicBezTo>
                    <a:pt x="75" y="382"/>
                    <a:pt x="75" y="382"/>
                    <a:pt x="75" y="382"/>
                  </a:cubicBezTo>
                  <a:cubicBezTo>
                    <a:pt x="72" y="379"/>
                    <a:pt x="72" y="379"/>
                    <a:pt x="72" y="379"/>
                  </a:cubicBezTo>
                  <a:moveTo>
                    <a:pt x="100" y="377"/>
                  </a:moveTo>
                  <a:cubicBezTo>
                    <a:pt x="98" y="377"/>
                    <a:pt x="98" y="377"/>
                    <a:pt x="98" y="377"/>
                  </a:cubicBezTo>
                  <a:cubicBezTo>
                    <a:pt x="88" y="395"/>
                    <a:pt x="88" y="395"/>
                    <a:pt x="88" y="395"/>
                  </a:cubicBezTo>
                  <a:cubicBezTo>
                    <a:pt x="89" y="397"/>
                    <a:pt x="89" y="397"/>
                    <a:pt x="89" y="397"/>
                  </a:cubicBezTo>
                  <a:cubicBezTo>
                    <a:pt x="100" y="377"/>
                    <a:pt x="100" y="377"/>
                    <a:pt x="100" y="377"/>
                  </a:cubicBezTo>
                  <a:moveTo>
                    <a:pt x="73" y="374"/>
                  </a:moveTo>
                  <a:cubicBezTo>
                    <a:pt x="71" y="374"/>
                    <a:pt x="71" y="374"/>
                    <a:pt x="71" y="374"/>
                  </a:cubicBezTo>
                  <a:cubicBezTo>
                    <a:pt x="71" y="376"/>
                    <a:pt x="71" y="376"/>
                    <a:pt x="71" y="376"/>
                  </a:cubicBezTo>
                  <a:cubicBezTo>
                    <a:pt x="74" y="379"/>
                    <a:pt x="74" y="379"/>
                    <a:pt x="74" y="379"/>
                  </a:cubicBezTo>
                  <a:cubicBezTo>
                    <a:pt x="73" y="374"/>
                    <a:pt x="73" y="374"/>
                    <a:pt x="73" y="374"/>
                  </a:cubicBezTo>
                  <a:moveTo>
                    <a:pt x="72" y="371"/>
                  </a:moveTo>
                  <a:cubicBezTo>
                    <a:pt x="71" y="372"/>
                    <a:pt x="71" y="372"/>
                    <a:pt x="71" y="372"/>
                  </a:cubicBezTo>
                  <a:cubicBezTo>
                    <a:pt x="72" y="372"/>
                    <a:pt x="72" y="372"/>
                    <a:pt x="72" y="372"/>
                  </a:cubicBezTo>
                  <a:cubicBezTo>
                    <a:pt x="72" y="371"/>
                    <a:pt x="72" y="371"/>
                    <a:pt x="72" y="371"/>
                  </a:cubicBezTo>
                  <a:moveTo>
                    <a:pt x="106" y="365"/>
                  </a:moveTo>
                  <a:cubicBezTo>
                    <a:pt x="103" y="367"/>
                    <a:pt x="103" y="367"/>
                    <a:pt x="103" y="367"/>
                  </a:cubicBezTo>
                  <a:cubicBezTo>
                    <a:pt x="99" y="375"/>
                    <a:pt x="99" y="375"/>
                    <a:pt x="99" y="375"/>
                  </a:cubicBezTo>
                  <a:cubicBezTo>
                    <a:pt x="101" y="375"/>
                    <a:pt x="101" y="375"/>
                    <a:pt x="101" y="375"/>
                  </a:cubicBezTo>
                  <a:cubicBezTo>
                    <a:pt x="106" y="365"/>
                    <a:pt x="106" y="365"/>
                    <a:pt x="106" y="365"/>
                  </a:cubicBezTo>
                  <a:moveTo>
                    <a:pt x="116" y="342"/>
                  </a:moveTo>
                  <a:cubicBezTo>
                    <a:pt x="105" y="363"/>
                    <a:pt x="105" y="363"/>
                    <a:pt x="105" y="363"/>
                  </a:cubicBezTo>
                  <a:cubicBezTo>
                    <a:pt x="105" y="363"/>
                    <a:pt x="105" y="363"/>
                    <a:pt x="105" y="363"/>
                  </a:cubicBezTo>
                  <a:cubicBezTo>
                    <a:pt x="108" y="362"/>
                    <a:pt x="108" y="362"/>
                    <a:pt x="108" y="362"/>
                  </a:cubicBezTo>
                  <a:cubicBezTo>
                    <a:pt x="116" y="347"/>
                    <a:pt x="116" y="347"/>
                    <a:pt x="116" y="347"/>
                  </a:cubicBezTo>
                  <a:cubicBezTo>
                    <a:pt x="116" y="342"/>
                    <a:pt x="116" y="342"/>
                    <a:pt x="116" y="342"/>
                  </a:cubicBezTo>
                  <a:moveTo>
                    <a:pt x="61" y="321"/>
                  </a:moveTo>
                  <a:cubicBezTo>
                    <a:pt x="70" y="370"/>
                    <a:pt x="70" y="370"/>
                    <a:pt x="70" y="370"/>
                  </a:cubicBezTo>
                  <a:cubicBezTo>
                    <a:pt x="72" y="368"/>
                    <a:pt x="72" y="368"/>
                    <a:pt x="72" y="368"/>
                  </a:cubicBezTo>
                  <a:cubicBezTo>
                    <a:pt x="63" y="324"/>
                    <a:pt x="63" y="324"/>
                    <a:pt x="63" y="324"/>
                  </a:cubicBezTo>
                  <a:cubicBezTo>
                    <a:pt x="61" y="321"/>
                    <a:pt x="61" y="321"/>
                    <a:pt x="61" y="321"/>
                  </a:cubicBezTo>
                  <a:moveTo>
                    <a:pt x="62" y="319"/>
                  </a:moveTo>
                  <a:cubicBezTo>
                    <a:pt x="61" y="319"/>
                    <a:pt x="61" y="319"/>
                    <a:pt x="61" y="319"/>
                  </a:cubicBezTo>
                  <a:cubicBezTo>
                    <a:pt x="62" y="320"/>
                    <a:pt x="62" y="320"/>
                    <a:pt x="62" y="320"/>
                  </a:cubicBezTo>
                  <a:cubicBezTo>
                    <a:pt x="62" y="319"/>
                    <a:pt x="62" y="319"/>
                    <a:pt x="62" y="319"/>
                  </a:cubicBezTo>
                  <a:moveTo>
                    <a:pt x="61" y="312"/>
                  </a:moveTo>
                  <a:cubicBezTo>
                    <a:pt x="59" y="313"/>
                    <a:pt x="59" y="313"/>
                    <a:pt x="59" y="313"/>
                  </a:cubicBezTo>
                  <a:cubicBezTo>
                    <a:pt x="60" y="318"/>
                    <a:pt x="60" y="318"/>
                    <a:pt x="60" y="318"/>
                  </a:cubicBezTo>
                  <a:cubicBezTo>
                    <a:pt x="62" y="317"/>
                    <a:pt x="62" y="317"/>
                    <a:pt x="62" y="317"/>
                  </a:cubicBezTo>
                  <a:cubicBezTo>
                    <a:pt x="61" y="312"/>
                    <a:pt x="61" y="312"/>
                    <a:pt x="61" y="312"/>
                  </a:cubicBezTo>
                  <a:moveTo>
                    <a:pt x="133" y="311"/>
                  </a:moveTo>
                  <a:cubicBezTo>
                    <a:pt x="118" y="338"/>
                    <a:pt x="118" y="338"/>
                    <a:pt x="118" y="338"/>
                  </a:cubicBezTo>
                  <a:cubicBezTo>
                    <a:pt x="118" y="343"/>
                    <a:pt x="118" y="343"/>
                    <a:pt x="118" y="343"/>
                  </a:cubicBezTo>
                  <a:cubicBezTo>
                    <a:pt x="134" y="311"/>
                    <a:pt x="134" y="311"/>
                    <a:pt x="134" y="311"/>
                  </a:cubicBezTo>
                  <a:cubicBezTo>
                    <a:pt x="133" y="311"/>
                    <a:pt x="133" y="311"/>
                    <a:pt x="133" y="311"/>
                  </a:cubicBezTo>
                  <a:moveTo>
                    <a:pt x="58" y="308"/>
                  </a:moveTo>
                  <a:cubicBezTo>
                    <a:pt x="59" y="311"/>
                    <a:pt x="59" y="311"/>
                    <a:pt x="59" y="311"/>
                  </a:cubicBezTo>
                  <a:cubicBezTo>
                    <a:pt x="60" y="310"/>
                    <a:pt x="60" y="310"/>
                    <a:pt x="60" y="310"/>
                  </a:cubicBezTo>
                  <a:cubicBezTo>
                    <a:pt x="60" y="308"/>
                    <a:pt x="60" y="308"/>
                    <a:pt x="60" y="308"/>
                  </a:cubicBezTo>
                  <a:cubicBezTo>
                    <a:pt x="58" y="308"/>
                    <a:pt x="58" y="308"/>
                    <a:pt x="58" y="308"/>
                  </a:cubicBezTo>
                  <a:moveTo>
                    <a:pt x="138" y="299"/>
                  </a:moveTo>
                  <a:cubicBezTo>
                    <a:pt x="133" y="309"/>
                    <a:pt x="133" y="309"/>
                    <a:pt x="133" y="309"/>
                  </a:cubicBezTo>
                  <a:cubicBezTo>
                    <a:pt x="135" y="309"/>
                    <a:pt x="135" y="309"/>
                    <a:pt x="135" y="309"/>
                  </a:cubicBezTo>
                  <a:cubicBezTo>
                    <a:pt x="140" y="300"/>
                    <a:pt x="140" y="300"/>
                    <a:pt x="140" y="300"/>
                  </a:cubicBezTo>
                  <a:cubicBezTo>
                    <a:pt x="138" y="299"/>
                    <a:pt x="138" y="299"/>
                    <a:pt x="138" y="299"/>
                  </a:cubicBezTo>
                  <a:moveTo>
                    <a:pt x="55" y="292"/>
                  </a:moveTo>
                  <a:cubicBezTo>
                    <a:pt x="58" y="306"/>
                    <a:pt x="58" y="306"/>
                    <a:pt x="58" y="306"/>
                  </a:cubicBezTo>
                  <a:cubicBezTo>
                    <a:pt x="60" y="306"/>
                    <a:pt x="60" y="306"/>
                    <a:pt x="60" y="306"/>
                  </a:cubicBezTo>
                  <a:cubicBezTo>
                    <a:pt x="57" y="292"/>
                    <a:pt x="57" y="292"/>
                    <a:pt x="57" y="292"/>
                  </a:cubicBezTo>
                  <a:cubicBezTo>
                    <a:pt x="55" y="292"/>
                    <a:pt x="55" y="292"/>
                    <a:pt x="55" y="292"/>
                  </a:cubicBezTo>
                  <a:moveTo>
                    <a:pt x="54" y="288"/>
                  </a:moveTo>
                  <a:cubicBezTo>
                    <a:pt x="55" y="290"/>
                    <a:pt x="55" y="290"/>
                    <a:pt x="55" y="290"/>
                  </a:cubicBezTo>
                  <a:cubicBezTo>
                    <a:pt x="57" y="290"/>
                    <a:pt x="57" y="290"/>
                    <a:pt x="57" y="290"/>
                  </a:cubicBezTo>
                  <a:cubicBezTo>
                    <a:pt x="56" y="288"/>
                    <a:pt x="56" y="288"/>
                    <a:pt x="56" y="288"/>
                  </a:cubicBezTo>
                  <a:cubicBezTo>
                    <a:pt x="54" y="288"/>
                    <a:pt x="54" y="288"/>
                    <a:pt x="54" y="288"/>
                  </a:cubicBezTo>
                  <a:moveTo>
                    <a:pt x="148" y="282"/>
                  </a:moveTo>
                  <a:cubicBezTo>
                    <a:pt x="139" y="298"/>
                    <a:pt x="139" y="298"/>
                    <a:pt x="139" y="298"/>
                  </a:cubicBezTo>
                  <a:cubicBezTo>
                    <a:pt x="141" y="298"/>
                    <a:pt x="141" y="298"/>
                    <a:pt x="141" y="298"/>
                  </a:cubicBezTo>
                  <a:cubicBezTo>
                    <a:pt x="149" y="284"/>
                    <a:pt x="149" y="284"/>
                    <a:pt x="149" y="284"/>
                  </a:cubicBezTo>
                  <a:cubicBezTo>
                    <a:pt x="148" y="282"/>
                    <a:pt x="148" y="282"/>
                    <a:pt x="148" y="282"/>
                  </a:cubicBezTo>
                  <a:moveTo>
                    <a:pt x="155" y="271"/>
                  </a:moveTo>
                  <a:cubicBezTo>
                    <a:pt x="150" y="277"/>
                    <a:pt x="150" y="277"/>
                    <a:pt x="150" y="277"/>
                  </a:cubicBezTo>
                  <a:cubicBezTo>
                    <a:pt x="149" y="279"/>
                    <a:pt x="149" y="279"/>
                    <a:pt x="149" y="279"/>
                  </a:cubicBezTo>
                  <a:cubicBezTo>
                    <a:pt x="150" y="282"/>
                    <a:pt x="150" y="282"/>
                    <a:pt x="150" y="282"/>
                  </a:cubicBezTo>
                  <a:cubicBezTo>
                    <a:pt x="155" y="271"/>
                    <a:pt x="155" y="271"/>
                    <a:pt x="155" y="271"/>
                  </a:cubicBezTo>
                  <a:cubicBezTo>
                    <a:pt x="155" y="271"/>
                    <a:pt x="155" y="271"/>
                    <a:pt x="155" y="271"/>
                  </a:cubicBezTo>
                  <a:moveTo>
                    <a:pt x="155" y="267"/>
                  </a:moveTo>
                  <a:cubicBezTo>
                    <a:pt x="154" y="270"/>
                    <a:pt x="154" y="270"/>
                    <a:pt x="154" y="270"/>
                  </a:cubicBezTo>
                  <a:cubicBezTo>
                    <a:pt x="155" y="268"/>
                    <a:pt x="155" y="268"/>
                    <a:pt x="155" y="268"/>
                  </a:cubicBezTo>
                  <a:cubicBezTo>
                    <a:pt x="155" y="267"/>
                    <a:pt x="155" y="267"/>
                    <a:pt x="155" y="267"/>
                  </a:cubicBezTo>
                  <a:moveTo>
                    <a:pt x="158" y="262"/>
                  </a:moveTo>
                  <a:cubicBezTo>
                    <a:pt x="157" y="264"/>
                    <a:pt x="157" y="264"/>
                    <a:pt x="157" y="264"/>
                  </a:cubicBezTo>
                  <a:cubicBezTo>
                    <a:pt x="157" y="266"/>
                    <a:pt x="157" y="266"/>
                    <a:pt x="157" y="266"/>
                  </a:cubicBezTo>
                  <a:cubicBezTo>
                    <a:pt x="159" y="263"/>
                    <a:pt x="159" y="263"/>
                    <a:pt x="159" y="263"/>
                  </a:cubicBezTo>
                  <a:cubicBezTo>
                    <a:pt x="158" y="262"/>
                    <a:pt x="158" y="262"/>
                    <a:pt x="158" y="262"/>
                  </a:cubicBezTo>
                  <a:moveTo>
                    <a:pt x="159" y="260"/>
                  </a:moveTo>
                  <a:cubicBezTo>
                    <a:pt x="159" y="260"/>
                    <a:pt x="159" y="260"/>
                    <a:pt x="159" y="260"/>
                  </a:cubicBezTo>
                  <a:cubicBezTo>
                    <a:pt x="159" y="261"/>
                    <a:pt x="159" y="261"/>
                    <a:pt x="159" y="261"/>
                  </a:cubicBezTo>
                  <a:cubicBezTo>
                    <a:pt x="159" y="261"/>
                    <a:pt x="159" y="261"/>
                    <a:pt x="159" y="261"/>
                  </a:cubicBezTo>
                  <a:cubicBezTo>
                    <a:pt x="159" y="260"/>
                    <a:pt x="159" y="260"/>
                    <a:pt x="159" y="260"/>
                  </a:cubicBezTo>
                  <a:moveTo>
                    <a:pt x="162" y="253"/>
                  </a:moveTo>
                  <a:cubicBezTo>
                    <a:pt x="161" y="257"/>
                    <a:pt x="161" y="257"/>
                    <a:pt x="161" y="257"/>
                  </a:cubicBezTo>
                  <a:cubicBezTo>
                    <a:pt x="161" y="260"/>
                    <a:pt x="161" y="260"/>
                    <a:pt x="161" y="260"/>
                  </a:cubicBezTo>
                  <a:cubicBezTo>
                    <a:pt x="162" y="259"/>
                    <a:pt x="162" y="259"/>
                    <a:pt x="162" y="259"/>
                  </a:cubicBezTo>
                  <a:cubicBezTo>
                    <a:pt x="164" y="254"/>
                    <a:pt x="164" y="254"/>
                    <a:pt x="164" y="254"/>
                  </a:cubicBezTo>
                  <a:cubicBezTo>
                    <a:pt x="162" y="253"/>
                    <a:pt x="162" y="253"/>
                    <a:pt x="162" y="253"/>
                  </a:cubicBezTo>
                  <a:moveTo>
                    <a:pt x="166" y="250"/>
                  </a:moveTo>
                  <a:cubicBezTo>
                    <a:pt x="166" y="250"/>
                    <a:pt x="165" y="251"/>
                    <a:pt x="164" y="251"/>
                  </a:cubicBezTo>
                  <a:cubicBezTo>
                    <a:pt x="163" y="252"/>
                    <a:pt x="163" y="252"/>
                    <a:pt x="163" y="252"/>
                  </a:cubicBezTo>
                  <a:cubicBezTo>
                    <a:pt x="165" y="253"/>
                    <a:pt x="165" y="253"/>
                    <a:pt x="165" y="253"/>
                  </a:cubicBezTo>
                  <a:cubicBezTo>
                    <a:pt x="166" y="250"/>
                    <a:pt x="166" y="250"/>
                    <a:pt x="166" y="250"/>
                  </a:cubicBezTo>
                  <a:moveTo>
                    <a:pt x="175" y="230"/>
                  </a:moveTo>
                  <a:cubicBezTo>
                    <a:pt x="173" y="234"/>
                    <a:pt x="173" y="234"/>
                    <a:pt x="173" y="234"/>
                  </a:cubicBezTo>
                  <a:cubicBezTo>
                    <a:pt x="173" y="234"/>
                    <a:pt x="173" y="235"/>
                    <a:pt x="173" y="236"/>
                  </a:cubicBezTo>
                  <a:cubicBezTo>
                    <a:pt x="174" y="235"/>
                    <a:pt x="174" y="235"/>
                    <a:pt x="174" y="235"/>
                  </a:cubicBezTo>
                  <a:cubicBezTo>
                    <a:pt x="177" y="230"/>
                    <a:pt x="177" y="230"/>
                    <a:pt x="177" y="230"/>
                  </a:cubicBezTo>
                  <a:cubicBezTo>
                    <a:pt x="175" y="230"/>
                    <a:pt x="175" y="230"/>
                    <a:pt x="175" y="230"/>
                  </a:cubicBezTo>
                  <a:moveTo>
                    <a:pt x="187" y="211"/>
                  </a:moveTo>
                  <a:cubicBezTo>
                    <a:pt x="185" y="211"/>
                    <a:pt x="185" y="211"/>
                    <a:pt x="185" y="211"/>
                  </a:cubicBezTo>
                  <a:cubicBezTo>
                    <a:pt x="176" y="228"/>
                    <a:pt x="176" y="228"/>
                    <a:pt x="176" y="228"/>
                  </a:cubicBezTo>
                  <a:cubicBezTo>
                    <a:pt x="178" y="228"/>
                    <a:pt x="178" y="228"/>
                    <a:pt x="178" y="228"/>
                  </a:cubicBezTo>
                  <a:cubicBezTo>
                    <a:pt x="187" y="211"/>
                    <a:pt x="187" y="211"/>
                    <a:pt x="187" y="211"/>
                  </a:cubicBezTo>
                  <a:moveTo>
                    <a:pt x="38" y="204"/>
                  </a:moveTo>
                  <a:cubicBezTo>
                    <a:pt x="48" y="258"/>
                    <a:pt x="48" y="258"/>
                    <a:pt x="48" y="258"/>
                  </a:cubicBezTo>
                  <a:cubicBezTo>
                    <a:pt x="49" y="260"/>
                    <a:pt x="49" y="260"/>
                    <a:pt x="49" y="260"/>
                  </a:cubicBezTo>
                  <a:cubicBezTo>
                    <a:pt x="54" y="286"/>
                    <a:pt x="54" y="286"/>
                    <a:pt x="54" y="286"/>
                  </a:cubicBezTo>
                  <a:cubicBezTo>
                    <a:pt x="56" y="286"/>
                    <a:pt x="56" y="286"/>
                    <a:pt x="56" y="286"/>
                  </a:cubicBezTo>
                  <a:cubicBezTo>
                    <a:pt x="51" y="260"/>
                    <a:pt x="51" y="260"/>
                    <a:pt x="51" y="260"/>
                  </a:cubicBezTo>
                  <a:cubicBezTo>
                    <a:pt x="50" y="258"/>
                    <a:pt x="50" y="258"/>
                    <a:pt x="50" y="258"/>
                  </a:cubicBezTo>
                  <a:cubicBezTo>
                    <a:pt x="40" y="205"/>
                    <a:pt x="40" y="205"/>
                    <a:pt x="40" y="205"/>
                  </a:cubicBezTo>
                  <a:cubicBezTo>
                    <a:pt x="38" y="204"/>
                    <a:pt x="38" y="204"/>
                    <a:pt x="38" y="204"/>
                  </a:cubicBezTo>
                  <a:moveTo>
                    <a:pt x="34" y="174"/>
                  </a:moveTo>
                  <a:cubicBezTo>
                    <a:pt x="32" y="174"/>
                    <a:pt x="32" y="174"/>
                    <a:pt x="32" y="174"/>
                  </a:cubicBezTo>
                  <a:cubicBezTo>
                    <a:pt x="37" y="202"/>
                    <a:pt x="37" y="202"/>
                    <a:pt x="37" y="202"/>
                  </a:cubicBezTo>
                  <a:cubicBezTo>
                    <a:pt x="39" y="202"/>
                    <a:pt x="39" y="202"/>
                    <a:pt x="39" y="202"/>
                  </a:cubicBezTo>
                  <a:cubicBezTo>
                    <a:pt x="34" y="174"/>
                    <a:pt x="34" y="174"/>
                    <a:pt x="34" y="174"/>
                  </a:cubicBezTo>
                  <a:moveTo>
                    <a:pt x="214" y="159"/>
                  </a:moveTo>
                  <a:cubicBezTo>
                    <a:pt x="212" y="159"/>
                    <a:pt x="212" y="159"/>
                    <a:pt x="212" y="159"/>
                  </a:cubicBezTo>
                  <a:cubicBezTo>
                    <a:pt x="186" y="209"/>
                    <a:pt x="186" y="209"/>
                    <a:pt x="186" y="209"/>
                  </a:cubicBezTo>
                  <a:cubicBezTo>
                    <a:pt x="188" y="209"/>
                    <a:pt x="188" y="209"/>
                    <a:pt x="188" y="209"/>
                  </a:cubicBezTo>
                  <a:cubicBezTo>
                    <a:pt x="214" y="159"/>
                    <a:pt x="214" y="159"/>
                    <a:pt x="214" y="159"/>
                  </a:cubicBezTo>
                  <a:moveTo>
                    <a:pt x="214" y="154"/>
                  </a:moveTo>
                  <a:cubicBezTo>
                    <a:pt x="213" y="157"/>
                    <a:pt x="213" y="157"/>
                    <a:pt x="213" y="157"/>
                  </a:cubicBezTo>
                  <a:cubicBezTo>
                    <a:pt x="215" y="157"/>
                    <a:pt x="215" y="157"/>
                    <a:pt x="215" y="157"/>
                  </a:cubicBezTo>
                  <a:cubicBezTo>
                    <a:pt x="216" y="156"/>
                    <a:pt x="216" y="156"/>
                    <a:pt x="216" y="156"/>
                  </a:cubicBezTo>
                  <a:cubicBezTo>
                    <a:pt x="214" y="154"/>
                    <a:pt x="214" y="154"/>
                    <a:pt x="214" y="154"/>
                  </a:cubicBezTo>
                  <a:moveTo>
                    <a:pt x="220" y="143"/>
                  </a:moveTo>
                  <a:cubicBezTo>
                    <a:pt x="215" y="153"/>
                    <a:pt x="215" y="153"/>
                    <a:pt x="215" y="153"/>
                  </a:cubicBezTo>
                  <a:cubicBezTo>
                    <a:pt x="217" y="154"/>
                    <a:pt x="217" y="154"/>
                    <a:pt x="217" y="154"/>
                  </a:cubicBezTo>
                  <a:cubicBezTo>
                    <a:pt x="222" y="144"/>
                    <a:pt x="222" y="144"/>
                    <a:pt x="222" y="144"/>
                  </a:cubicBezTo>
                  <a:cubicBezTo>
                    <a:pt x="220" y="143"/>
                    <a:pt x="220" y="143"/>
                    <a:pt x="220" y="143"/>
                  </a:cubicBezTo>
                  <a:moveTo>
                    <a:pt x="221" y="141"/>
                  </a:moveTo>
                  <a:cubicBezTo>
                    <a:pt x="221" y="141"/>
                    <a:pt x="221" y="141"/>
                    <a:pt x="221" y="141"/>
                  </a:cubicBezTo>
                  <a:cubicBezTo>
                    <a:pt x="223" y="142"/>
                    <a:pt x="223" y="142"/>
                    <a:pt x="223" y="142"/>
                  </a:cubicBezTo>
                  <a:cubicBezTo>
                    <a:pt x="223" y="142"/>
                    <a:pt x="223" y="142"/>
                    <a:pt x="223" y="142"/>
                  </a:cubicBezTo>
                  <a:cubicBezTo>
                    <a:pt x="221" y="141"/>
                    <a:pt x="221" y="141"/>
                    <a:pt x="221" y="141"/>
                  </a:cubicBezTo>
                  <a:moveTo>
                    <a:pt x="2" y="10"/>
                  </a:moveTo>
                  <a:cubicBezTo>
                    <a:pt x="1" y="11"/>
                    <a:pt x="1" y="11"/>
                    <a:pt x="0" y="11"/>
                  </a:cubicBezTo>
                  <a:cubicBezTo>
                    <a:pt x="29" y="160"/>
                    <a:pt x="29" y="160"/>
                    <a:pt x="29" y="160"/>
                  </a:cubicBezTo>
                  <a:cubicBezTo>
                    <a:pt x="30" y="162"/>
                    <a:pt x="30" y="162"/>
                    <a:pt x="30" y="162"/>
                  </a:cubicBezTo>
                  <a:cubicBezTo>
                    <a:pt x="32" y="172"/>
                    <a:pt x="32" y="172"/>
                    <a:pt x="32" y="172"/>
                  </a:cubicBezTo>
                  <a:cubicBezTo>
                    <a:pt x="33" y="172"/>
                    <a:pt x="33" y="172"/>
                    <a:pt x="33" y="172"/>
                  </a:cubicBezTo>
                  <a:cubicBezTo>
                    <a:pt x="31" y="161"/>
                    <a:pt x="31" y="161"/>
                    <a:pt x="31" y="161"/>
                  </a:cubicBezTo>
                  <a:cubicBezTo>
                    <a:pt x="31" y="159"/>
                    <a:pt x="31" y="159"/>
                    <a:pt x="31" y="159"/>
                  </a:cubicBezTo>
                  <a:cubicBezTo>
                    <a:pt x="2" y="10"/>
                    <a:pt x="2" y="10"/>
                    <a:pt x="2" y="10"/>
                  </a:cubicBezTo>
                  <a:moveTo>
                    <a:pt x="8" y="0"/>
                  </a:moveTo>
                  <a:cubicBezTo>
                    <a:pt x="8" y="1"/>
                    <a:pt x="7" y="2"/>
                    <a:pt x="7" y="2"/>
                  </a:cubicBezTo>
                  <a:cubicBezTo>
                    <a:pt x="244" y="97"/>
                    <a:pt x="244" y="97"/>
                    <a:pt x="244" y="97"/>
                  </a:cubicBezTo>
                  <a:cubicBezTo>
                    <a:pt x="222" y="139"/>
                    <a:pt x="222" y="139"/>
                    <a:pt x="222" y="139"/>
                  </a:cubicBezTo>
                  <a:cubicBezTo>
                    <a:pt x="224" y="140"/>
                    <a:pt x="224" y="140"/>
                    <a:pt x="224" y="140"/>
                  </a:cubicBezTo>
                  <a:cubicBezTo>
                    <a:pt x="246" y="98"/>
                    <a:pt x="246" y="98"/>
                    <a:pt x="246" y="98"/>
                  </a:cubicBezTo>
                  <a:cubicBezTo>
                    <a:pt x="247" y="96"/>
                    <a:pt x="247" y="96"/>
                    <a:pt x="247" y="96"/>
                  </a:cubicBezTo>
                  <a:cubicBezTo>
                    <a:pt x="245" y="95"/>
                    <a:pt x="245" y="95"/>
                    <a:pt x="245" y="95"/>
                  </a:cubicBezTo>
                  <a:cubicBezTo>
                    <a:pt x="8" y="0"/>
                    <a:pt x="8" y="0"/>
                    <a:pt x="8"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2" name="Freeform 12">
              <a:extLst>
                <a:ext uri="{FF2B5EF4-FFF2-40B4-BE49-F238E27FC236}">
                  <a16:creationId xmlns:a16="http://schemas.microsoft.com/office/drawing/2014/main" id="{F07F2B53-F574-42BC-AC31-B65865509321}"/>
                </a:ext>
              </a:extLst>
            </p:cNvPr>
            <p:cNvSpPr>
              <a:spLocks noEditPoints="1"/>
            </p:cNvSpPr>
            <p:nvPr/>
          </p:nvSpPr>
          <p:spPr bwMode="auto">
            <a:xfrm>
              <a:off x="7194928" y="2704666"/>
              <a:ext cx="783789" cy="1190166"/>
            </a:xfrm>
            <a:custGeom>
              <a:avLst/>
              <a:gdLst>
                <a:gd name="T0" fmla="*/ 192 w 192"/>
                <a:gd name="T1" fmla="*/ 319 h 320"/>
                <a:gd name="T2" fmla="*/ 188 w 192"/>
                <a:gd name="T3" fmla="*/ 299 h 320"/>
                <a:gd name="T4" fmla="*/ 183 w 192"/>
                <a:gd name="T5" fmla="*/ 304 h 320"/>
                <a:gd name="T6" fmla="*/ 190 w 192"/>
                <a:gd name="T7" fmla="*/ 299 h 320"/>
                <a:gd name="T8" fmla="*/ 178 w 192"/>
                <a:gd name="T9" fmla="*/ 298 h 320"/>
                <a:gd name="T10" fmla="*/ 180 w 192"/>
                <a:gd name="T11" fmla="*/ 296 h 320"/>
                <a:gd name="T12" fmla="*/ 177 w 192"/>
                <a:gd name="T13" fmla="*/ 296 h 320"/>
                <a:gd name="T14" fmla="*/ 188 w 192"/>
                <a:gd name="T15" fmla="*/ 285 h 320"/>
                <a:gd name="T16" fmla="*/ 190 w 192"/>
                <a:gd name="T17" fmla="*/ 295 h 320"/>
                <a:gd name="T18" fmla="*/ 188 w 192"/>
                <a:gd name="T19" fmla="*/ 285 h 320"/>
                <a:gd name="T20" fmla="*/ 177 w 192"/>
                <a:gd name="T21" fmla="*/ 291 h 320"/>
                <a:gd name="T22" fmla="*/ 188 w 192"/>
                <a:gd name="T23" fmla="*/ 270 h 320"/>
                <a:gd name="T24" fmla="*/ 188 w 192"/>
                <a:gd name="T25" fmla="*/ 283 h 320"/>
                <a:gd name="T26" fmla="*/ 162 w 192"/>
                <a:gd name="T27" fmla="*/ 267 h 320"/>
                <a:gd name="T28" fmla="*/ 165 w 192"/>
                <a:gd name="T29" fmla="*/ 272 h 320"/>
                <a:gd name="T30" fmla="*/ 185 w 192"/>
                <a:gd name="T31" fmla="*/ 254 h 320"/>
                <a:gd name="T32" fmla="*/ 187 w 192"/>
                <a:gd name="T33" fmla="*/ 254 h 320"/>
                <a:gd name="T34" fmla="*/ 148 w 192"/>
                <a:gd name="T35" fmla="*/ 248 h 320"/>
                <a:gd name="T36" fmla="*/ 150 w 192"/>
                <a:gd name="T37" fmla="*/ 248 h 320"/>
                <a:gd name="T38" fmla="*/ 147 w 192"/>
                <a:gd name="T39" fmla="*/ 246 h 320"/>
                <a:gd name="T40" fmla="*/ 144 w 192"/>
                <a:gd name="T41" fmla="*/ 238 h 320"/>
                <a:gd name="T42" fmla="*/ 142 w 192"/>
                <a:gd name="T43" fmla="*/ 236 h 320"/>
                <a:gd name="T44" fmla="*/ 112 w 192"/>
                <a:gd name="T45" fmla="*/ 188 h 320"/>
                <a:gd name="T46" fmla="*/ 139 w 192"/>
                <a:gd name="T47" fmla="*/ 230 h 320"/>
                <a:gd name="T48" fmla="*/ 106 w 192"/>
                <a:gd name="T49" fmla="*/ 175 h 320"/>
                <a:gd name="T50" fmla="*/ 112 w 192"/>
                <a:gd name="T51" fmla="*/ 184 h 320"/>
                <a:gd name="T52" fmla="*/ 185 w 192"/>
                <a:gd name="T53" fmla="*/ 253 h 320"/>
                <a:gd name="T54" fmla="*/ 178 w 192"/>
                <a:gd name="T55" fmla="*/ 168 h 320"/>
                <a:gd name="T56" fmla="*/ 105 w 192"/>
                <a:gd name="T57" fmla="*/ 176 h 320"/>
                <a:gd name="T58" fmla="*/ 90 w 192"/>
                <a:gd name="T59" fmla="*/ 148 h 320"/>
                <a:gd name="T60" fmla="*/ 92 w 192"/>
                <a:gd name="T61" fmla="*/ 152 h 320"/>
                <a:gd name="T62" fmla="*/ 82 w 192"/>
                <a:gd name="T63" fmla="*/ 138 h 320"/>
                <a:gd name="T64" fmla="*/ 83 w 192"/>
                <a:gd name="T65" fmla="*/ 137 h 320"/>
                <a:gd name="T66" fmla="*/ 81 w 192"/>
                <a:gd name="T67" fmla="*/ 136 h 320"/>
                <a:gd name="T68" fmla="*/ 75 w 192"/>
                <a:gd name="T69" fmla="*/ 124 h 320"/>
                <a:gd name="T70" fmla="*/ 77 w 192"/>
                <a:gd name="T71" fmla="*/ 127 h 320"/>
                <a:gd name="T72" fmla="*/ 52 w 192"/>
                <a:gd name="T73" fmla="*/ 87 h 320"/>
                <a:gd name="T74" fmla="*/ 74 w 192"/>
                <a:gd name="T75" fmla="*/ 121 h 320"/>
                <a:gd name="T76" fmla="*/ 50 w 192"/>
                <a:gd name="T77" fmla="*/ 85 h 320"/>
                <a:gd name="T78" fmla="*/ 51 w 192"/>
                <a:gd name="T79" fmla="*/ 84 h 320"/>
                <a:gd name="T80" fmla="*/ 178 w 192"/>
                <a:gd name="T81" fmla="*/ 165 h 320"/>
                <a:gd name="T82" fmla="*/ 168 w 192"/>
                <a:gd name="T83" fmla="*/ 41 h 320"/>
                <a:gd name="T84" fmla="*/ 170 w 192"/>
                <a:gd name="T85" fmla="*/ 41 h 320"/>
                <a:gd name="T86" fmla="*/ 49 w 192"/>
                <a:gd name="T87" fmla="*/ 83 h 320"/>
                <a:gd name="T88" fmla="*/ 13 w 192"/>
                <a:gd name="T89" fmla="*/ 24 h 320"/>
                <a:gd name="T90" fmla="*/ 168 w 192"/>
                <a:gd name="T91" fmla="*/ 39 h 320"/>
                <a:gd name="T92" fmla="*/ 153 w 192"/>
                <a:gd name="T93" fmla="*/ 0 h 320"/>
                <a:gd name="T94" fmla="*/ 2 w 192"/>
                <a:gd name="T95" fmla="*/ 6 h 320"/>
                <a:gd name="T96" fmla="*/ 3 w 192"/>
                <a:gd name="T97" fmla="*/ 5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2" h="320">
                  <a:moveTo>
                    <a:pt x="190" y="317"/>
                  </a:moveTo>
                  <a:cubicBezTo>
                    <a:pt x="192" y="320"/>
                    <a:pt x="192" y="320"/>
                    <a:pt x="192" y="320"/>
                  </a:cubicBezTo>
                  <a:cubicBezTo>
                    <a:pt x="192" y="319"/>
                    <a:pt x="192" y="319"/>
                    <a:pt x="192" y="319"/>
                  </a:cubicBezTo>
                  <a:cubicBezTo>
                    <a:pt x="190" y="317"/>
                    <a:pt x="190" y="317"/>
                    <a:pt x="190" y="317"/>
                  </a:cubicBezTo>
                  <a:moveTo>
                    <a:pt x="189" y="298"/>
                  </a:moveTo>
                  <a:cubicBezTo>
                    <a:pt x="188" y="299"/>
                    <a:pt x="188" y="299"/>
                    <a:pt x="188" y="299"/>
                  </a:cubicBezTo>
                  <a:cubicBezTo>
                    <a:pt x="190" y="313"/>
                    <a:pt x="190" y="313"/>
                    <a:pt x="190" y="313"/>
                  </a:cubicBezTo>
                  <a:cubicBezTo>
                    <a:pt x="184" y="303"/>
                    <a:pt x="184" y="303"/>
                    <a:pt x="184" y="303"/>
                  </a:cubicBezTo>
                  <a:cubicBezTo>
                    <a:pt x="183" y="304"/>
                    <a:pt x="183" y="304"/>
                    <a:pt x="183" y="304"/>
                  </a:cubicBezTo>
                  <a:cubicBezTo>
                    <a:pt x="192" y="316"/>
                    <a:pt x="192" y="316"/>
                    <a:pt x="192" y="316"/>
                  </a:cubicBezTo>
                  <a:cubicBezTo>
                    <a:pt x="191" y="313"/>
                    <a:pt x="191" y="313"/>
                    <a:pt x="191" y="313"/>
                  </a:cubicBezTo>
                  <a:cubicBezTo>
                    <a:pt x="190" y="299"/>
                    <a:pt x="190" y="299"/>
                    <a:pt x="190" y="299"/>
                  </a:cubicBezTo>
                  <a:cubicBezTo>
                    <a:pt x="189" y="298"/>
                    <a:pt x="189" y="298"/>
                    <a:pt x="189" y="298"/>
                  </a:cubicBezTo>
                  <a:moveTo>
                    <a:pt x="180" y="296"/>
                  </a:moveTo>
                  <a:cubicBezTo>
                    <a:pt x="178" y="298"/>
                    <a:pt x="178" y="298"/>
                    <a:pt x="178" y="298"/>
                  </a:cubicBezTo>
                  <a:cubicBezTo>
                    <a:pt x="182" y="303"/>
                    <a:pt x="182" y="303"/>
                    <a:pt x="182" y="303"/>
                  </a:cubicBezTo>
                  <a:cubicBezTo>
                    <a:pt x="183" y="302"/>
                    <a:pt x="183" y="302"/>
                    <a:pt x="183" y="302"/>
                  </a:cubicBezTo>
                  <a:cubicBezTo>
                    <a:pt x="180" y="296"/>
                    <a:pt x="180" y="296"/>
                    <a:pt x="180" y="296"/>
                  </a:cubicBezTo>
                  <a:moveTo>
                    <a:pt x="178" y="293"/>
                  </a:moveTo>
                  <a:cubicBezTo>
                    <a:pt x="177" y="295"/>
                    <a:pt x="177" y="295"/>
                    <a:pt x="177" y="295"/>
                  </a:cubicBezTo>
                  <a:cubicBezTo>
                    <a:pt x="177" y="296"/>
                    <a:pt x="177" y="296"/>
                    <a:pt x="177" y="296"/>
                  </a:cubicBezTo>
                  <a:cubicBezTo>
                    <a:pt x="179" y="295"/>
                    <a:pt x="179" y="295"/>
                    <a:pt x="179" y="295"/>
                  </a:cubicBezTo>
                  <a:cubicBezTo>
                    <a:pt x="178" y="293"/>
                    <a:pt x="178" y="293"/>
                    <a:pt x="178" y="293"/>
                  </a:cubicBezTo>
                  <a:moveTo>
                    <a:pt x="188" y="285"/>
                  </a:moveTo>
                  <a:cubicBezTo>
                    <a:pt x="187" y="286"/>
                    <a:pt x="187" y="286"/>
                    <a:pt x="187" y="286"/>
                  </a:cubicBezTo>
                  <a:cubicBezTo>
                    <a:pt x="188" y="293"/>
                    <a:pt x="188" y="293"/>
                    <a:pt x="188" y="293"/>
                  </a:cubicBezTo>
                  <a:cubicBezTo>
                    <a:pt x="190" y="295"/>
                    <a:pt x="190" y="295"/>
                    <a:pt x="190" y="295"/>
                  </a:cubicBezTo>
                  <a:cubicBezTo>
                    <a:pt x="190" y="295"/>
                    <a:pt x="190" y="295"/>
                    <a:pt x="190" y="295"/>
                  </a:cubicBezTo>
                  <a:cubicBezTo>
                    <a:pt x="189" y="285"/>
                    <a:pt x="189" y="285"/>
                    <a:pt x="189" y="285"/>
                  </a:cubicBezTo>
                  <a:cubicBezTo>
                    <a:pt x="188" y="285"/>
                    <a:pt x="188" y="285"/>
                    <a:pt x="188" y="285"/>
                  </a:cubicBezTo>
                  <a:moveTo>
                    <a:pt x="164" y="273"/>
                  </a:moveTo>
                  <a:cubicBezTo>
                    <a:pt x="176" y="293"/>
                    <a:pt x="176" y="293"/>
                    <a:pt x="176" y="293"/>
                  </a:cubicBezTo>
                  <a:cubicBezTo>
                    <a:pt x="177" y="291"/>
                    <a:pt x="177" y="291"/>
                    <a:pt x="177" y="291"/>
                  </a:cubicBezTo>
                  <a:cubicBezTo>
                    <a:pt x="166" y="275"/>
                    <a:pt x="166" y="275"/>
                    <a:pt x="166" y="275"/>
                  </a:cubicBezTo>
                  <a:cubicBezTo>
                    <a:pt x="164" y="273"/>
                    <a:pt x="164" y="273"/>
                    <a:pt x="164" y="273"/>
                  </a:cubicBezTo>
                  <a:moveTo>
                    <a:pt x="188" y="270"/>
                  </a:moveTo>
                  <a:cubicBezTo>
                    <a:pt x="186" y="273"/>
                    <a:pt x="186" y="273"/>
                    <a:pt x="186" y="273"/>
                  </a:cubicBezTo>
                  <a:cubicBezTo>
                    <a:pt x="187" y="282"/>
                    <a:pt x="187" y="282"/>
                    <a:pt x="187" y="282"/>
                  </a:cubicBezTo>
                  <a:cubicBezTo>
                    <a:pt x="188" y="283"/>
                    <a:pt x="188" y="283"/>
                    <a:pt x="188" y="283"/>
                  </a:cubicBezTo>
                  <a:cubicBezTo>
                    <a:pt x="189" y="281"/>
                    <a:pt x="189" y="281"/>
                    <a:pt x="189" y="281"/>
                  </a:cubicBezTo>
                  <a:cubicBezTo>
                    <a:pt x="188" y="270"/>
                    <a:pt x="188" y="270"/>
                    <a:pt x="188" y="270"/>
                  </a:cubicBezTo>
                  <a:moveTo>
                    <a:pt x="162" y="267"/>
                  </a:moveTo>
                  <a:cubicBezTo>
                    <a:pt x="160" y="268"/>
                    <a:pt x="160" y="268"/>
                    <a:pt x="160" y="268"/>
                  </a:cubicBezTo>
                  <a:cubicBezTo>
                    <a:pt x="162" y="270"/>
                    <a:pt x="162" y="270"/>
                    <a:pt x="162" y="270"/>
                  </a:cubicBezTo>
                  <a:cubicBezTo>
                    <a:pt x="165" y="272"/>
                    <a:pt x="165" y="272"/>
                    <a:pt x="165" y="272"/>
                  </a:cubicBezTo>
                  <a:cubicBezTo>
                    <a:pt x="162" y="267"/>
                    <a:pt x="162" y="267"/>
                    <a:pt x="162" y="267"/>
                  </a:cubicBezTo>
                  <a:moveTo>
                    <a:pt x="187" y="254"/>
                  </a:moveTo>
                  <a:cubicBezTo>
                    <a:pt x="185" y="254"/>
                    <a:pt x="185" y="254"/>
                    <a:pt x="185" y="254"/>
                  </a:cubicBezTo>
                  <a:cubicBezTo>
                    <a:pt x="186" y="269"/>
                    <a:pt x="186" y="269"/>
                    <a:pt x="186" y="269"/>
                  </a:cubicBezTo>
                  <a:cubicBezTo>
                    <a:pt x="188" y="266"/>
                    <a:pt x="188" y="266"/>
                    <a:pt x="188" y="266"/>
                  </a:cubicBezTo>
                  <a:cubicBezTo>
                    <a:pt x="187" y="254"/>
                    <a:pt x="187" y="254"/>
                    <a:pt x="187" y="254"/>
                  </a:cubicBezTo>
                  <a:moveTo>
                    <a:pt x="150" y="248"/>
                  </a:moveTo>
                  <a:cubicBezTo>
                    <a:pt x="150" y="248"/>
                    <a:pt x="150" y="248"/>
                    <a:pt x="150" y="248"/>
                  </a:cubicBezTo>
                  <a:cubicBezTo>
                    <a:pt x="148" y="248"/>
                    <a:pt x="148" y="248"/>
                    <a:pt x="148" y="248"/>
                  </a:cubicBezTo>
                  <a:cubicBezTo>
                    <a:pt x="159" y="266"/>
                    <a:pt x="159" y="266"/>
                    <a:pt x="159" y="266"/>
                  </a:cubicBezTo>
                  <a:cubicBezTo>
                    <a:pt x="161" y="266"/>
                    <a:pt x="161" y="266"/>
                    <a:pt x="161" y="266"/>
                  </a:cubicBezTo>
                  <a:cubicBezTo>
                    <a:pt x="150" y="248"/>
                    <a:pt x="150" y="248"/>
                    <a:pt x="150" y="248"/>
                  </a:cubicBezTo>
                  <a:moveTo>
                    <a:pt x="144" y="238"/>
                  </a:moveTo>
                  <a:cubicBezTo>
                    <a:pt x="143" y="240"/>
                    <a:pt x="143" y="240"/>
                    <a:pt x="143" y="240"/>
                  </a:cubicBezTo>
                  <a:cubicBezTo>
                    <a:pt x="147" y="246"/>
                    <a:pt x="147" y="246"/>
                    <a:pt x="147" y="246"/>
                  </a:cubicBezTo>
                  <a:cubicBezTo>
                    <a:pt x="149" y="246"/>
                    <a:pt x="149" y="246"/>
                    <a:pt x="149" y="246"/>
                  </a:cubicBezTo>
                  <a:cubicBezTo>
                    <a:pt x="148" y="245"/>
                    <a:pt x="148" y="245"/>
                    <a:pt x="148" y="245"/>
                  </a:cubicBezTo>
                  <a:cubicBezTo>
                    <a:pt x="144" y="238"/>
                    <a:pt x="144" y="238"/>
                    <a:pt x="144" y="238"/>
                  </a:cubicBezTo>
                  <a:moveTo>
                    <a:pt x="139" y="232"/>
                  </a:moveTo>
                  <a:cubicBezTo>
                    <a:pt x="142" y="237"/>
                    <a:pt x="142" y="237"/>
                    <a:pt x="142" y="237"/>
                  </a:cubicBezTo>
                  <a:cubicBezTo>
                    <a:pt x="142" y="236"/>
                    <a:pt x="142" y="236"/>
                    <a:pt x="142" y="236"/>
                  </a:cubicBezTo>
                  <a:cubicBezTo>
                    <a:pt x="139" y="232"/>
                    <a:pt x="139" y="232"/>
                    <a:pt x="139" y="232"/>
                  </a:cubicBezTo>
                  <a:moveTo>
                    <a:pt x="113" y="186"/>
                  </a:moveTo>
                  <a:cubicBezTo>
                    <a:pt x="112" y="188"/>
                    <a:pt x="112" y="188"/>
                    <a:pt x="112" y="188"/>
                  </a:cubicBezTo>
                  <a:cubicBezTo>
                    <a:pt x="137" y="229"/>
                    <a:pt x="137" y="229"/>
                    <a:pt x="137" y="229"/>
                  </a:cubicBezTo>
                  <a:cubicBezTo>
                    <a:pt x="138" y="228"/>
                    <a:pt x="138" y="228"/>
                    <a:pt x="138" y="228"/>
                  </a:cubicBezTo>
                  <a:cubicBezTo>
                    <a:pt x="139" y="230"/>
                    <a:pt x="139" y="230"/>
                    <a:pt x="139" y="230"/>
                  </a:cubicBezTo>
                  <a:cubicBezTo>
                    <a:pt x="140" y="231"/>
                    <a:pt x="140" y="231"/>
                    <a:pt x="140" y="231"/>
                  </a:cubicBezTo>
                  <a:cubicBezTo>
                    <a:pt x="113" y="186"/>
                    <a:pt x="113" y="186"/>
                    <a:pt x="113" y="186"/>
                  </a:cubicBezTo>
                  <a:moveTo>
                    <a:pt x="106" y="175"/>
                  </a:moveTo>
                  <a:cubicBezTo>
                    <a:pt x="107" y="179"/>
                    <a:pt x="107" y="179"/>
                    <a:pt x="107" y="179"/>
                  </a:cubicBezTo>
                  <a:cubicBezTo>
                    <a:pt x="111" y="186"/>
                    <a:pt x="111" y="186"/>
                    <a:pt x="111" y="186"/>
                  </a:cubicBezTo>
                  <a:cubicBezTo>
                    <a:pt x="112" y="184"/>
                    <a:pt x="112" y="184"/>
                    <a:pt x="112" y="184"/>
                  </a:cubicBezTo>
                  <a:cubicBezTo>
                    <a:pt x="106" y="175"/>
                    <a:pt x="106" y="175"/>
                    <a:pt x="106" y="175"/>
                  </a:cubicBezTo>
                  <a:moveTo>
                    <a:pt x="178" y="168"/>
                  </a:moveTo>
                  <a:cubicBezTo>
                    <a:pt x="185" y="253"/>
                    <a:pt x="185" y="253"/>
                    <a:pt x="185" y="253"/>
                  </a:cubicBezTo>
                  <a:cubicBezTo>
                    <a:pt x="187" y="252"/>
                    <a:pt x="187" y="252"/>
                    <a:pt x="187" y="252"/>
                  </a:cubicBezTo>
                  <a:cubicBezTo>
                    <a:pt x="180" y="170"/>
                    <a:pt x="180" y="170"/>
                    <a:pt x="180" y="170"/>
                  </a:cubicBezTo>
                  <a:cubicBezTo>
                    <a:pt x="178" y="168"/>
                    <a:pt x="178" y="168"/>
                    <a:pt x="178" y="168"/>
                  </a:cubicBezTo>
                  <a:moveTo>
                    <a:pt x="93" y="154"/>
                  </a:moveTo>
                  <a:cubicBezTo>
                    <a:pt x="92" y="155"/>
                    <a:pt x="92" y="155"/>
                    <a:pt x="92" y="155"/>
                  </a:cubicBezTo>
                  <a:cubicBezTo>
                    <a:pt x="105" y="176"/>
                    <a:pt x="105" y="176"/>
                    <a:pt x="105" y="176"/>
                  </a:cubicBezTo>
                  <a:cubicBezTo>
                    <a:pt x="104" y="172"/>
                    <a:pt x="104" y="172"/>
                    <a:pt x="104" y="172"/>
                  </a:cubicBezTo>
                  <a:cubicBezTo>
                    <a:pt x="93" y="154"/>
                    <a:pt x="93" y="154"/>
                    <a:pt x="93" y="154"/>
                  </a:cubicBezTo>
                  <a:moveTo>
                    <a:pt x="90" y="148"/>
                  </a:moveTo>
                  <a:cubicBezTo>
                    <a:pt x="88" y="149"/>
                    <a:pt x="88" y="149"/>
                    <a:pt x="88" y="149"/>
                  </a:cubicBezTo>
                  <a:cubicBezTo>
                    <a:pt x="91" y="153"/>
                    <a:pt x="91" y="153"/>
                    <a:pt x="91" y="153"/>
                  </a:cubicBezTo>
                  <a:cubicBezTo>
                    <a:pt x="92" y="152"/>
                    <a:pt x="92" y="152"/>
                    <a:pt x="92" y="152"/>
                  </a:cubicBezTo>
                  <a:cubicBezTo>
                    <a:pt x="90" y="148"/>
                    <a:pt x="90" y="148"/>
                    <a:pt x="90" y="148"/>
                  </a:cubicBezTo>
                  <a:moveTo>
                    <a:pt x="83" y="137"/>
                  </a:moveTo>
                  <a:cubicBezTo>
                    <a:pt x="82" y="138"/>
                    <a:pt x="82" y="138"/>
                    <a:pt x="82" y="138"/>
                  </a:cubicBezTo>
                  <a:cubicBezTo>
                    <a:pt x="87" y="147"/>
                    <a:pt x="87" y="147"/>
                    <a:pt x="87" y="147"/>
                  </a:cubicBezTo>
                  <a:cubicBezTo>
                    <a:pt x="89" y="146"/>
                    <a:pt x="89" y="146"/>
                    <a:pt x="89" y="146"/>
                  </a:cubicBezTo>
                  <a:cubicBezTo>
                    <a:pt x="83" y="137"/>
                    <a:pt x="83" y="137"/>
                    <a:pt x="83" y="137"/>
                  </a:cubicBezTo>
                  <a:moveTo>
                    <a:pt x="78" y="128"/>
                  </a:moveTo>
                  <a:cubicBezTo>
                    <a:pt x="76" y="129"/>
                    <a:pt x="76" y="129"/>
                    <a:pt x="76" y="129"/>
                  </a:cubicBezTo>
                  <a:cubicBezTo>
                    <a:pt x="81" y="136"/>
                    <a:pt x="81" y="136"/>
                    <a:pt x="81" y="136"/>
                  </a:cubicBezTo>
                  <a:cubicBezTo>
                    <a:pt x="82" y="135"/>
                    <a:pt x="82" y="135"/>
                    <a:pt x="82" y="135"/>
                  </a:cubicBezTo>
                  <a:cubicBezTo>
                    <a:pt x="78" y="128"/>
                    <a:pt x="78" y="128"/>
                    <a:pt x="78" y="128"/>
                  </a:cubicBezTo>
                  <a:moveTo>
                    <a:pt x="75" y="124"/>
                  </a:moveTo>
                  <a:cubicBezTo>
                    <a:pt x="75" y="126"/>
                    <a:pt x="75" y="126"/>
                    <a:pt x="75" y="126"/>
                  </a:cubicBezTo>
                  <a:cubicBezTo>
                    <a:pt x="75" y="127"/>
                    <a:pt x="75" y="127"/>
                    <a:pt x="75" y="127"/>
                  </a:cubicBezTo>
                  <a:cubicBezTo>
                    <a:pt x="77" y="127"/>
                    <a:pt x="77" y="127"/>
                    <a:pt x="77" y="127"/>
                  </a:cubicBezTo>
                  <a:cubicBezTo>
                    <a:pt x="75" y="124"/>
                    <a:pt x="75" y="124"/>
                    <a:pt x="75" y="124"/>
                  </a:cubicBezTo>
                  <a:moveTo>
                    <a:pt x="53" y="86"/>
                  </a:moveTo>
                  <a:cubicBezTo>
                    <a:pt x="52" y="87"/>
                    <a:pt x="52" y="87"/>
                    <a:pt x="52" y="87"/>
                  </a:cubicBezTo>
                  <a:cubicBezTo>
                    <a:pt x="52" y="88"/>
                    <a:pt x="52" y="88"/>
                    <a:pt x="52" y="88"/>
                  </a:cubicBezTo>
                  <a:cubicBezTo>
                    <a:pt x="73" y="124"/>
                    <a:pt x="73" y="124"/>
                    <a:pt x="73" y="124"/>
                  </a:cubicBezTo>
                  <a:cubicBezTo>
                    <a:pt x="74" y="121"/>
                    <a:pt x="74" y="121"/>
                    <a:pt x="74" y="121"/>
                  </a:cubicBezTo>
                  <a:cubicBezTo>
                    <a:pt x="53" y="86"/>
                    <a:pt x="53" y="86"/>
                    <a:pt x="53" y="86"/>
                  </a:cubicBezTo>
                  <a:moveTo>
                    <a:pt x="51" y="84"/>
                  </a:moveTo>
                  <a:cubicBezTo>
                    <a:pt x="50" y="85"/>
                    <a:pt x="50" y="85"/>
                    <a:pt x="50" y="85"/>
                  </a:cubicBezTo>
                  <a:cubicBezTo>
                    <a:pt x="50" y="86"/>
                    <a:pt x="50" y="86"/>
                    <a:pt x="50" y="86"/>
                  </a:cubicBezTo>
                  <a:cubicBezTo>
                    <a:pt x="50" y="86"/>
                    <a:pt x="50" y="86"/>
                    <a:pt x="50" y="86"/>
                  </a:cubicBezTo>
                  <a:cubicBezTo>
                    <a:pt x="51" y="84"/>
                    <a:pt x="51" y="84"/>
                    <a:pt x="51" y="84"/>
                  </a:cubicBezTo>
                  <a:moveTo>
                    <a:pt x="174" y="83"/>
                  </a:moveTo>
                  <a:cubicBezTo>
                    <a:pt x="172" y="90"/>
                    <a:pt x="172" y="90"/>
                    <a:pt x="172" y="90"/>
                  </a:cubicBezTo>
                  <a:cubicBezTo>
                    <a:pt x="178" y="165"/>
                    <a:pt x="178" y="165"/>
                    <a:pt x="178" y="165"/>
                  </a:cubicBezTo>
                  <a:cubicBezTo>
                    <a:pt x="180" y="167"/>
                    <a:pt x="180" y="167"/>
                    <a:pt x="180" y="167"/>
                  </a:cubicBezTo>
                  <a:cubicBezTo>
                    <a:pt x="174" y="83"/>
                    <a:pt x="174" y="83"/>
                    <a:pt x="174" y="83"/>
                  </a:cubicBezTo>
                  <a:moveTo>
                    <a:pt x="168" y="41"/>
                  </a:moveTo>
                  <a:cubicBezTo>
                    <a:pt x="172" y="83"/>
                    <a:pt x="172" y="83"/>
                    <a:pt x="172" y="83"/>
                  </a:cubicBezTo>
                  <a:cubicBezTo>
                    <a:pt x="173" y="76"/>
                    <a:pt x="173" y="76"/>
                    <a:pt x="173" y="76"/>
                  </a:cubicBezTo>
                  <a:cubicBezTo>
                    <a:pt x="170" y="41"/>
                    <a:pt x="170" y="41"/>
                    <a:pt x="170" y="41"/>
                  </a:cubicBezTo>
                  <a:cubicBezTo>
                    <a:pt x="168" y="41"/>
                    <a:pt x="168" y="41"/>
                    <a:pt x="168" y="41"/>
                  </a:cubicBezTo>
                  <a:moveTo>
                    <a:pt x="13" y="24"/>
                  </a:moveTo>
                  <a:cubicBezTo>
                    <a:pt x="49" y="83"/>
                    <a:pt x="49" y="83"/>
                    <a:pt x="49" y="83"/>
                  </a:cubicBezTo>
                  <a:cubicBezTo>
                    <a:pt x="50" y="82"/>
                    <a:pt x="50" y="82"/>
                    <a:pt x="50" y="82"/>
                  </a:cubicBezTo>
                  <a:cubicBezTo>
                    <a:pt x="17" y="28"/>
                    <a:pt x="17" y="28"/>
                    <a:pt x="17" y="28"/>
                  </a:cubicBezTo>
                  <a:cubicBezTo>
                    <a:pt x="13" y="24"/>
                    <a:pt x="13" y="24"/>
                    <a:pt x="13" y="24"/>
                  </a:cubicBezTo>
                  <a:moveTo>
                    <a:pt x="168" y="15"/>
                  </a:moveTo>
                  <a:cubicBezTo>
                    <a:pt x="168" y="15"/>
                    <a:pt x="167" y="15"/>
                    <a:pt x="166" y="15"/>
                  </a:cubicBezTo>
                  <a:cubicBezTo>
                    <a:pt x="168" y="39"/>
                    <a:pt x="168" y="39"/>
                    <a:pt x="168" y="39"/>
                  </a:cubicBezTo>
                  <a:cubicBezTo>
                    <a:pt x="170" y="39"/>
                    <a:pt x="170" y="39"/>
                    <a:pt x="170" y="39"/>
                  </a:cubicBezTo>
                  <a:cubicBezTo>
                    <a:pt x="168" y="15"/>
                    <a:pt x="168" y="15"/>
                    <a:pt x="168" y="15"/>
                  </a:cubicBezTo>
                  <a:moveTo>
                    <a:pt x="153" y="0"/>
                  </a:moveTo>
                  <a:cubicBezTo>
                    <a:pt x="3" y="3"/>
                    <a:pt x="3" y="3"/>
                    <a:pt x="3" y="3"/>
                  </a:cubicBezTo>
                  <a:cubicBezTo>
                    <a:pt x="0" y="3"/>
                    <a:pt x="0" y="3"/>
                    <a:pt x="0" y="3"/>
                  </a:cubicBezTo>
                  <a:cubicBezTo>
                    <a:pt x="2" y="6"/>
                    <a:pt x="2" y="6"/>
                    <a:pt x="2" y="6"/>
                  </a:cubicBezTo>
                  <a:cubicBezTo>
                    <a:pt x="10" y="19"/>
                    <a:pt x="10" y="19"/>
                    <a:pt x="10" y="19"/>
                  </a:cubicBezTo>
                  <a:cubicBezTo>
                    <a:pt x="14" y="23"/>
                    <a:pt x="14" y="23"/>
                    <a:pt x="14" y="23"/>
                  </a:cubicBezTo>
                  <a:cubicBezTo>
                    <a:pt x="3" y="5"/>
                    <a:pt x="3" y="5"/>
                    <a:pt x="3" y="5"/>
                  </a:cubicBezTo>
                  <a:cubicBezTo>
                    <a:pt x="153" y="2"/>
                    <a:pt x="153" y="2"/>
                    <a:pt x="153" y="2"/>
                  </a:cubicBezTo>
                  <a:cubicBezTo>
                    <a:pt x="153" y="1"/>
                    <a:pt x="153" y="0"/>
                    <a:pt x="153"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3" name="Freeform 13">
              <a:extLst>
                <a:ext uri="{FF2B5EF4-FFF2-40B4-BE49-F238E27FC236}">
                  <a16:creationId xmlns:a16="http://schemas.microsoft.com/office/drawing/2014/main" id="{E9397C78-745B-4E08-B9B5-94BAB14B0115}"/>
                </a:ext>
              </a:extLst>
            </p:cNvPr>
            <p:cNvSpPr>
              <a:spLocks noEditPoints="1"/>
            </p:cNvSpPr>
            <p:nvPr/>
          </p:nvSpPr>
          <p:spPr bwMode="auto">
            <a:xfrm>
              <a:off x="6347404" y="2912946"/>
              <a:ext cx="473718" cy="781438"/>
            </a:xfrm>
            <a:custGeom>
              <a:avLst/>
              <a:gdLst>
                <a:gd name="T0" fmla="*/ 17 w 275"/>
                <a:gd name="T1" fmla="*/ 496 h 499"/>
                <a:gd name="T2" fmla="*/ 33 w 275"/>
                <a:gd name="T3" fmla="*/ 470 h 499"/>
                <a:gd name="T4" fmla="*/ 19 w 275"/>
                <a:gd name="T5" fmla="*/ 458 h 499"/>
                <a:gd name="T6" fmla="*/ 31 w 275"/>
                <a:gd name="T7" fmla="*/ 463 h 499"/>
                <a:gd name="T8" fmla="*/ 47 w 275"/>
                <a:gd name="T9" fmla="*/ 430 h 499"/>
                <a:gd name="T10" fmla="*/ 52 w 275"/>
                <a:gd name="T11" fmla="*/ 430 h 499"/>
                <a:gd name="T12" fmla="*/ 71 w 275"/>
                <a:gd name="T13" fmla="*/ 385 h 499"/>
                <a:gd name="T14" fmla="*/ 73 w 275"/>
                <a:gd name="T15" fmla="*/ 390 h 499"/>
                <a:gd name="T16" fmla="*/ 9 w 275"/>
                <a:gd name="T17" fmla="*/ 385 h 499"/>
                <a:gd name="T18" fmla="*/ 19 w 275"/>
                <a:gd name="T19" fmla="*/ 451 h 499"/>
                <a:gd name="T20" fmla="*/ 14 w 275"/>
                <a:gd name="T21" fmla="*/ 380 h 499"/>
                <a:gd name="T22" fmla="*/ 9 w 275"/>
                <a:gd name="T23" fmla="*/ 363 h 499"/>
                <a:gd name="T24" fmla="*/ 12 w 275"/>
                <a:gd name="T25" fmla="*/ 363 h 499"/>
                <a:gd name="T26" fmla="*/ 73 w 275"/>
                <a:gd name="T27" fmla="*/ 380 h 499"/>
                <a:gd name="T28" fmla="*/ 92 w 275"/>
                <a:gd name="T29" fmla="*/ 344 h 499"/>
                <a:gd name="T30" fmla="*/ 88 w 275"/>
                <a:gd name="T31" fmla="*/ 354 h 499"/>
                <a:gd name="T32" fmla="*/ 97 w 275"/>
                <a:gd name="T33" fmla="*/ 347 h 499"/>
                <a:gd name="T34" fmla="*/ 7 w 275"/>
                <a:gd name="T35" fmla="*/ 349 h 499"/>
                <a:gd name="T36" fmla="*/ 12 w 275"/>
                <a:gd name="T37" fmla="*/ 359 h 499"/>
                <a:gd name="T38" fmla="*/ 12 w 275"/>
                <a:gd name="T39" fmla="*/ 337 h 499"/>
                <a:gd name="T40" fmla="*/ 95 w 275"/>
                <a:gd name="T41" fmla="*/ 342 h 499"/>
                <a:gd name="T42" fmla="*/ 114 w 275"/>
                <a:gd name="T43" fmla="*/ 304 h 499"/>
                <a:gd name="T44" fmla="*/ 118 w 275"/>
                <a:gd name="T45" fmla="*/ 302 h 499"/>
                <a:gd name="T46" fmla="*/ 5 w 275"/>
                <a:gd name="T47" fmla="*/ 283 h 499"/>
                <a:gd name="T48" fmla="*/ 7 w 275"/>
                <a:gd name="T49" fmla="*/ 285 h 499"/>
                <a:gd name="T50" fmla="*/ 118 w 275"/>
                <a:gd name="T51" fmla="*/ 292 h 499"/>
                <a:gd name="T52" fmla="*/ 135 w 275"/>
                <a:gd name="T53" fmla="*/ 259 h 499"/>
                <a:gd name="T54" fmla="*/ 5 w 275"/>
                <a:gd name="T55" fmla="*/ 278 h 499"/>
                <a:gd name="T56" fmla="*/ 0 w 275"/>
                <a:gd name="T57" fmla="*/ 233 h 499"/>
                <a:gd name="T58" fmla="*/ 5 w 275"/>
                <a:gd name="T59" fmla="*/ 233 h 499"/>
                <a:gd name="T60" fmla="*/ 149 w 275"/>
                <a:gd name="T61" fmla="*/ 233 h 499"/>
                <a:gd name="T62" fmla="*/ 154 w 275"/>
                <a:gd name="T63" fmla="*/ 233 h 499"/>
                <a:gd name="T64" fmla="*/ 0 w 275"/>
                <a:gd name="T65" fmla="*/ 228 h 499"/>
                <a:gd name="T66" fmla="*/ 168 w 275"/>
                <a:gd name="T67" fmla="*/ 207 h 499"/>
                <a:gd name="T68" fmla="*/ 156 w 275"/>
                <a:gd name="T69" fmla="*/ 228 h 499"/>
                <a:gd name="T70" fmla="*/ 166 w 275"/>
                <a:gd name="T71" fmla="*/ 202 h 499"/>
                <a:gd name="T72" fmla="*/ 2 w 275"/>
                <a:gd name="T73" fmla="*/ 202 h 499"/>
                <a:gd name="T74" fmla="*/ 0 w 275"/>
                <a:gd name="T75" fmla="*/ 207 h 499"/>
                <a:gd name="T76" fmla="*/ 5 w 275"/>
                <a:gd name="T77" fmla="*/ 207 h 499"/>
                <a:gd name="T78" fmla="*/ 218 w 275"/>
                <a:gd name="T79" fmla="*/ 48 h 499"/>
                <a:gd name="T80" fmla="*/ 7 w 275"/>
                <a:gd name="T81" fmla="*/ 202 h 499"/>
                <a:gd name="T82" fmla="*/ 246 w 275"/>
                <a:gd name="T83" fmla="*/ 48 h 499"/>
                <a:gd name="T84" fmla="*/ 168 w 275"/>
                <a:gd name="T85" fmla="*/ 197 h 499"/>
                <a:gd name="T86" fmla="*/ 232 w 275"/>
                <a:gd name="T87" fmla="*/ 83 h 499"/>
                <a:gd name="T88" fmla="*/ 263 w 275"/>
                <a:gd name="T89" fmla="*/ 14 h 499"/>
                <a:gd name="T90" fmla="*/ 275 w 275"/>
                <a:gd name="T91" fmla="*/ 0 h 499"/>
                <a:gd name="T92" fmla="*/ 222 w 275"/>
                <a:gd name="T93" fmla="*/ 43 h 499"/>
                <a:gd name="T94" fmla="*/ 253 w 275"/>
                <a:gd name="T95" fmla="*/ 4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5" h="499">
                  <a:moveTo>
                    <a:pt x="14" y="454"/>
                  </a:moveTo>
                  <a:lnTo>
                    <a:pt x="17" y="485"/>
                  </a:lnTo>
                  <a:lnTo>
                    <a:pt x="17" y="496"/>
                  </a:lnTo>
                  <a:lnTo>
                    <a:pt x="19" y="499"/>
                  </a:lnTo>
                  <a:lnTo>
                    <a:pt x="24" y="487"/>
                  </a:lnTo>
                  <a:lnTo>
                    <a:pt x="33" y="470"/>
                  </a:lnTo>
                  <a:lnTo>
                    <a:pt x="28" y="468"/>
                  </a:lnTo>
                  <a:lnTo>
                    <a:pt x="19" y="485"/>
                  </a:lnTo>
                  <a:lnTo>
                    <a:pt x="19" y="458"/>
                  </a:lnTo>
                  <a:lnTo>
                    <a:pt x="14" y="454"/>
                  </a:lnTo>
                  <a:close/>
                  <a:moveTo>
                    <a:pt x="47" y="430"/>
                  </a:moveTo>
                  <a:lnTo>
                    <a:pt x="31" y="463"/>
                  </a:lnTo>
                  <a:lnTo>
                    <a:pt x="33" y="466"/>
                  </a:lnTo>
                  <a:lnTo>
                    <a:pt x="52" y="435"/>
                  </a:lnTo>
                  <a:lnTo>
                    <a:pt x="47" y="430"/>
                  </a:lnTo>
                  <a:close/>
                  <a:moveTo>
                    <a:pt x="57" y="413"/>
                  </a:moveTo>
                  <a:lnTo>
                    <a:pt x="50" y="425"/>
                  </a:lnTo>
                  <a:lnTo>
                    <a:pt x="52" y="430"/>
                  </a:lnTo>
                  <a:lnTo>
                    <a:pt x="57" y="420"/>
                  </a:lnTo>
                  <a:lnTo>
                    <a:pt x="57" y="413"/>
                  </a:lnTo>
                  <a:close/>
                  <a:moveTo>
                    <a:pt x="71" y="385"/>
                  </a:moveTo>
                  <a:lnTo>
                    <a:pt x="59" y="409"/>
                  </a:lnTo>
                  <a:lnTo>
                    <a:pt x="62" y="416"/>
                  </a:lnTo>
                  <a:lnTo>
                    <a:pt x="73" y="390"/>
                  </a:lnTo>
                  <a:lnTo>
                    <a:pt x="71" y="385"/>
                  </a:lnTo>
                  <a:close/>
                  <a:moveTo>
                    <a:pt x="9" y="375"/>
                  </a:moveTo>
                  <a:lnTo>
                    <a:pt x="9" y="385"/>
                  </a:lnTo>
                  <a:lnTo>
                    <a:pt x="9" y="390"/>
                  </a:lnTo>
                  <a:lnTo>
                    <a:pt x="14" y="449"/>
                  </a:lnTo>
                  <a:lnTo>
                    <a:pt x="19" y="451"/>
                  </a:lnTo>
                  <a:lnTo>
                    <a:pt x="14" y="387"/>
                  </a:lnTo>
                  <a:lnTo>
                    <a:pt x="14" y="382"/>
                  </a:lnTo>
                  <a:lnTo>
                    <a:pt x="14" y="380"/>
                  </a:lnTo>
                  <a:lnTo>
                    <a:pt x="9" y="375"/>
                  </a:lnTo>
                  <a:close/>
                  <a:moveTo>
                    <a:pt x="12" y="363"/>
                  </a:moveTo>
                  <a:lnTo>
                    <a:pt x="9" y="363"/>
                  </a:lnTo>
                  <a:lnTo>
                    <a:pt x="9" y="366"/>
                  </a:lnTo>
                  <a:lnTo>
                    <a:pt x="14" y="373"/>
                  </a:lnTo>
                  <a:lnTo>
                    <a:pt x="12" y="363"/>
                  </a:lnTo>
                  <a:close/>
                  <a:moveTo>
                    <a:pt x="90" y="359"/>
                  </a:moveTo>
                  <a:lnTo>
                    <a:pt x="85" y="359"/>
                  </a:lnTo>
                  <a:lnTo>
                    <a:pt x="73" y="380"/>
                  </a:lnTo>
                  <a:lnTo>
                    <a:pt x="76" y="385"/>
                  </a:lnTo>
                  <a:lnTo>
                    <a:pt x="90" y="359"/>
                  </a:lnTo>
                  <a:close/>
                  <a:moveTo>
                    <a:pt x="92" y="344"/>
                  </a:moveTo>
                  <a:lnTo>
                    <a:pt x="92" y="344"/>
                  </a:lnTo>
                  <a:lnTo>
                    <a:pt x="88" y="352"/>
                  </a:lnTo>
                  <a:lnTo>
                    <a:pt x="88" y="354"/>
                  </a:lnTo>
                  <a:lnTo>
                    <a:pt x="92" y="354"/>
                  </a:lnTo>
                  <a:lnTo>
                    <a:pt x="95" y="349"/>
                  </a:lnTo>
                  <a:lnTo>
                    <a:pt x="97" y="347"/>
                  </a:lnTo>
                  <a:lnTo>
                    <a:pt x="92" y="344"/>
                  </a:lnTo>
                  <a:close/>
                  <a:moveTo>
                    <a:pt x="7" y="337"/>
                  </a:moveTo>
                  <a:lnTo>
                    <a:pt x="7" y="349"/>
                  </a:lnTo>
                  <a:lnTo>
                    <a:pt x="7" y="356"/>
                  </a:lnTo>
                  <a:lnTo>
                    <a:pt x="9" y="359"/>
                  </a:lnTo>
                  <a:lnTo>
                    <a:pt x="12" y="359"/>
                  </a:lnTo>
                  <a:lnTo>
                    <a:pt x="12" y="352"/>
                  </a:lnTo>
                  <a:lnTo>
                    <a:pt x="12" y="344"/>
                  </a:lnTo>
                  <a:lnTo>
                    <a:pt x="12" y="337"/>
                  </a:lnTo>
                  <a:lnTo>
                    <a:pt x="7" y="337"/>
                  </a:lnTo>
                  <a:close/>
                  <a:moveTo>
                    <a:pt x="114" y="304"/>
                  </a:moveTo>
                  <a:lnTo>
                    <a:pt x="95" y="342"/>
                  </a:lnTo>
                  <a:lnTo>
                    <a:pt x="99" y="342"/>
                  </a:lnTo>
                  <a:lnTo>
                    <a:pt x="116" y="307"/>
                  </a:lnTo>
                  <a:lnTo>
                    <a:pt x="114" y="304"/>
                  </a:lnTo>
                  <a:close/>
                  <a:moveTo>
                    <a:pt x="116" y="297"/>
                  </a:moveTo>
                  <a:lnTo>
                    <a:pt x="114" y="302"/>
                  </a:lnTo>
                  <a:lnTo>
                    <a:pt x="118" y="302"/>
                  </a:lnTo>
                  <a:lnTo>
                    <a:pt x="121" y="297"/>
                  </a:lnTo>
                  <a:lnTo>
                    <a:pt x="116" y="297"/>
                  </a:lnTo>
                  <a:close/>
                  <a:moveTo>
                    <a:pt x="5" y="283"/>
                  </a:moveTo>
                  <a:lnTo>
                    <a:pt x="7" y="333"/>
                  </a:lnTo>
                  <a:lnTo>
                    <a:pt x="12" y="335"/>
                  </a:lnTo>
                  <a:lnTo>
                    <a:pt x="7" y="285"/>
                  </a:lnTo>
                  <a:lnTo>
                    <a:pt x="5" y="283"/>
                  </a:lnTo>
                  <a:close/>
                  <a:moveTo>
                    <a:pt x="135" y="259"/>
                  </a:moveTo>
                  <a:lnTo>
                    <a:pt x="118" y="292"/>
                  </a:lnTo>
                  <a:lnTo>
                    <a:pt x="123" y="292"/>
                  </a:lnTo>
                  <a:lnTo>
                    <a:pt x="140" y="261"/>
                  </a:lnTo>
                  <a:lnTo>
                    <a:pt x="135" y="259"/>
                  </a:lnTo>
                  <a:close/>
                  <a:moveTo>
                    <a:pt x="7" y="254"/>
                  </a:moveTo>
                  <a:lnTo>
                    <a:pt x="2" y="254"/>
                  </a:lnTo>
                  <a:lnTo>
                    <a:pt x="5" y="278"/>
                  </a:lnTo>
                  <a:lnTo>
                    <a:pt x="7" y="280"/>
                  </a:lnTo>
                  <a:lnTo>
                    <a:pt x="7" y="254"/>
                  </a:lnTo>
                  <a:close/>
                  <a:moveTo>
                    <a:pt x="0" y="233"/>
                  </a:moveTo>
                  <a:lnTo>
                    <a:pt x="2" y="250"/>
                  </a:lnTo>
                  <a:lnTo>
                    <a:pt x="7" y="250"/>
                  </a:lnTo>
                  <a:lnTo>
                    <a:pt x="5" y="233"/>
                  </a:lnTo>
                  <a:lnTo>
                    <a:pt x="0" y="233"/>
                  </a:lnTo>
                  <a:close/>
                  <a:moveTo>
                    <a:pt x="154" y="233"/>
                  </a:moveTo>
                  <a:lnTo>
                    <a:pt x="149" y="233"/>
                  </a:lnTo>
                  <a:lnTo>
                    <a:pt x="137" y="257"/>
                  </a:lnTo>
                  <a:lnTo>
                    <a:pt x="142" y="257"/>
                  </a:lnTo>
                  <a:lnTo>
                    <a:pt x="154" y="233"/>
                  </a:lnTo>
                  <a:close/>
                  <a:moveTo>
                    <a:pt x="5" y="216"/>
                  </a:moveTo>
                  <a:lnTo>
                    <a:pt x="0" y="216"/>
                  </a:lnTo>
                  <a:lnTo>
                    <a:pt x="0" y="228"/>
                  </a:lnTo>
                  <a:lnTo>
                    <a:pt x="5" y="228"/>
                  </a:lnTo>
                  <a:lnTo>
                    <a:pt x="5" y="216"/>
                  </a:lnTo>
                  <a:close/>
                  <a:moveTo>
                    <a:pt x="168" y="207"/>
                  </a:moveTo>
                  <a:lnTo>
                    <a:pt x="163" y="207"/>
                  </a:lnTo>
                  <a:lnTo>
                    <a:pt x="151" y="228"/>
                  </a:lnTo>
                  <a:lnTo>
                    <a:pt x="156" y="228"/>
                  </a:lnTo>
                  <a:lnTo>
                    <a:pt x="168" y="207"/>
                  </a:lnTo>
                  <a:close/>
                  <a:moveTo>
                    <a:pt x="166" y="202"/>
                  </a:moveTo>
                  <a:lnTo>
                    <a:pt x="166" y="202"/>
                  </a:lnTo>
                  <a:lnTo>
                    <a:pt x="166" y="202"/>
                  </a:lnTo>
                  <a:lnTo>
                    <a:pt x="166" y="202"/>
                  </a:lnTo>
                  <a:close/>
                  <a:moveTo>
                    <a:pt x="2" y="202"/>
                  </a:moveTo>
                  <a:lnTo>
                    <a:pt x="0" y="202"/>
                  </a:lnTo>
                  <a:lnTo>
                    <a:pt x="0" y="204"/>
                  </a:lnTo>
                  <a:lnTo>
                    <a:pt x="0" y="207"/>
                  </a:lnTo>
                  <a:lnTo>
                    <a:pt x="0" y="212"/>
                  </a:lnTo>
                  <a:lnTo>
                    <a:pt x="5" y="212"/>
                  </a:lnTo>
                  <a:lnTo>
                    <a:pt x="5" y="207"/>
                  </a:lnTo>
                  <a:lnTo>
                    <a:pt x="5" y="207"/>
                  </a:lnTo>
                  <a:lnTo>
                    <a:pt x="2" y="202"/>
                  </a:lnTo>
                  <a:close/>
                  <a:moveTo>
                    <a:pt x="218" y="48"/>
                  </a:moveTo>
                  <a:lnTo>
                    <a:pt x="208" y="50"/>
                  </a:lnTo>
                  <a:lnTo>
                    <a:pt x="7" y="200"/>
                  </a:lnTo>
                  <a:lnTo>
                    <a:pt x="7" y="202"/>
                  </a:lnTo>
                  <a:lnTo>
                    <a:pt x="218" y="48"/>
                  </a:lnTo>
                  <a:close/>
                  <a:moveTo>
                    <a:pt x="251" y="45"/>
                  </a:moveTo>
                  <a:lnTo>
                    <a:pt x="246" y="48"/>
                  </a:lnTo>
                  <a:lnTo>
                    <a:pt x="230" y="81"/>
                  </a:lnTo>
                  <a:lnTo>
                    <a:pt x="220" y="98"/>
                  </a:lnTo>
                  <a:lnTo>
                    <a:pt x="168" y="197"/>
                  </a:lnTo>
                  <a:lnTo>
                    <a:pt x="170" y="197"/>
                  </a:lnTo>
                  <a:lnTo>
                    <a:pt x="173" y="197"/>
                  </a:lnTo>
                  <a:lnTo>
                    <a:pt x="232" y="83"/>
                  </a:lnTo>
                  <a:lnTo>
                    <a:pt x="241" y="64"/>
                  </a:lnTo>
                  <a:lnTo>
                    <a:pt x="251" y="45"/>
                  </a:lnTo>
                  <a:close/>
                  <a:moveTo>
                    <a:pt x="263" y="14"/>
                  </a:moveTo>
                  <a:lnTo>
                    <a:pt x="263" y="14"/>
                  </a:lnTo>
                  <a:lnTo>
                    <a:pt x="263" y="14"/>
                  </a:lnTo>
                  <a:close/>
                  <a:moveTo>
                    <a:pt x="275" y="0"/>
                  </a:moveTo>
                  <a:lnTo>
                    <a:pt x="260" y="12"/>
                  </a:lnTo>
                  <a:lnTo>
                    <a:pt x="215" y="45"/>
                  </a:lnTo>
                  <a:lnTo>
                    <a:pt x="222" y="43"/>
                  </a:lnTo>
                  <a:lnTo>
                    <a:pt x="263" y="14"/>
                  </a:lnTo>
                  <a:lnTo>
                    <a:pt x="249" y="43"/>
                  </a:lnTo>
                  <a:lnTo>
                    <a:pt x="253" y="43"/>
                  </a:lnTo>
                  <a:lnTo>
                    <a:pt x="265" y="17"/>
                  </a:lnTo>
                  <a:lnTo>
                    <a:pt x="275"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4" name="Freeform 14">
              <a:extLst>
                <a:ext uri="{FF2B5EF4-FFF2-40B4-BE49-F238E27FC236}">
                  <a16:creationId xmlns:a16="http://schemas.microsoft.com/office/drawing/2014/main" id="{A732B614-8B80-494F-88E0-F6397C761F42}"/>
                </a:ext>
              </a:extLst>
            </p:cNvPr>
            <p:cNvSpPr>
              <a:spLocks noEditPoints="1"/>
            </p:cNvSpPr>
            <p:nvPr/>
          </p:nvSpPr>
          <p:spPr bwMode="auto">
            <a:xfrm>
              <a:off x="6347404" y="2912946"/>
              <a:ext cx="473718" cy="781438"/>
            </a:xfrm>
            <a:custGeom>
              <a:avLst/>
              <a:gdLst>
                <a:gd name="T0" fmla="*/ 17 w 275"/>
                <a:gd name="T1" fmla="*/ 496 h 499"/>
                <a:gd name="T2" fmla="*/ 33 w 275"/>
                <a:gd name="T3" fmla="*/ 470 h 499"/>
                <a:gd name="T4" fmla="*/ 19 w 275"/>
                <a:gd name="T5" fmla="*/ 458 h 499"/>
                <a:gd name="T6" fmla="*/ 31 w 275"/>
                <a:gd name="T7" fmla="*/ 463 h 499"/>
                <a:gd name="T8" fmla="*/ 47 w 275"/>
                <a:gd name="T9" fmla="*/ 430 h 499"/>
                <a:gd name="T10" fmla="*/ 52 w 275"/>
                <a:gd name="T11" fmla="*/ 430 h 499"/>
                <a:gd name="T12" fmla="*/ 71 w 275"/>
                <a:gd name="T13" fmla="*/ 385 h 499"/>
                <a:gd name="T14" fmla="*/ 73 w 275"/>
                <a:gd name="T15" fmla="*/ 390 h 499"/>
                <a:gd name="T16" fmla="*/ 9 w 275"/>
                <a:gd name="T17" fmla="*/ 385 h 499"/>
                <a:gd name="T18" fmla="*/ 19 w 275"/>
                <a:gd name="T19" fmla="*/ 451 h 499"/>
                <a:gd name="T20" fmla="*/ 14 w 275"/>
                <a:gd name="T21" fmla="*/ 380 h 499"/>
                <a:gd name="T22" fmla="*/ 9 w 275"/>
                <a:gd name="T23" fmla="*/ 363 h 499"/>
                <a:gd name="T24" fmla="*/ 12 w 275"/>
                <a:gd name="T25" fmla="*/ 363 h 499"/>
                <a:gd name="T26" fmla="*/ 73 w 275"/>
                <a:gd name="T27" fmla="*/ 380 h 499"/>
                <a:gd name="T28" fmla="*/ 92 w 275"/>
                <a:gd name="T29" fmla="*/ 344 h 499"/>
                <a:gd name="T30" fmla="*/ 88 w 275"/>
                <a:gd name="T31" fmla="*/ 354 h 499"/>
                <a:gd name="T32" fmla="*/ 97 w 275"/>
                <a:gd name="T33" fmla="*/ 347 h 499"/>
                <a:gd name="T34" fmla="*/ 7 w 275"/>
                <a:gd name="T35" fmla="*/ 349 h 499"/>
                <a:gd name="T36" fmla="*/ 12 w 275"/>
                <a:gd name="T37" fmla="*/ 359 h 499"/>
                <a:gd name="T38" fmla="*/ 12 w 275"/>
                <a:gd name="T39" fmla="*/ 337 h 499"/>
                <a:gd name="T40" fmla="*/ 95 w 275"/>
                <a:gd name="T41" fmla="*/ 342 h 499"/>
                <a:gd name="T42" fmla="*/ 114 w 275"/>
                <a:gd name="T43" fmla="*/ 304 h 499"/>
                <a:gd name="T44" fmla="*/ 118 w 275"/>
                <a:gd name="T45" fmla="*/ 302 h 499"/>
                <a:gd name="T46" fmla="*/ 5 w 275"/>
                <a:gd name="T47" fmla="*/ 283 h 499"/>
                <a:gd name="T48" fmla="*/ 7 w 275"/>
                <a:gd name="T49" fmla="*/ 285 h 499"/>
                <a:gd name="T50" fmla="*/ 118 w 275"/>
                <a:gd name="T51" fmla="*/ 292 h 499"/>
                <a:gd name="T52" fmla="*/ 135 w 275"/>
                <a:gd name="T53" fmla="*/ 259 h 499"/>
                <a:gd name="T54" fmla="*/ 5 w 275"/>
                <a:gd name="T55" fmla="*/ 278 h 499"/>
                <a:gd name="T56" fmla="*/ 0 w 275"/>
                <a:gd name="T57" fmla="*/ 233 h 499"/>
                <a:gd name="T58" fmla="*/ 5 w 275"/>
                <a:gd name="T59" fmla="*/ 233 h 499"/>
                <a:gd name="T60" fmla="*/ 149 w 275"/>
                <a:gd name="T61" fmla="*/ 233 h 499"/>
                <a:gd name="T62" fmla="*/ 154 w 275"/>
                <a:gd name="T63" fmla="*/ 233 h 499"/>
                <a:gd name="T64" fmla="*/ 0 w 275"/>
                <a:gd name="T65" fmla="*/ 228 h 499"/>
                <a:gd name="T66" fmla="*/ 168 w 275"/>
                <a:gd name="T67" fmla="*/ 207 h 499"/>
                <a:gd name="T68" fmla="*/ 156 w 275"/>
                <a:gd name="T69" fmla="*/ 228 h 499"/>
                <a:gd name="T70" fmla="*/ 166 w 275"/>
                <a:gd name="T71" fmla="*/ 202 h 499"/>
                <a:gd name="T72" fmla="*/ 2 w 275"/>
                <a:gd name="T73" fmla="*/ 202 h 499"/>
                <a:gd name="T74" fmla="*/ 0 w 275"/>
                <a:gd name="T75" fmla="*/ 207 h 499"/>
                <a:gd name="T76" fmla="*/ 5 w 275"/>
                <a:gd name="T77" fmla="*/ 207 h 499"/>
                <a:gd name="T78" fmla="*/ 218 w 275"/>
                <a:gd name="T79" fmla="*/ 48 h 499"/>
                <a:gd name="T80" fmla="*/ 7 w 275"/>
                <a:gd name="T81" fmla="*/ 202 h 499"/>
                <a:gd name="T82" fmla="*/ 246 w 275"/>
                <a:gd name="T83" fmla="*/ 48 h 499"/>
                <a:gd name="T84" fmla="*/ 168 w 275"/>
                <a:gd name="T85" fmla="*/ 197 h 499"/>
                <a:gd name="T86" fmla="*/ 232 w 275"/>
                <a:gd name="T87" fmla="*/ 83 h 499"/>
                <a:gd name="T88" fmla="*/ 263 w 275"/>
                <a:gd name="T89" fmla="*/ 14 h 499"/>
                <a:gd name="T90" fmla="*/ 275 w 275"/>
                <a:gd name="T91" fmla="*/ 0 h 499"/>
                <a:gd name="T92" fmla="*/ 222 w 275"/>
                <a:gd name="T93" fmla="*/ 43 h 499"/>
                <a:gd name="T94" fmla="*/ 253 w 275"/>
                <a:gd name="T95" fmla="*/ 43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5" h="499">
                  <a:moveTo>
                    <a:pt x="14" y="454"/>
                  </a:moveTo>
                  <a:lnTo>
                    <a:pt x="17" y="485"/>
                  </a:lnTo>
                  <a:lnTo>
                    <a:pt x="17" y="496"/>
                  </a:lnTo>
                  <a:lnTo>
                    <a:pt x="19" y="499"/>
                  </a:lnTo>
                  <a:lnTo>
                    <a:pt x="24" y="487"/>
                  </a:lnTo>
                  <a:lnTo>
                    <a:pt x="33" y="470"/>
                  </a:lnTo>
                  <a:lnTo>
                    <a:pt x="28" y="468"/>
                  </a:lnTo>
                  <a:lnTo>
                    <a:pt x="19" y="485"/>
                  </a:lnTo>
                  <a:lnTo>
                    <a:pt x="19" y="458"/>
                  </a:lnTo>
                  <a:lnTo>
                    <a:pt x="14" y="454"/>
                  </a:lnTo>
                  <a:moveTo>
                    <a:pt x="47" y="430"/>
                  </a:moveTo>
                  <a:lnTo>
                    <a:pt x="31" y="463"/>
                  </a:lnTo>
                  <a:lnTo>
                    <a:pt x="33" y="466"/>
                  </a:lnTo>
                  <a:lnTo>
                    <a:pt x="52" y="435"/>
                  </a:lnTo>
                  <a:lnTo>
                    <a:pt x="47" y="430"/>
                  </a:lnTo>
                  <a:moveTo>
                    <a:pt x="57" y="413"/>
                  </a:moveTo>
                  <a:lnTo>
                    <a:pt x="50" y="425"/>
                  </a:lnTo>
                  <a:lnTo>
                    <a:pt x="52" y="430"/>
                  </a:lnTo>
                  <a:lnTo>
                    <a:pt x="57" y="420"/>
                  </a:lnTo>
                  <a:lnTo>
                    <a:pt x="57" y="413"/>
                  </a:lnTo>
                  <a:moveTo>
                    <a:pt x="71" y="385"/>
                  </a:moveTo>
                  <a:lnTo>
                    <a:pt x="59" y="409"/>
                  </a:lnTo>
                  <a:lnTo>
                    <a:pt x="62" y="416"/>
                  </a:lnTo>
                  <a:lnTo>
                    <a:pt x="73" y="390"/>
                  </a:lnTo>
                  <a:lnTo>
                    <a:pt x="71" y="385"/>
                  </a:lnTo>
                  <a:moveTo>
                    <a:pt x="9" y="375"/>
                  </a:moveTo>
                  <a:lnTo>
                    <a:pt x="9" y="385"/>
                  </a:lnTo>
                  <a:lnTo>
                    <a:pt x="9" y="390"/>
                  </a:lnTo>
                  <a:lnTo>
                    <a:pt x="14" y="449"/>
                  </a:lnTo>
                  <a:lnTo>
                    <a:pt x="19" y="451"/>
                  </a:lnTo>
                  <a:lnTo>
                    <a:pt x="14" y="387"/>
                  </a:lnTo>
                  <a:lnTo>
                    <a:pt x="14" y="382"/>
                  </a:lnTo>
                  <a:lnTo>
                    <a:pt x="14" y="380"/>
                  </a:lnTo>
                  <a:lnTo>
                    <a:pt x="9" y="375"/>
                  </a:lnTo>
                  <a:moveTo>
                    <a:pt x="12" y="363"/>
                  </a:moveTo>
                  <a:lnTo>
                    <a:pt x="9" y="363"/>
                  </a:lnTo>
                  <a:lnTo>
                    <a:pt x="9" y="366"/>
                  </a:lnTo>
                  <a:lnTo>
                    <a:pt x="14" y="373"/>
                  </a:lnTo>
                  <a:lnTo>
                    <a:pt x="12" y="363"/>
                  </a:lnTo>
                  <a:moveTo>
                    <a:pt x="90" y="359"/>
                  </a:moveTo>
                  <a:lnTo>
                    <a:pt x="85" y="359"/>
                  </a:lnTo>
                  <a:lnTo>
                    <a:pt x="73" y="380"/>
                  </a:lnTo>
                  <a:lnTo>
                    <a:pt x="76" y="385"/>
                  </a:lnTo>
                  <a:lnTo>
                    <a:pt x="90" y="359"/>
                  </a:lnTo>
                  <a:moveTo>
                    <a:pt x="92" y="344"/>
                  </a:moveTo>
                  <a:lnTo>
                    <a:pt x="92" y="344"/>
                  </a:lnTo>
                  <a:lnTo>
                    <a:pt x="88" y="352"/>
                  </a:lnTo>
                  <a:lnTo>
                    <a:pt x="88" y="354"/>
                  </a:lnTo>
                  <a:lnTo>
                    <a:pt x="92" y="354"/>
                  </a:lnTo>
                  <a:lnTo>
                    <a:pt x="95" y="349"/>
                  </a:lnTo>
                  <a:lnTo>
                    <a:pt x="97" y="347"/>
                  </a:lnTo>
                  <a:lnTo>
                    <a:pt x="92" y="344"/>
                  </a:lnTo>
                  <a:moveTo>
                    <a:pt x="7" y="337"/>
                  </a:moveTo>
                  <a:lnTo>
                    <a:pt x="7" y="349"/>
                  </a:lnTo>
                  <a:lnTo>
                    <a:pt x="7" y="356"/>
                  </a:lnTo>
                  <a:lnTo>
                    <a:pt x="9" y="359"/>
                  </a:lnTo>
                  <a:lnTo>
                    <a:pt x="12" y="359"/>
                  </a:lnTo>
                  <a:lnTo>
                    <a:pt x="12" y="352"/>
                  </a:lnTo>
                  <a:lnTo>
                    <a:pt x="12" y="344"/>
                  </a:lnTo>
                  <a:lnTo>
                    <a:pt x="12" y="337"/>
                  </a:lnTo>
                  <a:lnTo>
                    <a:pt x="7" y="337"/>
                  </a:lnTo>
                  <a:moveTo>
                    <a:pt x="114" y="304"/>
                  </a:moveTo>
                  <a:lnTo>
                    <a:pt x="95" y="342"/>
                  </a:lnTo>
                  <a:lnTo>
                    <a:pt x="99" y="342"/>
                  </a:lnTo>
                  <a:lnTo>
                    <a:pt x="116" y="307"/>
                  </a:lnTo>
                  <a:lnTo>
                    <a:pt x="114" y="304"/>
                  </a:lnTo>
                  <a:moveTo>
                    <a:pt x="116" y="297"/>
                  </a:moveTo>
                  <a:lnTo>
                    <a:pt x="114" y="302"/>
                  </a:lnTo>
                  <a:lnTo>
                    <a:pt x="118" y="302"/>
                  </a:lnTo>
                  <a:lnTo>
                    <a:pt x="121" y="297"/>
                  </a:lnTo>
                  <a:lnTo>
                    <a:pt x="116" y="297"/>
                  </a:lnTo>
                  <a:moveTo>
                    <a:pt x="5" y="283"/>
                  </a:moveTo>
                  <a:lnTo>
                    <a:pt x="7" y="333"/>
                  </a:lnTo>
                  <a:lnTo>
                    <a:pt x="12" y="335"/>
                  </a:lnTo>
                  <a:lnTo>
                    <a:pt x="7" y="285"/>
                  </a:lnTo>
                  <a:lnTo>
                    <a:pt x="5" y="283"/>
                  </a:lnTo>
                  <a:moveTo>
                    <a:pt x="135" y="259"/>
                  </a:moveTo>
                  <a:lnTo>
                    <a:pt x="118" y="292"/>
                  </a:lnTo>
                  <a:lnTo>
                    <a:pt x="123" y="292"/>
                  </a:lnTo>
                  <a:lnTo>
                    <a:pt x="140" y="261"/>
                  </a:lnTo>
                  <a:lnTo>
                    <a:pt x="135" y="259"/>
                  </a:lnTo>
                  <a:moveTo>
                    <a:pt x="7" y="254"/>
                  </a:moveTo>
                  <a:lnTo>
                    <a:pt x="2" y="254"/>
                  </a:lnTo>
                  <a:lnTo>
                    <a:pt x="5" y="278"/>
                  </a:lnTo>
                  <a:lnTo>
                    <a:pt x="7" y="280"/>
                  </a:lnTo>
                  <a:lnTo>
                    <a:pt x="7" y="254"/>
                  </a:lnTo>
                  <a:moveTo>
                    <a:pt x="0" y="233"/>
                  </a:moveTo>
                  <a:lnTo>
                    <a:pt x="2" y="250"/>
                  </a:lnTo>
                  <a:lnTo>
                    <a:pt x="7" y="250"/>
                  </a:lnTo>
                  <a:lnTo>
                    <a:pt x="5" y="233"/>
                  </a:lnTo>
                  <a:lnTo>
                    <a:pt x="0" y="233"/>
                  </a:lnTo>
                  <a:moveTo>
                    <a:pt x="154" y="233"/>
                  </a:moveTo>
                  <a:lnTo>
                    <a:pt x="149" y="233"/>
                  </a:lnTo>
                  <a:lnTo>
                    <a:pt x="137" y="257"/>
                  </a:lnTo>
                  <a:lnTo>
                    <a:pt x="142" y="257"/>
                  </a:lnTo>
                  <a:lnTo>
                    <a:pt x="154" y="233"/>
                  </a:lnTo>
                  <a:moveTo>
                    <a:pt x="5" y="216"/>
                  </a:moveTo>
                  <a:lnTo>
                    <a:pt x="0" y="216"/>
                  </a:lnTo>
                  <a:lnTo>
                    <a:pt x="0" y="228"/>
                  </a:lnTo>
                  <a:lnTo>
                    <a:pt x="5" y="228"/>
                  </a:lnTo>
                  <a:lnTo>
                    <a:pt x="5" y="216"/>
                  </a:lnTo>
                  <a:moveTo>
                    <a:pt x="168" y="207"/>
                  </a:moveTo>
                  <a:lnTo>
                    <a:pt x="163" y="207"/>
                  </a:lnTo>
                  <a:lnTo>
                    <a:pt x="151" y="228"/>
                  </a:lnTo>
                  <a:lnTo>
                    <a:pt x="156" y="228"/>
                  </a:lnTo>
                  <a:lnTo>
                    <a:pt x="168" y="207"/>
                  </a:lnTo>
                  <a:moveTo>
                    <a:pt x="166" y="202"/>
                  </a:moveTo>
                  <a:lnTo>
                    <a:pt x="166" y="202"/>
                  </a:lnTo>
                  <a:lnTo>
                    <a:pt x="166" y="202"/>
                  </a:lnTo>
                  <a:lnTo>
                    <a:pt x="166" y="202"/>
                  </a:lnTo>
                  <a:moveTo>
                    <a:pt x="2" y="202"/>
                  </a:moveTo>
                  <a:lnTo>
                    <a:pt x="0" y="202"/>
                  </a:lnTo>
                  <a:lnTo>
                    <a:pt x="0" y="204"/>
                  </a:lnTo>
                  <a:lnTo>
                    <a:pt x="0" y="207"/>
                  </a:lnTo>
                  <a:lnTo>
                    <a:pt x="0" y="212"/>
                  </a:lnTo>
                  <a:lnTo>
                    <a:pt x="5" y="212"/>
                  </a:lnTo>
                  <a:lnTo>
                    <a:pt x="5" y="207"/>
                  </a:lnTo>
                  <a:lnTo>
                    <a:pt x="5" y="207"/>
                  </a:lnTo>
                  <a:lnTo>
                    <a:pt x="2" y="202"/>
                  </a:lnTo>
                  <a:moveTo>
                    <a:pt x="218" y="48"/>
                  </a:moveTo>
                  <a:lnTo>
                    <a:pt x="208" y="50"/>
                  </a:lnTo>
                  <a:lnTo>
                    <a:pt x="7" y="200"/>
                  </a:lnTo>
                  <a:lnTo>
                    <a:pt x="7" y="202"/>
                  </a:lnTo>
                  <a:lnTo>
                    <a:pt x="218" y="48"/>
                  </a:lnTo>
                  <a:moveTo>
                    <a:pt x="251" y="45"/>
                  </a:moveTo>
                  <a:lnTo>
                    <a:pt x="246" y="48"/>
                  </a:lnTo>
                  <a:lnTo>
                    <a:pt x="230" y="81"/>
                  </a:lnTo>
                  <a:lnTo>
                    <a:pt x="220" y="98"/>
                  </a:lnTo>
                  <a:lnTo>
                    <a:pt x="168" y="197"/>
                  </a:lnTo>
                  <a:lnTo>
                    <a:pt x="170" y="197"/>
                  </a:lnTo>
                  <a:lnTo>
                    <a:pt x="173" y="197"/>
                  </a:lnTo>
                  <a:lnTo>
                    <a:pt x="232" y="83"/>
                  </a:lnTo>
                  <a:lnTo>
                    <a:pt x="241" y="64"/>
                  </a:lnTo>
                  <a:lnTo>
                    <a:pt x="251" y="45"/>
                  </a:lnTo>
                  <a:moveTo>
                    <a:pt x="263" y="14"/>
                  </a:moveTo>
                  <a:lnTo>
                    <a:pt x="263" y="14"/>
                  </a:lnTo>
                  <a:lnTo>
                    <a:pt x="263" y="14"/>
                  </a:lnTo>
                  <a:moveTo>
                    <a:pt x="275" y="0"/>
                  </a:moveTo>
                  <a:lnTo>
                    <a:pt x="260" y="12"/>
                  </a:lnTo>
                  <a:lnTo>
                    <a:pt x="215" y="45"/>
                  </a:lnTo>
                  <a:lnTo>
                    <a:pt x="222" y="43"/>
                  </a:lnTo>
                  <a:lnTo>
                    <a:pt x="263" y="14"/>
                  </a:lnTo>
                  <a:lnTo>
                    <a:pt x="249" y="43"/>
                  </a:lnTo>
                  <a:lnTo>
                    <a:pt x="253" y="43"/>
                  </a:lnTo>
                  <a:lnTo>
                    <a:pt x="265" y="17"/>
                  </a:lnTo>
                  <a:lnTo>
                    <a:pt x="275"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5" name="Freeform 15">
              <a:extLst>
                <a:ext uri="{FF2B5EF4-FFF2-40B4-BE49-F238E27FC236}">
                  <a16:creationId xmlns:a16="http://schemas.microsoft.com/office/drawing/2014/main" id="{8B653D17-5C13-4423-AE04-4FCBC16CDEF1}"/>
                </a:ext>
              </a:extLst>
            </p:cNvPr>
            <p:cNvSpPr>
              <a:spLocks noEditPoints="1"/>
            </p:cNvSpPr>
            <p:nvPr/>
          </p:nvSpPr>
          <p:spPr bwMode="auto">
            <a:xfrm>
              <a:off x="4667858" y="3096168"/>
              <a:ext cx="978442" cy="441615"/>
            </a:xfrm>
            <a:custGeom>
              <a:avLst/>
              <a:gdLst>
                <a:gd name="T0" fmla="*/ 235 w 240"/>
                <a:gd name="T1" fmla="*/ 119 h 119"/>
                <a:gd name="T2" fmla="*/ 240 w 240"/>
                <a:gd name="T3" fmla="*/ 114 h 119"/>
                <a:gd name="T4" fmla="*/ 240 w 240"/>
                <a:gd name="T5" fmla="*/ 115 h 119"/>
                <a:gd name="T6" fmla="*/ 202 w 240"/>
                <a:gd name="T7" fmla="*/ 106 h 119"/>
                <a:gd name="T8" fmla="*/ 203 w 240"/>
                <a:gd name="T9" fmla="*/ 105 h 119"/>
                <a:gd name="T10" fmla="*/ 200 w 240"/>
                <a:gd name="T11" fmla="*/ 105 h 119"/>
                <a:gd name="T12" fmla="*/ 184 w 240"/>
                <a:gd name="T13" fmla="*/ 97 h 119"/>
                <a:gd name="T14" fmla="*/ 192 w 240"/>
                <a:gd name="T15" fmla="*/ 102 h 119"/>
                <a:gd name="T16" fmla="*/ 184 w 240"/>
                <a:gd name="T17" fmla="*/ 97 h 119"/>
                <a:gd name="T18" fmla="*/ 177 w 240"/>
                <a:gd name="T19" fmla="*/ 96 h 119"/>
                <a:gd name="T20" fmla="*/ 182 w 240"/>
                <a:gd name="T21" fmla="*/ 96 h 119"/>
                <a:gd name="T22" fmla="*/ 178 w 240"/>
                <a:gd name="T23" fmla="*/ 95 h 119"/>
                <a:gd name="T24" fmla="*/ 175 w 240"/>
                <a:gd name="T25" fmla="*/ 94 h 119"/>
                <a:gd name="T26" fmla="*/ 173 w 240"/>
                <a:gd name="T27" fmla="*/ 95 h 119"/>
                <a:gd name="T28" fmla="*/ 170 w 240"/>
                <a:gd name="T29" fmla="*/ 93 h 119"/>
                <a:gd name="T30" fmla="*/ 170 w 240"/>
                <a:gd name="T31" fmla="*/ 93 h 119"/>
                <a:gd name="T32" fmla="*/ 145 w 240"/>
                <a:gd name="T33" fmla="*/ 84 h 119"/>
                <a:gd name="T34" fmla="*/ 167 w 240"/>
                <a:gd name="T35" fmla="*/ 92 h 119"/>
                <a:gd name="T36" fmla="*/ 139 w 240"/>
                <a:gd name="T37" fmla="*/ 79 h 119"/>
                <a:gd name="T38" fmla="*/ 240 w 240"/>
                <a:gd name="T39" fmla="*/ 112 h 119"/>
                <a:gd name="T40" fmla="*/ 238 w 240"/>
                <a:gd name="T41" fmla="*/ 69 h 119"/>
                <a:gd name="T42" fmla="*/ 238 w 240"/>
                <a:gd name="T43" fmla="*/ 75 h 119"/>
                <a:gd name="T44" fmla="*/ 137 w 240"/>
                <a:gd name="T45" fmla="*/ 80 h 119"/>
                <a:gd name="T46" fmla="*/ 97 w 240"/>
                <a:gd name="T47" fmla="*/ 64 h 119"/>
                <a:gd name="T48" fmla="*/ 90 w 240"/>
                <a:gd name="T49" fmla="*/ 61 h 119"/>
                <a:gd name="T50" fmla="*/ 91 w 240"/>
                <a:gd name="T51" fmla="*/ 60 h 119"/>
                <a:gd name="T52" fmla="*/ 236 w 240"/>
                <a:gd name="T53" fmla="*/ 68 h 119"/>
                <a:gd name="T54" fmla="*/ 6 w 240"/>
                <a:gd name="T55" fmla="*/ 26 h 119"/>
                <a:gd name="T56" fmla="*/ 9 w 240"/>
                <a:gd name="T57" fmla="*/ 29 h 119"/>
                <a:gd name="T58" fmla="*/ 69 w 240"/>
                <a:gd name="T59" fmla="*/ 53 h 119"/>
                <a:gd name="T60" fmla="*/ 52 w 240"/>
                <a:gd name="T61" fmla="*/ 45 h 119"/>
                <a:gd name="T62" fmla="*/ 6 w 240"/>
                <a:gd name="T63" fmla="*/ 26 h 119"/>
                <a:gd name="T64" fmla="*/ 5 w 240"/>
                <a:gd name="T65" fmla="*/ 27 h 119"/>
                <a:gd name="T66" fmla="*/ 235 w 240"/>
                <a:gd name="T67" fmla="*/ 24 h 119"/>
                <a:gd name="T68" fmla="*/ 237 w 240"/>
                <a:gd name="T69" fmla="*/ 50 h 119"/>
                <a:gd name="T70" fmla="*/ 0 w 240"/>
                <a:gd name="T71" fmla="*/ 19 h 119"/>
                <a:gd name="T72" fmla="*/ 3 w 240"/>
                <a:gd name="T73" fmla="*/ 19 h 119"/>
                <a:gd name="T74" fmla="*/ 47 w 240"/>
                <a:gd name="T75" fmla="*/ 15 h 119"/>
                <a:gd name="T76" fmla="*/ 5 w 240"/>
                <a:gd name="T77" fmla="*/ 19 h 119"/>
                <a:gd name="T78" fmla="*/ 9 w 240"/>
                <a:gd name="T79" fmla="*/ 20 h 119"/>
                <a:gd name="T80" fmla="*/ 141 w 240"/>
                <a:gd name="T81" fmla="*/ 9 h 119"/>
                <a:gd name="T82" fmla="*/ 232 w 240"/>
                <a:gd name="T83" fmla="*/ 0 h 119"/>
                <a:gd name="T84" fmla="*/ 179 w 240"/>
                <a:gd name="T85" fmla="*/ 4 h 119"/>
                <a:gd name="T86" fmla="*/ 142 w 240"/>
                <a:gd name="T87" fmla="*/ 9 h 119"/>
                <a:gd name="T88" fmla="*/ 227 w 240"/>
                <a:gd name="T89" fmla="*/ 2 h 119"/>
                <a:gd name="T90" fmla="*/ 233 w 240"/>
                <a:gd name="T91" fmla="*/ 23 h 119"/>
                <a:gd name="T92" fmla="*/ 234 w 240"/>
                <a:gd name="T93" fmla="*/ 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 h="119">
                  <a:moveTo>
                    <a:pt x="228" y="115"/>
                  </a:moveTo>
                  <a:cubicBezTo>
                    <a:pt x="223" y="115"/>
                    <a:pt x="223" y="115"/>
                    <a:pt x="223" y="115"/>
                  </a:cubicBezTo>
                  <a:cubicBezTo>
                    <a:pt x="235" y="119"/>
                    <a:pt x="235" y="119"/>
                    <a:pt x="235" y="119"/>
                  </a:cubicBezTo>
                  <a:cubicBezTo>
                    <a:pt x="235" y="119"/>
                    <a:pt x="235" y="118"/>
                    <a:pt x="235" y="118"/>
                  </a:cubicBezTo>
                  <a:cubicBezTo>
                    <a:pt x="228" y="115"/>
                    <a:pt x="228" y="115"/>
                    <a:pt x="228" y="115"/>
                  </a:cubicBezTo>
                  <a:moveTo>
                    <a:pt x="240" y="114"/>
                  </a:moveTo>
                  <a:cubicBezTo>
                    <a:pt x="238" y="114"/>
                    <a:pt x="238" y="114"/>
                    <a:pt x="238" y="114"/>
                  </a:cubicBezTo>
                  <a:cubicBezTo>
                    <a:pt x="239" y="115"/>
                    <a:pt x="239" y="115"/>
                    <a:pt x="239" y="115"/>
                  </a:cubicBezTo>
                  <a:cubicBezTo>
                    <a:pt x="239" y="115"/>
                    <a:pt x="240" y="115"/>
                    <a:pt x="240" y="115"/>
                  </a:cubicBezTo>
                  <a:cubicBezTo>
                    <a:pt x="240" y="114"/>
                    <a:pt x="240" y="114"/>
                    <a:pt x="240" y="114"/>
                  </a:cubicBezTo>
                  <a:moveTo>
                    <a:pt x="203" y="105"/>
                  </a:moveTo>
                  <a:cubicBezTo>
                    <a:pt x="202" y="106"/>
                    <a:pt x="202" y="106"/>
                    <a:pt x="202" y="106"/>
                  </a:cubicBezTo>
                  <a:cubicBezTo>
                    <a:pt x="219" y="113"/>
                    <a:pt x="219" y="113"/>
                    <a:pt x="219" y="113"/>
                  </a:cubicBezTo>
                  <a:cubicBezTo>
                    <a:pt x="224" y="113"/>
                    <a:pt x="224" y="113"/>
                    <a:pt x="224" y="113"/>
                  </a:cubicBezTo>
                  <a:cubicBezTo>
                    <a:pt x="203" y="105"/>
                    <a:pt x="203" y="105"/>
                    <a:pt x="203" y="105"/>
                  </a:cubicBezTo>
                  <a:moveTo>
                    <a:pt x="194" y="101"/>
                  </a:moveTo>
                  <a:cubicBezTo>
                    <a:pt x="193" y="103"/>
                    <a:pt x="193" y="103"/>
                    <a:pt x="193" y="103"/>
                  </a:cubicBezTo>
                  <a:cubicBezTo>
                    <a:pt x="200" y="105"/>
                    <a:pt x="200" y="105"/>
                    <a:pt x="200" y="105"/>
                  </a:cubicBezTo>
                  <a:cubicBezTo>
                    <a:pt x="201" y="104"/>
                    <a:pt x="201" y="104"/>
                    <a:pt x="201" y="104"/>
                  </a:cubicBezTo>
                  <a:cubicBezTo>
                    <a:pt x="194" y="101"/>
                    <a:pt x="194" y="101"/>
                    <a:pt x="194" y="101"/>
                  </a:cubicBezTo>
                  <a:moveTo>
                    <a:pt x="184" y="97"/>
                  </a:moveTo>
                  <a:cubicBezTo>
                    <a:pt x="183" y="99"/>
                    <a:pt x="183" y="99"/>
                    <a:pt x="183" y="99"/>
                  </a:cubicBezTo>
                  <a:cubicBezTo>
                    <a:pt x="184" y="99"/>
                    <a:pt x="184" y="99"/>
                    <a:pt x="184" y="99"/>
                  </a:cubicBezTo>
                  <a:cubicBezTo>
                    <a:pt x="192" y="102"/>
                    <a:pt x="192" y="102"/>
                    <a:pt x="192" y="102"/>
                  </a:cubicBezTo>
                  <a:cubicBezTo>
                    <a:pt x="193" y="101"/>
                    <a:pt x="193" y="101"/>
                    <a:pt x="193" y="101"/>
                  </a:cubicBezTo>
                  <a:cubicBezTo>
                    <a:pt x="184" y="97"/>
                    <a:pt x="184" y="97"/>
                    <a:pt x="184" y="97"/>
                  </a:cubicBezTo>
                  <a:cubicBezTo>
                    <a:pt x="184" y="97"/>
                    <a:pt x="184" y="97"/>
                    <a:pt x="184" y="97"/>
                  </a:cubicBezTo>
                  <a:moveTo>
                    <a:pt x="175" y="94"/>
                  </a:moveTo>
                  <a:cubicBezTo>
                    <a:pt x="175" y="96"/>
                    <a:pt x="175" y="96"/>
                    <a:pt x="175" y="96"/>
                  </a:cubicBezTo>
                  <a:cubicBezTo>
                    <a:pt x="177" y="96"/>
                    <a:pt x="177" y="96"/>
                    <a:pt x="177" y="96"/>
                  </a:cubicBezTo>
                  <a:cubicBezTo>
                    <a:pt x="179" y="97"/>
                    <a:pt x="179" y="97"/>
                    <a:pt x="179" y="97"/>
                  </a:cubicBezTo>
                  <a:cubicBezTo>
                    <a:pt x="181" y="98"/>
                    <a:pt x="181" y="98"/>
                    <a:pt x="181" y="98"/>
                  </a:cubicBezTo>
                  <a:cubicBezTo>
                    <a:pt x="182" y="96"/>
                    <a:pt x="182" y="96"/>
                    <a:pt x="182" y="96"/>
                  </a:cubicBezTo>
                  <a:cubicBezTo>
                    <a:pt x="182" y="96"/>
                    <a:pt x="182" y="96"/>
                    <a:pt x="182" y="96"/>
                  </a:cubicBezTo>
                  <a:cubicBezTo>
                    <a:pt x="180" y="96"/>
                    <a:pt x="180" y="96"/>
                    <a:pt x="180" y="96"/>
                  </a:cubicBezTo>
                  <a:cubicBezTo>
                    <a:pt x="178" y="95"/>
                    <a:pt x="178" y="95"/>
                    <a:pt x="178" y="95"/>
                  </a:cubicBezTo>
                  <a:cubicBezTo>
                    <a:pt x="176" y="94"/>
                    <a:pt x="176" y="94"/>
                    <a:pt x="176" y="94"/>
                  </a:cubicBezTo>
                  <a:cubicBezTo>
                    <a:pt x="176" y="94"/>
                    <a:pt x="176" y="94"/>
                    <a:pt x="176" y="94"/>
                  </a:cubicBezTo>
                  <a:cubicBezTo>
                    <a:pt x="176" y="94"/>
                    <a:pt x="175" y="94"/>
                    <a:pt x="175" y="94"/>
                  </a:cubicBezTo>
                  <a:moveTo>
                    <a:pt x="172" y="93"/>
                  </a:moveTo>
                  <a:cubicBezTo>
                    <a:pt x="172" y="94"/>
                    <a:pt x="172" y="94"/>
                    <a:pt x="172" y="94"/>
                  </a:cubicBezTo>
                  <a:cubicBezTo>
                    <a:pt x="173" y="95"/>
                    <a:pt x="173" y="95"/>
                    <a:pt x="173" y="95"/>
                  </a:cubicBezTo>
                  <a:cubicBezTo>
                    <a:pt x="173" y="94"/>
                    <a:pt x="173" y="94"/>
                    <a:pt x="173" y="94"/>
                  </a:cubicBezTo>
                  <a:cubicBezTo>
                    <a:pt x="173" y="94"/>
                    <a:pt x="172" y="94"/>
                    <a:pt x="172" y="93"/>
                  </a:cubicBezTo>
                  <a:moveTo>
                    <a:pt x="170" y="93"/>
                  </a:moveTo>
                  <a:cubicBezTo>
                    <a:pt x="169" y="93"/>
                    <a:pt x="169" y="93"/>
                    <a:pt x="169" y="93"/>
                  </a:cubicBezTo>
                  <a:cubicBezTo>
                    <a:pt x="170" y="94"/>
                    <a:pt x="170" y="94"/>
                    <a:pt x="170" y="94"/>
                  </a:cubicBezTo>
                  <a:cubicBezTo>
                    <a:pt x="170" y="93"/>
                    <a:pt x="170" y="93"/>
                    <a:pt x="170" y="93"/>
                  </a:cubicBezTo>
                  <a:moveTo>
                    <a:pt x="139" y="79"/>
                  </a:moveTo>
                  <a:cubicBezTo>
                    <a:pt x="138" y="81"/>
                    <a:pt x="138" y="81"/>
                    <a:pt x="138" y="81"/>
                  </a:cubicBezTo>
                  <a:cubicBezTo>
                    <a:pt x="145" y="84"/>
                    <a:pt x="145" y="84"/>
                    <a:pt x="145" y="84"/>
                  </a:cubicBezTo>
                  <a:cubicBezTo>
                    <a:pt x="145" y="83"/>
                    <a:pt x="145" y="83"/>
                    <a:pt x="145" y="83"/>
                  </a:cubicBezTo>
                  <a:cubicBezTo>
                    <a:pt x="148" y="85"/>
                    <a:pt x="148" y="85"/>
                    <a:pt x="148" y="85"/>
                  </a:cubicBezTo>
                  <a:cubicBezTo>
                    <a:pt x="167" y="92"/>
                    <a:pt x="167" y="92"/>
                    <a:pt x="167" y="92"/>
                  </a:cubicBezTo>
                  <a:cubicBezTo>
                    <a:pt x="168" y="92"/>
                    <a:pt x="168" y="92"/>
                    <a:pt x="168" y="92"/>
                  </a:cubicBezTo>
                  <a:cubicBezTo>
                    <a:pt x="168" y="91"/>
                    <a:pt x="167" y="91"/>
                    <a:pt x="167" y="90"/>
                  </a:cubicBezTo>
                  <a:cubicBezTo>
                    <a:pt x="139" y="79"/>
                    <a:pt x="139" y="79"/>
                    <a:pt x="139" y="79"/>
                  </a:cubicBezTo>
                  <a:moveTo>
                    <a:pt x="236" y="77"/>
                  </a:moveTo>
                  <a:cubicBezTo>
                    <a:pt x="238" y="112"/>
                    <a:pt x="238" y="112"/>
                    <a:pt x="238" y="112"/>
                  </a:cubicBezTo>
                  <a:cubicBezTo>
                    <a:pt x="240" y="112"/>
                    <a:pt x="240" y="112"/>
                    <a:pt x="240" y="112"/>
                  </a:cubicBezTo>
                  <a:cubicBezTo>
                    <a:pt x="238" y="77"/>
                    <a:pt x="238" y="77"/>
                    <a:pt x="238" y="77"/>
                  </a:cubicBezTo>
                  <a:cubicBezTo>
                    <a:pt x="236" y="77"/>
                    <a:pt x="236" y="77"/>
                    <a:pt x="236" y="77"/>
                  </a:cubicBezTo>
                  <a:moveTo>
                    <a:pt x="238" y="69"/>
                  </a:moveTo>
                  <a:cubicBezTo>
                    <a:pt x="236" y="70"/>
                    <a:pt x="236" y="70"/>
                    <a:pt x="236" y="70"/>
                  </a:cubicBezTo>
                  <a:cubicBezTo>
                    <a:pt x="236" y="75"/>
                    <a:pt x="236" y="75"/>
                    <a:pt x="236" y="75"/>
                  </a:cubicBezTo>
                  <a:cubicBezTo>
                    <a:pt x="238" y="75"/>
                    <a:pt x="238" y="75"/>
                    <a:pt x="238" y="75"/>
                  </a:cubicBezTo>
                  <a:cubicBezTo>
                    <a:pt x="238" y="69"/>
                    <a:pt x="238" y="69"/>
                    <a:pt x="238" y="69"/>
                  </a:cubicBezTo>
                  <a:moveTo>
                    <a:pt x="97" y="64"/>
                  </a:moveTo>
                  <a:cubicBezTo>
                    <a:pt x="137" y="80"/>
                    <a:pt x="137" y="80"/>
                    <a:pt x="137" y="80"/>
                  </a:cubicBezTo>
                  <a:cubicBezTo>
                    <a:pt x="137" y="78"/>
                    <a:pt x="137" y="78"/>
                    <a:pt x="137" y="78"/>
                  </a:cubicBezTo>
                  <a:cubicBezTo>
                    <a:pt x="103" y="65"/>
                    <a:pt x="103" y="65"/>
                    <a:pt x="103" y="65"/>
                  </a:cubicBezTo>
                  <a:cubicBezTo>
                    <a:pt x="97" y="64"/>
                    <a:pt x="97" y="64"/>
                    <a:pt x="97" y="64"/>
                  </a:cubicBezTo>
                  <a:moveTo>
                    <a:pt x="91" y="60"/>
                  </a:moveTo>
                  <a:cubicBezTo>
                    <a:pt x="90" y="60"/>
                    <a:pt x="90" y="60"/>
                    <a:pt x="90" y="60"/>
                  </a:cubicBezTo>
                  <a:cubicBezTo>
                    <a:pt x="90" y="61"/>
                    <a:pt x="90" y="61"/>
                    <a:pt x="90" y="61"/>
                  </a:cubicBezTo>
                  <a:cubicBezTo>
                    <a:pt x="91" y="62"/>
                    <a:pt x="91" y="62"/>
                    <a:pt x="91" y="62"/>
                  </a:cubicBezTo>
                  <a:cubicBezTo>
                    <a:pt x="98" y="63"/>
                    <a:pt x="98" y="63"/>
                    <a:pt x="98" y="63"/>
                  </a:cubicBezTo>
                  <a:cubicBezTo>
                    <a:pt x="91" y="60"/>
                    <a:pt x="91" y="60"/>
                    <a:pt x="91" y="60"/>
                  </a:cubicBezTo>
                  <a:moveTo>
                    <a:pt x="237" y="52"/>
                  </a:moveTo>
                  <a:cubicBezTo>
                    <a:pt x="235" y="52"/>
                    <a:pt x="235" y="52"/>
                    <a:pt x="235" y="52"/>
                  </a:cubicBezTo>
                  <a:cubicBezTo>
                    <a:pt x="236" y="68"/>
                    <a:pt x="236" y="68"/>
                    <a:pt x="236" y="68"/>
                  </a:cubicBezTo>
                  <a:cubicBezTo>
                    <a:pt x="237" y="66"/>
                    <a:pt x="237" y="66"/>
                    <a:pt x="237" y="66"/>
                  </a:cubicBezTo>
                  <a:cubicBezTo>
                    <a:pt x="237" y="52"/>
                    <a:pt x="237" y="52"/>
                    <a:pt x="237" y="52"/>
                  </a:cubicBezTo>
                  <a:moveTo>
                    <a:pt x="6" y="26"/>
                  </a:moveTo>
                  <a:cubicBezTo>
                    <a:pt x="7" y="28"/>
                    <a:pt x="7" y="28"/>
                    <a:pt x="7" y="28"/>
                  </a:cubicBezTo>
                  <a:cubicBezTo>
                    <a:pt x="7" y="28"/>
                    <a:pt x="7" y="28"/>
                    <a:pt x="7" y="28"/>
                  </a:cubicBezTo>
                  <a:cubicBezTo>
                    <a:pt x="9" y="29"/>
                    <a:pt x="9" y="29"/>
                    <a:pt x="9" y="29"/>
                  </a:cubicBezTo>
                  <a:cubicBezTo>
                    <a:pt x="53" y="47"/>
                    <a:pt x="53" y="47"/>
                    <a:pt x="53" y="47"/>
                  </a:cubicBezTo>
                  <a:cubicBezTo>
                    <a:pt x="55" y="48"/>
                    <a:pt x="55" y="48"/>
                    <a:pt x="55" y="48"/>
                  </a:cubicBezTo>
                  <a:cubicBezTo>
                    <a:pt x="69" y="53"/>
                    <a:pt x="69" y="53"/>
                    <a:pt x="69" y="53"/>
                  </a:cubicBezTo>
                  <a:cubicBezTo>
                    <a:pt x="69" y="53"/>
                    <a:pt x="70" y="52"/>
                    <a:pt x="70" y="52"/>
                  </a:cubicBezTo>
                  <a:cubicBezTo>
                    <a:pt x="54" y="45"/>
                    <a:pt x="54" y="45"/>
                    <a:pt x="54" y="45"/>
                  </a:cubicBezTo>
                  <a:cubicBezTo>
                    <a:pt x="52" y="45"/>
                    <a:pt x="52" y="45"/>
                    <a:pt x="52" y="45"/>
                  </a:cubicBezTo>
                  <a:cubicBezTo>
                    <a:pt x="9" y="27"/>
                    <a:pt x="9" y="27"/>
                    <a:pt x="9" y="27"/>
                  </a:cubicBezTo>
                  <a:cubicBezTo>
                    <a:pt x="7" y="26"/>
                    <a:pt x="7" y="26"/>
                    <a:pt x="7" y="26"/>
                  </a:cubicBezTo>
                  <a:cubicBezTo>
                    <a:pt x="6" y="26"/>
                    <a:pt x="6" y="26"/>
                    <a:pt x="6" y="26"/>
                  </a:cubicBezTo>
                  <a:moveTo>
                    <a:pt x="0" y="24"/>
                  </a:moveTo>
                  <a:cubicBezTo>
                    <a:pt x="0" y="24"/>
                    <a:pt x="0" y="25"/>
                    <a:pt x="0" y="25"/>
                  </a:cubicBezTo>
                  <a:cubicBezTo>
                    <a:pt x="5" y="27"/>
                    <a:pt x="5" y="27"/>
                    <a:pt x="5" y="27"/>
                  </a:cubicBezTo>
                  <a:cubicBezTo>
                    <a:pt x="4" y="25"/>
                    <a:pt x="4" y="25"/>
                    <a:pt x="4" y="25"/>
                  </a:cubicBezTo>
                  <a:cubicBezTo>
                    <a:pt x="0" y="24"/>
                    <a:pt x="0" y="24"/>
                    <a:pt x="0" y="24"/>
                  </a:cubicBezTo>
                  <a:moveTo>
                    <a:pt x="235" y="24"/>
                  </a:moveTo>
                  <a:cubicBezTo>
                    <a:pt x="233" y="27"/>
                    <a:pt x="233" y="27"/>
                    <a:pt x="233" y="27"/>
                  </a:cubicBezTo>
                  <a:cubicBezTo>
                    <a:pt x="235" y="50"/>
                    <a:pt x="235" y="50"/>
                    <a:pt x="235" y="50"/>
                  </a:cubicBezTo>
                  <a:cubicBezTo>
                    <a:pt x="237" y="50"/>
                    <a:pt x="237" y="50"/>
                    <a:pt x="237" y="50"/>
                  </a:cubicBezTo>
                  <a:cubicBezTo>
                    <a:pt x="235" y="24"/>
                    <a:pt x="235" y="24"/>
                    <a:pt x="235" y="24"/>
                  </a:cubicBezTo>
                  <a:moveTo>
                    <a:pt x="3" y="19"/>
                  </a:moveTo>
                  <a:cubicBezTo>
                    <a:pt x="0" y="19"/>
                    <a:pt x="0" y="19"/>
                    <a:pt x="0" y="19"/>
                  </a:cubicBezTo>
                  <a:cubicBezTo>
                    <a:pt x="0" y="20"/>
                    <a:pt x="0" y="20"/>
                    <a:pt x="0" y="21"/>
                  </a:cubicBezTo>
                  <a:cubicBezTo>
                    <a:pt x="3" y="21"/>
                    <a:pt x="3" y="21"/>
                    <a:pt x="3" y="21"/>
                  </a:cubicBezTo>
                  <a:cubicBezTo>
                    <a:pt x="3" y="19"/>
                    <a:pt x="3" y="19"/>
                    <a:pt x="3" y="19"/>
                  </a:cubicBezTo>
                  <a:moveTo>
                    <a:pt x="141" y="7"/>
                  </a:moveTo>
                  <a:cubicBezTo>
                    <a:pt x="48" y="15"/>
                    <a:pt x="48" y="15"/>
                    <a:pt x="48" y="15"/>
                  </a:cubicBezTo>
                  <a:cubicBezTo>
                    <a:pt x="47" y="15"/>
                    <a:pt x="47" y="15"/>
                    <a:pt x="47" y="15"/>
                  </a:cubicBezTo>
                  <a:cubicBezTo>
                    <a:pt x="9" y="18"/>
                    <a:pt x="9" y="18"/>
                    <a:pt x="9" y="18"/>
                  </a:cubicBezTo>
                  <a:cubicBezTo>
                    <a:pt x="7" y="18"/>
                    <a:pt x="7" y="18"/>
                    <a:pt x="7" y="18"/>
                  </a:cubicBezTo>
                  <a:cubicBezTo>
                    <a:pt x="5" y="19"/>
                    <a:pt x="5" y="19"/>
                    <a:pt x="5" y="19"/>
                  </a:cubicBezTo>
                  <a:cubicBezTo>
                    <a:pt x="5" y="20"/>
                    <a:pt x="5" y="20"/>
                    <a:pt x="5" y="20"/>
                  </a:cubicBezTo>
                  <a:cubicBezTo>
                    <a:pt x="7" y="20"/>
                    <a:pt x="7" y="20"/>
                    <a:pt x="7" y="20"/>
                  </a:cubicBezTo>
                  <a:cubicBezTo>
                    <a:pt x="9" y="20"/>
                    <a:pt x="9" y="20"/>
                    <a:pt x="9" y="20"/>
                  </a:cubicBezTo>
                  <a:cubicBezTo>
                    <a:pt x="47" y="17"/>
                    <a:pt x="47" y="17"/>
                    <a:pt x="47" y="17"/>
                  </a:cubicBezTo>
                  <a:cubicBezTo>
                    <a:pt x="49" y="17"/>
                    <a:pt x="49" y="17"/>
                    <a:pt x="49" y="17"/>
                  </a:cubicBezTo>
                  <a:cubicBezTo>
                    <a:pt x="141" y="9"/>
                    <a:pt x="141" y="9"/>
                    <a:pt x="141" y="9"/>
                  </a:cubicBezTo>
                  <a:cubicBezTo>
                    <a:pt x="141" y="7"/>
                    <a:pt x="141" y="7"/>
                    <a:pt x="141" y="7"/>
                  </a:cubicBezTo>
                  <a:moveTo>
                    <a:pt x="232" y="0"/>
                  </a:moveTo>
                  <a:cubicBezTo>
                    <a:pt x="232" y="0"/>
                    <a:pt x="232" y="0"/>
                    <a:pt x="232" y="0"/>
                  </a:cubicBezTo>
                  <a:cubicBezTo>
                    <a:pt x="230" y="0"/>
                    <a:pt x="230" y="0"/>
                    <a:pt x="230" y="0"/>
                  </a:cubicBezTo>
                  <a:cubicBezTo>
                    <a:pt x="228" y="0"/>
                    <a:pt x="228" y="0"/>
                    <a:pt x="228" y="0"/>
                  </a:cubicBezTo>
                  <a:cubicBezTo>
                    <a:pt x="179" y="4"/>
                    <a:pt x="179" y="4"/>
                    <a:pt x="179" y="4"/>
                  </a:cubicBezTo>
                  <a:cubicBezTo>
                    <a:pt x="177" y="4"/>
                    <a:pt x="177" y="4"/>
                    <a:pt x="177" y="4"/>
                  </a:cubicBezTo>
                  <a:cubicBezTo>
                    <a:pt x="143" y="7"/>
                    <a:pt x="143" y="7"/>
                    <a:pt x="143" y="7"/>
                  </a:cubicBezTo>
                  <a:cubicBezTo>
                    <a:pt x="142" y="9"/>
                    <a:pt x="142" y="9"/>
                    <a:pt x="142" y="9"/>
                  </a:cubicBezTo>
                  <a:cubicBezTo>
                    <a:pt x="177" y="6"/>
                    <a:pt x="177" y="6"/>
                    <a:pt x="177" y="6"/>
                  </a:cubicBezTo>
                  <a:cubicBezTo>
                    <a:pt x="179" y="6"/>
                    <a:pt x="179" y="6"/>
                    <a:pt x="179" y="6"/>
                  </a:cubicBezTo>
                  <a:cubicBezTo>
                    <a:pt x="227" y="2"/>
                    <a:pt x="227" y="2"/>
                    <a:pt x="227" y="2"/>
                  </a:cubicBezTo>
                  <a:cubicBezTo>
                    <a:pt x="229" y="2"/>
                    <a:pt x="229" y="2"/>
                    <a:pt x="229" y="2"/>
                  </a:cubicBezTo>
                  <a:cubicBezTo>
                    <a:pt x="232" y="2"/>
                    <a:pt x="232" y="2"/>
                    <a:pt x="232" y="2"/>
                  </a:cubicBezTo>
                  <a:cubicBezTo>
                    <a:pt x="233" y="23"/>
                    <a:pt x="233" y="23"/>
                    <a:pt x="233" y="23"/>
                  </a:cubicBezTo>
                  <a:cubicBezTo>
                    <a:pt x="235" y="20"/>
                    <a:pt x="235" y="20"/>
                    <a:pt x="235" y="20"/>
                  </a:cubicBezTo>
                  <a:cubicBezTo>
                    <a:pt x="234" y="2"/>
                    <a:pt x="234" y="2"/>
                    <a:pt x="234" y="2"/>
                  </a:cubicBezTo>
                  <a:cubicBezTo>
                    <a:pt x="234" y="2"/>
                    <a:pt x="234" y="2"/>
                    <a:pt x="234" y="2"/>
                  </a:cubicBezTo>
                  <a:cubicBezTo>
                    <a:pt x="232" y="0"/>
                    <a:pt x="232" y="0"/>
                    <a:pt x="232"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6" name="Freeform 16">
              <a:extLst>
                <a:ext uri="{FF2B5EF4-FFF2-40B4-BE49-F238E27FC236}">
                  <a16:creationId xmlns:a16="http://schemas.microsoft.com/office/drawing/2014/main" id="{D58A28AB-0290-4F1E-A56B-78E17EB477A7}"/>
                </a:ext>
              </a:extLst>
            </p:cNvPr>
            <p:cNvSpPr>
              <a:spLocks noEditPoints="1"/>
            </p:cNvSpPr>
            <p:nvPr/>
          </p:nvSpPr>
          <p:spPr bwMode="auto">
            <a:xfrm>
              <a:off x="7126024" y="3020999"/>
              <a:ext cx="745891" cy="617008"/>
            </a:xfrm>
            <a:custGeom>
              <a:avLst/>
              <a:gdLst>
                <a:gd name="T0" fmla="*/ 69 w 433"/>
                <a:gd name="T1" fmla="*/ 394 h 394"/>
                <a:gd name="T2" fmla="*/ 95 w 433"/>
                <a:gd name="T3" fmla="*/ 389 h 394"/>
                <a:gd name="T4" fmla="*/ 95 w 433"/>
                <a:gd name="T5" fmla="*/ 392 h 394"/>
                <a:gd name="T6" fmla="*/ 99 w 433"/>
                <a:gd name="T7" fmla="*/ 389 h 394"/>
                <a:gd name="T8" fmla="*/ 149 w 433"/>
                <a:gd name="T9" fmla="*/ 387 h 394"/>
                <a:gd name="T10" fmla="*/ 102 w 433"/>
                <a:gd name="T11" fmla="*/ 392 h 394"/>
                <a:gd name="T12" fmla="*/ 244 w 433"/>
                <a:gd name="T13" fmla="*/ 387 h 394"/>
                <a:gd name="T14" fmla="*/ 244 w 433"/>
                <a:gd name="T15" fmla="*/ 387 h 394"/>
                <a:gd name="T16" fmla="*/ 152 w 433"/>
                <a:gd name="T17" fmla="*/ 392 h 394"/>
                <a:gd name="T18" fmla="*/ 296 w 433"/>
                <a:gd name="T19" fmla="*/ 385 h 394"/>
                <a:gd name="T20" fmla="*/ 301 w 433"/>
                <a:gd name="T21" fmla="*/ 389 h 394"/>
                <a:gd name="T22" fmla="*/ 341 w 433"/>
                <a:gd name="T23" fmla="*/ 382 h 394"/>
                <a:gd name="T24" fmla="*/ 339 w 433"/>
                <a:gd name="T25" fmla="*/ 387 h 394"/>
                <a:gd name="T26" fmla="*/ 369 w 433"/>
                <a:gd name="T27" fmla="*/ 382 h 394"/>
                <a:gd name="T28" fmla="*/ 372 w 433"/>
                <a:gd name="T29" fmla="*/ 387 h 394"/>
                <a:gd name="T30" fmla="*/ 393 w 433"/>
                <a:gd name="T31" fmla="*/ 382 h 394"/>
                <a:gd name="T32" fmla="*/ 376 w 433"/>
                <a:gd name="T33" fmla="*/ 382 h 394"/>
                <a:gd name="T34" fmla="*/ 391 w 433"/>
                <a:gd name="T35" fmla="*/ 387 h 394"/>
                <a:gd name="T36" fmla="*/ 398 w 433"/>
                <a:gd name="T37" fmla="*/ 387 h 394"/>
                <a:gd name="T38" fmla="*/ 10 w 433"/>
                <a:gd name="T39" fmla="*/ 387 h 394"/>
                <a:gd name="T40" fmla="*/ 62 w 433"/>
                <a:gd name="T41" fmla="*/ 394 h 394"/>
                <a:gd name="T42" fmla="*/ 31 w 433"/>
                <a:gd name="T43" fmla="*/ 373 h 394"/>
                <a:gd name="T44" fmla="*/ 55 w 433"/>
                <a:gd name="T45" fmla="*/ 347 h 394"/>
                <a:gd name="T46" fmla="*/ 62 w 433"/>
                <a:gd name="T47" fmla="*/ 344 h 394"/>
                <a:gd name="T48" fmla="*/ 66 w 433"/>
                <a:gd name="T49" fmla="*/ 340 h 394"/>
                <a:gd name="T50" fmla="*/ 81 w 433"/>
                <a:gd name="T51" fmla="*/ 321 h 394"/>
                <a:gd name="T52" fmla="*/ 85 w 433"/>
                <a:gd name="T53" fmla="*/ 323 h 394"/>
                <a:gd name="T54" fmla="*/ 85 w 433"/>
                <a:gd name="T55" fmla="*/ 318 h 394"/>
                <a:gd name="T56" fmla="*/ 102 w 433"/>
                <a:gd name="T57" fmla="*/ 302 h 394"/>
                <a:gd name="T58" fmla="*/ 99 w 433"/>
                <a:gd name="T59" fmla="*/ 309 h 394"/>
                <a:gd name="T60" fmla="*/ 107 w 433"/>
                <a:gd name="T61" fmla="*/ 297 h 394"/>
                <a:gd name="T62" fmla="*/ 114 w 433"/>
                <a:gd name="T63" fmla="*/ 292 h 394"/>
                <a:gd name="T64" fmla="*/ 123 w 433"/>
                <a:gd name="T65" fmla="*/ 287 h 394"/>
                <a:gd name="T66" fmla="*/ 192 w 433"/>
                <a:gd name="T67" fmla="*/ 219 h 394"/>
                <a:gd name="T68" fmla="*/ 194 w 433"/>
                <a:gd name="T69" fmla="*/ 223 h 394"/>
                <a:gd name="T70" fmla="*/ 412 w 433"/>
                <a:gd name="T71" fmla="*/ 204 h 394"/>
                <a:gd name="T72" fmla="*/ 419 w 433"/>
                <a:gd name="T73" fmla="*/ 164 h 394"/>
                <a:gd name="T74" fmla="*/ 417 w 433"/>
                <a:gd name="T75" fmla="*/ 150 h 394"/>
                <a:gd name="T76" fmla="*/ 258 w 433"/>
                <a:gd name="T77" fmla="*/ 159 h 394"/>
                <a:gd name="T78" fmla="*/ 242 w 433"/>
                <a:gd name="T79" fmla="*/ 173 h 394"/>
                <a:gd name="T80" fmla="*/ 244 w 433"/>
                <a:gd name="T81" fmla="*/ 178 h 394"/>
                <a:gd name="T82" fmla="*/ 260 w 433"/>
                <a:gd name="T83" fmla="*/ 164 h 394"/>
                <a:gd name="T84" fmla="*/ 327 w 433"/>
                <a:gd name="T85" fmla="*/ 102 h 394"/>
                <a:gd name="T86" fmla="*/ 286 w 433"/>
                <a:gd name="T87" fmla="*/ 140 h 394"/>
                <a:gd name="T88" fmla="*/ 327 w 433"/>
                <a:gd name="T89" fmla="*/ 97 h 394"/>
                <a:gd name="T90" fmla="*/ 348 w 433"/>
                <a:gd name="T91" fmla="*/ 76 h 394"/>
                <a:gd name="T92" fmla="*/ 353 w 433"/>
                <a:gd name="T93" fmla="*/ 81 h 394"/>
                <a:gd name="T94" fmla="*/ 353 w 433"/>
                <a:gd name="T95" fmla="*/ 74 h 394"/>
                <a:gd name="T96" fmla="*/ 391 w 433"/>
                <a:gd name="T97" fmla="*/ 38 h 394"/>
                <a:gd name="T98" fmla="*/ 428 w 433"/>
                <a:gd name="T99" fmla="*/ 12 h 394"/>
                <a:gd name="T100" fmla="*/ 400 w 433"/>
                <a:gd name="T101" fmla="*/ 31 h 394"/>
                <a:gd name="T102" fmla="*/ 417 w 433"/>
                <a:gd name="T103" fmla="*/ 143 h 394"/>
                <a:gd name="T104" fmla="*/ 433 w 433"/>
                <a:gd name="T105" fmla="*/ 12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3" h="394">
                  <a:moveTo>
                    <a:pt x="85" y="389"/>
                  </a:moveTo>
                  <a:lnTo>
                    <a:pt x="64" y="389"/>
                  </a:lnTo>
                  <a:lnTo>
                    <a:pt x="69" y="394"/>
                  </a:lnTo>
                  <a:lnTo>
                    <a:pt x="85" y="394"/>
                  </a:lnTo>
                  <a:lnTo>
                    <a:pt x="85" y="389"/>
                  </a:lnTo>
                  <a:close/>
                  <a:moveTo>
                    <a:pt x="95" y="389"/>
                  </a:moveTo>
                  <a:lnTo>
                    <a:pt x="90" y="389"/>
                  </a:lnTo>
                  <a:lnTo>
                    <a:pt x="88" y="394"/>
                  </a:lnTo>
                  <a:lnTo>
                    <a:pt x="95" y="392"/>
                  </a:lnTo>
                  <a:lnTo>
                    <a:pt x="95" y="389"/>
                  </a:lnTo>
                  <a:close/>
                  <a:moveTo>
                    <a:pt x="99" y="389"/>
                  </a:moveTo>
                  <a:lnTo>
                    <a:pt x="99" y="389"/>
                  </a:lnTo>
                  <a:lnTo>
                    <a:pt x="99" y="392"/>
                  </a:lnTo>
                  <a:lnTo>
                    <a:pt x="99" y="389"/>
                  </a:lnTo>
                  <a:close/>
                  <a:moveTo>
                    <a:pt x="149" y="387"/>
                  </a:moveTo>
                  <a:lnTo>
                    <a:pt x="104" y="389"/>
                  </a:lnTo>
                  <a:lnTo>
                    <a:pt x="104" y="392"/>
                  </a:lnTo>
                  <a:lnTo>
                    <a:pt x="102" y="392"/>
                  </a:lnTo>
                  <a:lnTo>
                    <a:pt x="147" y="392"/>
                  </a:lnTo>
                  <a:lnTo>
                    <a:pt x="149" y="387"/>
                  </a:lnTo>
                  <a:close/>
                  <a:moveTo>
                    <a:pt x="244" y="387"/>
                  </a:moveTo>
                  <a:lnTo>
                    <a:pt x="242" y="389"/>
                  </a:lnTo>
                  <a:lnTo>
                    <a:pt x="246" y="389"/>
                  </a:lnTo>
                  <a:lnTo>
                    <a:pt x="244" y="387"/>
                  </a:lnTo>
                  <a:close/>
                  <a:moveTo>
                    <a:pt x="239" y="385"/>
                  </a:moveTo>
                  <a:lnTo>
                    <a:pt x="154" y="387"/>
                  </a:lnTo>
                  <a:lnTo>
                    <a:pt x="152" y="392"/>
                  </a:lnTo>
                  <a:lnTo>
                    <a:pt x="237" y="389"/>
                  </a:lnTo>
                  <a:lnTo>
                    <a:pt x="239" y="385"/>
                  </a:lnTo>
                  <a:close/>
                  <a:moveTo>
                    <a:pt x="296" y="385"/>
                  </a:moveTo>
                  <a:lnTo>
                    <a:pt x="249" y="385"/>
                  </a:lnTo>
                  <a:lnTo>
                    <a:pt x="251" y="389"/>
                  </a:lnTo>
                  <a:lnTo>
                    <a:pt x="301" y="389"/>
                  </a:lnTo>
                  <a:lnTo>
                    <a:pt x="301" y="387"/>
                  </a:lnTo>
                  <a:lnTo>
                    <a:pt x="296" y="385"/>
                  </a:lnTo>
                  <a:close/>
                  <a:moveTo>
                    <a:pt x="341" y="382"/>
                  </a:moveTo>
                  <a:lnTo>
                    <a:pt x="305" y="385"/>
                  </a:lnTo>
                  <a:lnTo>
                    <a:pt x="315" y="389"/>
                  </a:lnTo>
                  <a:lnTo>
                    <a:pt x="339" y="387"/>
                  </a:lnTo>
                  <a:lnTo>
                    <a:pt x="341" y="382"/>
                  </a:lnTo>
                  <a:close/>
                  <a:moveTo>
                    <a:pt x="372" y="382"/>
                  </a:moveTo>
                  <a:lnTo>
                    <a:pt x="369" y="382"/>
                  </a:lnTo>
                  <a:lnTo>
                    <a:pt x="346" y="382"/>
                  </a:lnTo>
                  <a:lnTo>
                    <a:pt x="343" y="387"/>
                  </a:lnTo>
                  <a:lnTo>
                    <a:pt x="372" y="387"/>
                  </a:lnTo>
                  <a:lnTo>
                    <a:pt x="372" y="387"/>
                  </a:lnTo>
                  <a:lnTo>
                    <a:pt x="372" y="382"/>
                  </a:lnTo>
                  <a:close/>
                  <a:moveTo>
                    <a:pt x="393" y="382"/>
                  </a:moveTo>
                  <a:lnTo>
                    <a:pt x="393" y="382"/>
                  </a:lnTo>
                  <a:lnTo>
                    <a:pt x="388" y="382"/>
                  </a:lnTo>
                  <a:lnTo>
                    <a:pt x="376" y="382"/>
                  </a:lnTo>
                  <a:lnTo>
                    <a:pt x="376" y="387"/>
                  </a:lnTo>
                  <a:lnTo>
                    <a:pt x="376" y="387"/>
                  </a:lnTo>
                  <a:lnTo>
                    <a:pt x="391" y="387"/>
                  </a:lnTo>
                  <a:lnTo>
                    <a:pt x="395" y="387"/>
                  </a:lnTo>
                  <a:lnTo>
                    <a:pt x="395" y="387"/>
                  </a:lnTo>
                  <a:lnTo>
                    <a:pt x="398" y="387"/>
                  </a:lnTo>
                  <a:lnTo>
                    <a:pt x="393" y="382"/>
                  </a:lnTo>
                  <a:close/>
                  <a:moveTo>
                    <a:pt x="28" y="370"/>
                  </a:moveTo>
                  <a:lnTo>
                    <a:pt x="10" y="387"/>
                  </a:lnTo>
                  <a:lnTo>
                    <a:pt x="0" y="394"/>
                  </a:lnTo>
                  <a:lnTo>
                    <a:pt x="12" y="394"/>
                  </a:lnTo>
                  <a:lnTo>
                    <a:pt x="62" y="394"/>
                  </a:lnTo>
                  <a:lnTo>
                    <a:pt x="57" y="389"/>
                  </a:lnTo>
                  <a:lnTo>
                    <a:pt x="12" y="389"/>
                  </a:lnTo>
                  <a:lnTo>
                    <a:pt x="31" y="373"/>
                  </a:lnTo>
                  <a:lnTo>
                    <a:pt x="28" y="370"/>
                  </a:lnTo>
                  <a:close/>
                  <a:moveTo>
                    <a:pt x="62" y="344"/>
                  </a:moveTo>
                  <a:lnTo>
                    <a:pt x="55" y="347"/>
                  </a:lnTo>
                  <a:lnTo>
                    <a:pt x="31" y="368"/>
                  </a:lnTo>
                  <a:lnTo>
                    <a:pt x="33" y="370"/>
                  </a:lnTo>
                  <a:lnTo>
                    <a:pt x="62" y="344"/>
                  </a:lnTo>
                  <a:close/>
                  <a:moveTo>
                    <a:pt x="73" y="328"/>
                  </a:moveTo>
                  <a:lnTo>
                    <a:pt x="59" y="340"/>
                  </a:lnTo>
                  <a:lnTo>
                    <a:pt x="66" y="340"/>
                  </a:lnTo>
                  <a:lnTo>
                    <a:pt x="73" y="332"/>
                  </a:lnTo>
                  <a:lnTo>
                    <a:pt x="73" y="328"/>
                  </a:lnTo>
                  <a:close/>
                  <a:moveTo>
                    <a:pt x="81" y="321"/>
                  </a:moveTo>
                  <a:lnTo>
                    <a:pt x="76" y="325"/>
                  </a:lnTo>
                  <a:lnTo>
                    <a:pt x="78" y="330"/>
                  </a:lnTo>
                  <a:lnTo>
                    <a:pt x="85" y="323"/>
                  </a:lnTo>
                  <a:lnTo>
                    <a:pt x="81" y="321"/>
                  </a:lnTo>
                  <a:close/>
                  <a:moveTo>
                    <a:pt x="88" y="313"/>
                  </a:moveTo>
                  <a:lnTo>
                    <a:pt x="85" y="318"/>
                  </a:lnTo>
                  <a:lnTo>
                    <a:pt x="90" y="318"/>
                  </a:lnTo>
                  <a:lnTo>
                    <a:pt x="88" y="313"/>
                  </a:lnTo>
                  <a:close/>
                  <a:moveTo>
                    <a:pt x="102" y="302"/>
                  </a:moveTo>
                  <a:lnTo>
                    <a:pt x="92" y="311"/>
                  </a:lnTo>
                  <a:lnTo>
                    <a:pt x="92" y="316"/>
                  </a:lnTo>
                  <a:lnTo>
                    <a:pt x="99" y="309"/>
                  </a:lnTo>
                  <a:lnTo>
                    <a:pt x="102" y="302"/>
                  </a:lnTo>
                  <a:close/>
                  <a:moveTo>
                    <a:pt x="114" y="292"/>
                  </a:moveTo>
                  <a:lnTo>
                    <a:pt x="107" y="297"/>
                  </a:lnTo>
                  <a:lnTo>
                    <a:pt x="107" y="304"/>
                  </a:lnTo>
                  <a:lnTo>
                    <a:pt x="118" y="292"/>
                  </a:lnTo>
                  <a:lnTo>
                    <a:pt x="114" y="292"/>
                  </a:lnTo>
                  <a:close/>
                  <a:moveTo>
                    <a:pt x="185" y="228"/>
                  </a:moveTo>
                  <a:lnTo>
                    <a:pt x="118" y="287"/>
                  </a:lnTo>
                  <a:lnTo>
                    <a:pt x="123" y="287"/>
                  </a:lnTo>
                  <a:lnTo>
                    <a:pt x="182" y="235"/>
                  </a:lnTo>
                  <a:lnTo>
                    <a:pt x="185" y="228"/>
                  </a:lnTo>
                  <a:close/>
                  <a:moveTo>
                    <a:pt x="192" y="219"/>
                  </a:moveTo>
                  <a:lnTo>
                    <a:pt x="189" y="223"/>
                  </a:lnTo>
                  <a:lnTo>
                    <a:pt x="187" y="230"/>
                  </a:lnTo>
                  <a:lnTo>
                    <a:pt x="194" y="223"/>
                  </a:lnTo>
                  <a:lnTo>
                    <a:pt x="192" y="219"/>
                  </a:lnTo>
                  <a:close/>
                  <a:moveTo>
                    <a:pt x="419" y="164"/>
                  </a:moveTo>
                  <a:lnTo>
                    <a:pt x="412" y="204"/>
                  </a:lnTo>
                  <a:lnTo>
                    <a:pt x="395" y="378"/>
                  </a:lnTo>
                  <a:lnTo>
                    <a:pt x="400" y="382"/>
                  </a:lnTo>
                  <a:lnTo>
                    <a:pt x="419" y="164"/>
                  </a:lnTo>
                  <a:close/>
                  <a:moveTo>
                    <a:pt x="417" y="147"/>
                  </a:moveTo>
                  <a:lnTo>
                    <a:pt x="414" y="164"/>
                  </a:lnTo>
                  <a:lnTo>
                    <a:pt x="417" y="150"/>
                  </a:lnTo>
                  <a:lnTo>
                    <a:pt x="417" y="147"/>
                  </a:lnTo>
                  <a:close/>
                  <a:moveTo>
                    <a:pt x="282" y="138"/>
                  </a:moveTo>
                  <a:lnTo>
                    <a:pt x="258" y="159"/>
                  </a:lnTo>
                  <a:lnTo>
                    <a:pt x="256" y="162"/>
                  </a:lnTo>
                  <a:lnTo>
                    <a:pt x="246" y="171"/>
                  </a:lnTo>
                  <a:lnTo>
                    <a:pt x="242" y="173"/>
                  </a:lnTo>
                  <a:lnTo>
                    <a:pt x="197" y="216"/>
                  </a:lnTo>
                  <a:lnTo>
                    <a:pt x="199" y="221"/>
                  </a:lnTo>
                  <a:lnTo>
                    <a:pt x="244" y="178"/>
                  </a:lnTo>
                  <a:lnTo>
                    <a:pt x="249" y="176"/>
                  </a:lnTo>
                  <a:lnTo>
                    <a:pt x="258" y="166"/>
                  </a:lnTo>
                  <a:lnTo>
                    <a:pt x="260" y="164"/>
                  </a:lnTo>
                  <a:lnTo>
                    <a:pt x="282" y="143"/>
                  </a:lnTo>
                  <a:lnTo>
                    <a:pt x="282" y="138"/>
                  </a:lnTo>
                  <a:close/>
                  <a:moveTo>
                    <a:pt x="327" y="102"/>
                  </a:moveTo>
                  <a:lnTo>
                    <a:pt x="305" y="116"/>
                  </a:lnTo>
                  <a:lnTo>
                    <a:pt x="286" y="135"/>
                  </a:lnTo>
                  <a:lnTo>
                    <a:pt x="286" y="140"/>
                  </a:lnTo>
                  <a:lnTo>
                    <a:pt x="327" y="102"/>
                  </a:lnTo>
                  <a:close/>
                  <a:moveTo>
                    <a:pt x="329" y="97"/>
                  </a:moveTo>
                  <a:lnTo>
                    <a:pt x="327" y="97"/>
                  </a:lnTo>
                  <a:lnTo>
                    <a:pt x="324" y="100"/>
                  </a:lnTo>
                  <a:lnTo>
                    <a:pt x="329" y="97"/>
                  </a:lnTo>
                  <a:close/>
                  <a:moveTo>
                    <a:pt x="348" y="76"/>
                  </a:moveTo>
                  <a:lnTo>
                    <a:pt x="331" y="93"/>
                  </a:lnTo>
                  <a:lnTo>
                    <a:pt x="339" y="93"/>
                  </a:lnTo>
                  <a:lnTo>
                    <a:pt x="353" y="81"/>
                  </a:lnTo>
                  <a:lnTo>
                    <a:pt x="348" y="76"/>
                  </a:lnTo>
                  <a:close/>
                  <a:moveTo>
                    <a:pt x="391" y="38"/>
                  </a:moveTo>
                  <a:lnTo>
                    <a:pt x="353" y="74"/>
                  </a:lnTo>
                  <a:lnTo>
                    <a:pt x="355" y="78"/>
                  </a:lnTo>
                  <a:lnTo>
                    <a:pt x="388" y="48"/>
                  </a:lnTo>
                  <a:lnTo>
                    <a:pt x="391" y="38"/>
                  </a:lnTo>
                  <a:close/>
                  <a:moveTo>
                    <a:pt x="428" y="12"/>
                  </a:moveTo>
                  <a:lnTo>
                    <a:pt x="428" y="12"/>
                  </a:lnTo>
                  <a:lnTo>
                    <a:pt x="428" y="12"/>
                  </a:lnTo>
                  <a:close/>
                  <a:moveTo>
                    <a:pt x="433" y="0"/>
                  </a:moveTo>
                  <a:lnTo>
                    <a:pt x="424" y="7"/>
                  </a:lnTo>
                  <a:lnTo>
                    <a:pt x="400" y="31"/>
                  </a:lnTo>
                  <a:lnTo>
                    <a:pt x="395" y="40"/>
                  </a:lnTo>
                  <a:lnTo>
                    <a:pt x="428" y="12"/>
                  </a:lnTo>
                  <a:lnTo>
                    <a:pt x="417" y="143"/>
                  </a:lnTo>
                  <a:lnTo>
                    <a:pt x="419" y="143"/>
                  </a:lnTo>
                  <a:lnTo>
                    <a:pt x="421" y="121"/>
                  </a:lnTo>
                  <a:lnTo>
                    <a:pt x="433" y="12"/>
                  </a:lnTo>
                  <a:lnTo>
                    <a:pt x="433"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7" name="Freeform 17">
              <a:extLst>
                <a:ext uri="{FF2B5EF4-FFF2-40B4-BE49-F238E27FC236}">
                  <a16:creationId xmlns:a16="http://schemas.microsoft.com/office/drawing/2014/main" id="{106CFD46-32BB-45A9-8C88-AAB5393AB8B1}"/>
                </a:ext>
              </a:extLst>
            </p:cNvPr>
            <p:cNvSpPr>
              <a:spLocks noEditPoints="1"/>
            </p:cNvSpPr>
            <p:nvPr/>
          </p:nvSpPr>
          <p:spPr bwMode="auto">
            <a:xfrm>
              <a:off x="7126024" y="3020999"/>
              <a:ext cx="745891" cy="617008"/>
            </a:xfrm>
            <a:custGeom>
              <a:avLst/>
              <a:gdLst>
                <a:gd name="T0" fmla="*/ 69 w 433"/>
                <a:gd name="T1" fmla="*/ 394 h 394"/>
                <a:gd name="T2" fmla="*/ 95 w 433"/>
                <a:gd name="T3" fmla="*/ 389 h 394"/>
                <a:gd name="T4" fmla="*/ 95 w 433"/>
                <a:gd name="T5" fmla="*/ 392 h 394"/>
                <a:gd name="T6" fmla="*/ 99 w 433"/>
                <a:gd name="T7" fmla="*/ 389 h 394"/>
                <a:gd name="T8" fmla="*/ 149 w 433"/>
                <a:gd name="T9" fmla="*/ 387 h 394"/>
                <a:gd name="T10" fmla="*/ 102 w 433"/>
                <a:gd name="T11" fmla="*/ 392 h 394"/>
                <a:gd name="T12" fmla="*/ 244 w 433"/>
                <a:gd name="T13" fmla="*/ 387 h 394"/>
                <a:gd name="T14" fmla="*/ 244 w 433"/>
                <a:gd name="T15" fmla="*/ 387 h 394"/>
                <a:gd name="T16" fmla="*/ 152 w 433"/>
                <a:gd name="T17" fmla="*/ 392 h 394"/>
                <a:gd name="T18" fmla="*/ 296 w 433"/>
                <a:gd name="T19" fmla="*/ 385 h 394"/>
                <a:gd name="T20" fmla="*/ 301 w 433"/>
                <a:gd name="T21" fmla="*/ 389 h 394"/>
                <a:gd name="T22" fmla="*/ 341 w 433"/>
                <a:gd name="T23" fmla="*/ 382 h 394"/>
                <a:gd name="T24" fmla="*/ 339 w 433"/>
                <a:gd name="T25" fmla="*/ 387 h 394"/>
                <a:gd name="T26" fmla="*/ 369 w 433"/>
                <a:gd name="T27" fmla="*/ 382 h 394"/>
                <a:gd name="T28" fmla="*/ 372 w 433"/>
                <a:gd name="T29" fmla="*/ 387 h 394"/>
                <a:gd name="T30" fmla="*/ 393 w 433"/>
                <a:gd name="T31" fmla="*/ 382 h 394"/>
                <a:gd name="T32" fmla="*/ 376 w 433"/>
                <a:gd name="T33" fmla="*/ 382 h 394"/>
                <a:gd name="T34" fmla="*/ 391 w 433"/>
                <a:gd name="T35" fmla="*/ 387 h 394"/>
                <a:gd name="T36" fmla="*/ 398 w 433"/>
                <a:gd name="T37" fmla="*/ 387 h 394"/>
                <a:gd name="T38" fmla="*/ 10 w 433"/>
                <a:gd name="T39" fmla="*/ 387 h 394"/>
                <a:gd name="T40" fmla="*/ 62 w 433"/>
                <a:gd name="T41" fmla="*/ 394 h 394"/>
                <a:gd name="T42" fmla="*/ 31 w 433"/>
                <a:gd name="T43" fmla="*/ 373 h 394"/>
                <a:gd name="T44" fmla="*/ 55 w 433"/>
                <a:gd name="T45" fmla="*/ 347 h 394"/>
                <a:gd name="T46" fmla="*/ 62 w 433"/>
                <a:gd name="T47" fmla="*/ 344 h 394"/>
                <a:gd name="T48" fmla="*/ 66 w 433"/>
                <a:gd name="T49" fmla="*/ 340 h 394"/>
                <a:gd name="T50" fmla="*/ 81 w 433"/>
                <a:gd name="T51" fmla="*/ 321 h 394"/>
                <a:gd name="T52" fmla="*/ 85 w 433"/>
                <a:gd name="T53" fmla="*/ 323 h 394"/>
                <a:gd name="T54" fmla="*/ 85 w 433"/>
                <a:gd name="T55" fmla="*/ 318 h 394"/>
                <a:gd name="T56" fmla="*/ 102 w 433"/>
                <a:gd name="T57" fmla="*/ 302 h 394"/>
                <a:gd name="T58" fmla="*/ 99 w 433"/>
                <a:gd name="T59" fmla="*/ 309 h 394"/>
                <a:gd name="T60" fmla="*/ 107 w 433"/>
                <a:gd name="T61" fmla="*/ 297 h 394"/>
                <a:gd name="T62" fmla="*/ 114 w 433"/>
                <a:gd name="T63" fmla="*/ 292 h 394"/>
                <a:gd name="T64" fmla="*/ 123 w 433"/>
                <a:gd name="T65" fmla="*/ 287 h 394"/>
                <a:gd name="T66" fmla="*/ 192 w 433"/>
                <a:gd name="T67" fmla="*/ 219 h 394"/>
                <a:gd name="T68" fmla="*/ 194 w 433"/>
                <a:gd name="T69" fmla="*/ 223 h 394"/>
                <a:gd name="T70" fmla="*/ 412 w 433"/>
                <a:gd name="T71" fmla="*/ 204 h 394"/>
                <a:gd name="T72" fmla="*/ 419 w 433"/>
                <a:gd name="T73" fmla="*/ 164 h 394"/>
                <a:gd name="T74" fmla="*/ 417 w 433"/>
                <a:gd name="T75" fmla="*/ 150 h 394"/>
                <a:gd name="T76" fmla="*/ 258 w 433"/>
                <a:gd name="T77" fmla="*/ 159 h 394"/>
                <a:gd name="T78" fmla="*/ 242 w 433"/>
                <a:gd name="T79" fmla="*/ 173 h 394"/>
                <a:gd name="T80" fmla="*/ 244 w 433"/>
                <a:gd name="T81" fmla="*/ 178 h 394"/>
                <a:gd name="T82" fmla="*/ 260 w 433"/>
                <a:gd name="T83" fmla="*/ 164 h 394"/>
                <a:gd name="T84" fmla="*/ 327 w 433"/>
                <a:gd name="T85" fmla="*/ 102 h 394"/>
                <a:gd name="T86" fmla="*/ 286 w 433"/>
                <a:gd name="T87" fmla="*/ 140 h 394"/>
                <a:gd name="T88" fmla="*/ 327 w 433"/>
                <a:gd name="T89" fmla="*/ 97 h 394"/>
                <a:gd name="T90" fmla="*/ 348 w 433"/>
                <a:gd name="T91" fmla="*/ 76 h 394"/>
                <a:gd name="T92" fmla="*/ 353 w 433"/>
                <a:gd name="T93" fmla="*/ 81 h 394"/>
                <a:gd name="T94" fmla="*/ 353 w 433"/>
                <a:gd name="T95" fmla="*/ 74 h 394"/>
                <a:gd name="T96" fmla="*/ 391 w 433"/>
                <a:gd name="T97" fmla="*/ 38 h 394"/>
                <a:gd name="T98" fmla="*/ 428 w 433"/>
                <a:gd name="T99" fmla="*/ 12 h 394"/>
                <a:gd name="T100" fmla="*/ 400 w 433"/>
                <a:gd name="T101" fmla="*/ 31 h 394"/>
                <a:gd name="T102" fmla="*/ 417 w 433"/>
                <a:gd name="T103" fmla="*/ 143 h 394"/>
                <a:gd name="T104" fmla="*/ 433 w 433"/>
                <a:gd name="T105" fmla="*/ 12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33" h="394">
                  <a:moveTo>
                    <a:pt x="85" y="389"/>
                  </a:moveTo>
                  <a:lnTo>
                    <a:pt x="64" y="389"/>
                  </a:lnTo>
                  <a:lnTo>
                    <a:pt x="69" y="394"/>
                  </a:lnTo>
                  <a:lnTo>
                    <a:pt x="85" y="394"/>
                  </a:lnTo>
                  <a:lnTo>
                    <a:pt x="85" y="389"/>
                  </a:lnTo>
                  <a:moveTo>
                    <a:pt x="95" y="389"/>
                  </a:moveTo>
                  <a:lnTo>
                    <a:pt x="90" y="389"/>
                  </a:lnTo>
                  <a:lnTo>
                    <a:pt x="88" y="394"/>
                  </a:lnTo>
                  <a:lnTo>
                    <a:pt x="95" y="392"/>
                  </a:lnTo>
                  <a:lnTo>
                    <a:pt x="95" y="389"/>
                  </a:lnTo>
                  <a:moveTo>
                    <a:pt x="99" y="389"/>
                  </a:moveTo>
                  <a:lnTo>
                    <a:pt x="99" y="389"/>
                  </a:lnTo>
                  <a:lnTo>
                    <a:pt x="99" y="392"/>
                  </a:lnTo>
                  <a:lnTo>
                    <a:pt x="99" y="389"/>
                  </a:lnTo>
                  <a:moveTo>
                    <a:pt x="149" y="387"/>
                  </a:moveTo>
                  <a:lnTo>
                    <a:pt x="104" y="389"/>
                  </a:lnTo>
                  <a:lnTo>
                    <a:pt x="104" y="392"/>
                  </a:lnTo>
                  <a:lnTo>
                    <a:pt x="102" y="392"/>
                  </a:lnTo>
                  <a:lnTo>
                    <a:pt x="147" y="392"/>
                  </a:lnTo>
                  <a:lnTo>
                    <a:pt x="149" y="387"/>
                  </a:lnTo>
                  <a:moveTo>
                    <a:pt x="244" y="387"/>
                  </a:moveTo>
                  <a:lnTo>
                    <a:pt x="242" y="389"/>
                  </a:lnTo>
                  <a:lnTo>
                    <a:pt x="246" y="389"/>
                  </a:lnTo>
                  <a:lnTo>
                    <a:pt x="244" y="387"/>
                  </a:lnTo>
                  <a:moveTo>
                    <a:pt x="239" y="385"/>
                  </a:moveTo>
                  <a:lnTo>
                    <a:pt x="154" y="387"/>
                  </a:lnTo>
                  <a:lnTo>
                    <a:pt x="152" y="392"/>
                  </a:lnTo>
                  <a:lnTo>
                    <a:pt x="237" y="389"/>
                  </a:lnTo>
                  <a:lnTo>
                    <a:pt x="239" y="385"/>
                  </a:lnTo>
                  <a:moveTo>
                    <a:pt x="296" y="385"/>
                  </a:moveTo>
                  <a:lnTo>
                    <a:pt x="249" y="385"/>
                  </a:lnTo>
                  <a:lnTo>
                    <a:pt x="251" y="389"/>
                  </a:lnTo>
                  <a:lnTo>
                    <a:pt x="301" y="389"/>
                  </a:lnTo>
                  <a:lnTo>
                    <a:pt x="301" y="387"/>
                  </a:lnTo>
                  <a:lnTo>
                    <a:pt x="296" y="385"/>
                  </a:lnTo>
                  <a:moveTo>
                    <a:pt x="341" y="382"/>
                  </a:moveTo>
                  <a:lnTo>
                    <a:pt x="305" y="385"/>
                  </a:lnTo>
                  <a:lnTo>
                    <a:pt x="315" y="389"/>
                  </a:lnTo>
                  <a:lnTo>
                    <a:pt x="339" y="387"/>
                  </a:lnTo>
                  <a:lnTo>
                    <a:pt x="341" y="382"/>
                  </a:lnTo>
                  <a:moveTo>
                    <a:pt x="372" y="382"/>
                  </a:moveTo>
                  <a:lnTo>
                    <a:pt x="369" y="382"/>
                  </a:lnTo>
                  <a:lnTo>
                    <a:pt x="346" y="382"/>
                  </a:lnTo>
                  <a:lnTo>
                    <a:pt x="343" y="387"/>
                  </a:lnTo>
                  <a:lnTo>
                    <a:pt x="372" y="387"/>
                  </a:lnTo>
                  <a:lnTo>
                    <a:pt x="372" y="387"/>
                  </a:lnTo>
                  <a:lnTo>
                    <a:pt x="372" y="382"/>
                  </a:lnTo>
                  <a:moveTo>
                    <a:pt x="393" y="382"/>
                  </a:moveTo>
                  <a:lnTo>
                    <a:pt x="393" y="382"/>
                  </a:lnTo>
                  <a:lnTo>
                    <a:pt x="388" y="382"/>
                  </a:lnTo>
                  <a:lnTo>
                    <a:pt x="376" y="382"/>
                  </a:lnTo>
                  <a:lnTo>
                    <a:pt x="376" y="387"/>
                  </a:lnTo>
                  <a:lnTo>
                    <a:pt x="376" y="387"/>
                  </a:lnTo>
                  <a:lnTo>
                    <a:pt x="391" y="387"/>
                  </a:lnTo>
                  <a:lnTo>
                    <a:pt x="395" y="387"/>
                  </a:lnTo>
                  <a:lnTo>
                    <a:pt x="395" y="387"/>
                  </a:lnTo>
                  <a:lnTo>
                    <a:pt x="398" y="387"/>
                  </a:lnTo>
                  <a:lnTo>
                    <a:pt x="393" y="382"/>
                  </a:lnTo>
                  <a:moveTo>
                    <a:pt x="28" y="370"/>
                  </a:moveTo>
                  <a:lnTo>
                    <a:pt x="10" y="387"/>
                  </a:lnTo>
                  <a:lnTo>
                    <a:pt x="0" y="394"/>
                  </a:lnTo>
                  <a:lnTo>
                    <a:pt x="12" y="394"/>
                  </a:lnTo>
                  <a:lnTo>
                    <a:pt x="62" y="394"/>
                  </a:lnTo>
                  <a:lnTo>
                    <a:pt x="57" y="389"/>
                  </a:lnTo>
                  <a:lnTo>
                    <a:pt x="12" y="389"/>
                  </a:lnTo>
                  <a:lnTo>
                    <a:pt x="31" y="373"/>
                  </a:lnTo>
                  <a:lnTo>
                    <a:pt x="28" y="370"/>
                  </a:lnTo>
                  <a:moveTo>
                    <a:pt x="62" y="344"/>
                  </a:moveTo>
                  <a:lnTo>
                    <a:pt x="55" y="347"/>
                  </a:lnTo>
                  <a:lnTo>
                    <a:pt x="31" y="368"/>
                  </a:lnTo>
                  <a:lnTo>
                    <a:pt x="33" y="370"/>
                  </a:lnTo>
                  <a:lnTo>
                    <a:pt x="62" y="344"/>
                  </a:lnTo>
                  <a:moveTo>
                    <a:pt x="73" y="328"/>
                  </a:moveTo>
                  <a:lnTo>
                    <a:pt x="59" y="340"/>
                  </a:lnTo>
                  <a:lnTo>
                    <a:pt x="66" y="340"/>
                  </a:lnTo>
                  <a:lnTo>
                    <a:pt x="73" y="332"/>
                  </a:lnTo>
                  <a:lnTo>
                    <a:pt x="73" y="328"/>
                  </a:lnTo>
                  <a:moveTo>
                    <a:pt x="81" y="321"/>
                  </a:moveTo>
                  <a:lnTo>
                    <a:pt x="76" y="325"/>
                  </a:lnTo>
                  <a:lnTo>
                    <a:pt x="78" y="330"/>
                  </a:lnTo>
                  <a:lnTo>
                    <a:pt x="85" y="323"/>
                  </a:lnTo>
                  <a:lnTo>
                    <a:pt x="81" y="321"/>
                  </a:lnTo>
                  <a:moveTo>
                    <a:pt x="88" y="313"/>
                  </a:moveTo>
                  <a:lnTo>
                    <a:pt x="85" y="318"/>
                  </a:lnTo>
                  <a:lnTo>
                    <a:pt x="90" y="318"/>
                  </a:lnTo>
                  <a:lnTo>
                    <a:pt x="88" y="313"/>
                  </a:lnTo>
                  <a:moveTo>
                    <a:pt x="102" y="302"/>
                  </a:moveTo>
                  <a:lnTo>
                    <a:pt x="92" y="311"/>
                  </a:lnTo>
                  <a:lnTo>
                    <a:pt x="92" y="316"/>
                  </a:lnTo>
                  <a:lnTo>
                    <a:pt x="99" y="309"/>
                  </a:lnTo>
                  <a:lnTo>
                    <a:pt x="102" y="302"/>
                  </a:lnTo>
                  <a:moveTo>
                    <a:pt x="114" y="292"/>
                  </a:moveTo>
                  <a:lnTo>
                    <a:pt x="107" y="297"/>
                  </a:lnTo>
                  <a:lnTo>
                    <a:pt x="107" y="304"/>
                  </a:lnTo>
                  <a:lnTo>
                    <a:pt x="118" y="292"/>
                  </a:lnTo>
                  <a:lnTo>
                    <a:pt x="114" y="292"/>
                  </a:lnTo>
                  <a:moveTo>
                    <a:pt x="185" y="228"/>
                  </a:moveTo>
                  <a:lnTo>
                    <a:pt x="118" y="287"/>
                  </a:lnTo>
                  <a:lnTo>
                    <a:pt x="123" y="287"/>
                  </a:lnTo>
                  <a:lnTo>
                    <a:pt x="182" y="235"/>
                  </a:lnTo>
                  <a:lnTo>
                    <a:pt x="185" y="228"/>
                  </a:lnTo>
                  <a:moveTo>
                    <a:pt x="192" y="219"/>
                  </a:moveTo>
                  <a:lnTo>
                    <a:pt x="189" y="223"/>
                  </a:lnTo>
                  <a:lnTo>
                    <a:pt x="187" y="230"/>
                  </a:lnTo>
                  <a:lnTo>
                    <a:pt x="194" y="223"/>
                  </a:lnTo>
                  <a:lnTo>
                    <a:pt x="192" y="219"/>
                  </a:lnTo>
                  <a:moveTo>
                    <a:pt x="419" y="164"/>
                  </a:moveTo>
                  <a:lnTo>
                    <a:pt x="412" y="204"/>
                  </a:lnTo>
                  <a:lnTo>
                    <a:pt x="395" y="378"/>
                  </a:lnTo>
                  <a:lnTo>
                    <a:pt x="400" y="382"/>
                  </a:lnTo>
                  <a:lnTo>
                    <a:pt x="419" y="164"/>
                  </a:lnTo>
                  <a:moveTo>
                    <a:pt x="417" y="147"/>
                  </a:moveTo>
                  <a:lnTo>
                    <a:pt x="414" y="164"/>
                  </a:lnTo>
                  <a:lnTo>
                    <a:pt x="417" y="150"/>
                  </a:lnTo>
                  <a:lnTo>
                    <a:pt x="417" y="147"/>
                  </a:lnTo>
                  <a:moveTo>
                    <a:pt x="282" y="138"/>
                  </a:moveTo>
                  <a:lnTo>
                    <a:pt x="258" y="159"/>
                  </a:lnTo>
                  <a:lnTo>
                    <a:pt x="256" y="162"/>
                  </a:lnTo>
                  <a:lnTo>
                    <a:pt x="246" y="171"/>
                  </a:lnTo>
                  <a:lnTo>
                    <a:pt x="242" y="173"/>
                  </a:lnTo>
                  <a:lnTo>
                    <a:pt x="197" y="216"/>
                  </a:lnTo>
                  <a:lnTo>
                    <a:pt x="199" y="221"/>
                  </a:lnTo>
                  <a:lnTo>
                    <a:pt x="244" y="178"/>
                  </a:lnTo>
                  <a:lnTo>
                    <a:pt x="249" y="176"/>
                  </a:lnTo>
                  <a:lnTo>
                    <a:pt x="258" y="166"/>
                  </a:lnTo>
                  <a:lnTo>
                    <a:pt x="260" y="164"/>
                  </a:lnTo>
                  <a:lnTo>
                    <a:pt x="282" y="143"/>
                  </a:lnTo>
                  <a:lnTo>
                    <a:pt x="282" y="138"/>
                  </a:lnTo>
                  <a:moveTo>
                    <a:pt x="327" y="102"/>
                  </a:moveTo>
                  <a:lnTo>
                    <a:pt x="305" y="116"/>
                  </a:lnTo>
                  <a:lnTo>
                    <a:pt x="286" y="135"/>
                  </a:lnTo>
                  <a:lnTo>
                    <a:pt x="286" y="140"/>
                  </a:lnTo>
                  <a:lnTo>
                    <a:pt x="327" y="102"/>
                  </a:lnTo>
                  <a:moveTo>
                    <a:pt x="329" y="97"/>
                  </a:moveTo>
                  <a:lnTo>
                    <a:pt x="327" y="97"/>
                  </a:lnTo>
                  <a:lnTo>
                    <a:pt x="324" y="100"/>
                  </a:lnTo>
                  <a:lnTo>
                    <a:pt x="329" y="97"/>
                  </a:lnTo>
                  <a:moveTo>
                    <a:pt x="348" y="76"/>
                  </a:moveTo>
                  <a:lnTo>
                    <a:pt x="331" y="93"/>
                  </a:lnTo>
                  <a:lnTo>
                    <a:pt x="339" y="93"/>
                  </a:lnTo>
                  <a:lnTo>
                    <a:pt x="353" y="81"/>
                  </a:lnTo>
                  <a:lnTo>
                    <a:pt x="348" y="76"/>
                  </a:lnTo>
                  <a:moveTo>
                    <a:pt x="391" y="38"/>
                  </a:moveTo>
                  <a:lnTo>
                    <a:pt x="353" y="74"/>
                  </a:lnTo>
                  <a:lnTo>
                    <a:pt x="355" y="78"/>
                  </a:lnTo>
                  <a:lnTo>
                    <a:pt x="388" y="48"/>
                  </a:lnTo>
                  <a:lnTo>
                    <a:pt x="391" y="38"/>
                  </a:lnTo>
                  <a:moveTo>
                    <a:pt x="428" y="12"/>
                  </a:moveTo>
                  <a:lnTo>
                    <a:pt x="428" y="12"/>
                  </a:lnTo>
                  <a:lnTo>
                    <a:pt x="428" y="12"/>
                  </a:lnTo>
                  <a:moveTo>
                    <a:pt x="433" y="0"/>
                  </a:moveTo>
                  <a:lnTo>
                    <a:pt x="424" y="7"/>
                  </a:lnTo>
                  <a:lnTo>
                    <a:pt x="400" y="31"/>
                  </a:lnTo>
                  <a:lnTo>
                    <a:pt x="395" y="40"/>
                  </a:lnTo>
                  <a:lnTo>
                    <a:pt x="428" y="12"/>
                  </a:lnTo>
                  <a:lnTo>
                    <a:pt x="417" y="143"/>
                  </a:lnTo>
                  <a:lnTo>
                    <a:pt x="419" y="143"/>
                  </a:lnTo>
                  <a:lnTo>
                    <a:pt x="421" y="121"/>
                  </a:lnTo>
                  <a:lnTo>
                    <a:pt x="433" y="12"/>
                  </a:lnTo>
                  <a:lnTo>
                    <a:pt x="433"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8" name="Freeform 18">
              <a:extLst>
                <a:ext uri="{FF2B5EF4-FFF2-40B4-BE49-F238E27FC236}">
                  <a16:creationId xmlns:a16="http://schemas.microsoft.com/office/drawing/2014/main" id="{DF7CC8B6-1AD0-48FE-BD15-B830F8FCDF07}"/>
                </a:ext>
              </a:extLst>
            </p:cNvPr>
            <p:cNvSpPr>
              <a:spLocks noEditPoints="1"/>
            </p:cNvSpPr>
            <p:nvPr/>
          </p:nvSpPr>
          <p:spPr bwMode="auto">
            <a:xfrm>
              <a:off x="5443033" y="3172903"/>
              <a:ext cx="1805296" cy="357050"/>
            </a:xfrm>
            <a:custGeom>
              <a:avLst/>
              <a:gdLst>
                <a:gd name="T0" fmla="*/ 220 w 1048"/>
                <a:gd name="T1" fmla="*/ 212 h 228"/>
                <a:gd name="T2" fmla="*/ 291 w 1048"/>
                <a:gd name="T3" fmla="*/ 207 h 228"/>
                <a:gd name="T4" fmla="*/ 291 w 1048"/>
                <a:gd name="T5" fmla="*/ 212 h 228"/>
                <a:gd name="T6" fmla="*/ 364 w 1048"/>
                <a:gd name="T7" fmla="*/ 207 h 228"/>
                <a:gd name="T8" fmla="*/ 381 w 1048"/>
                <a:gd name="T9" fmla="*/ 207 h 228"/>
                <a:gd name="T10" fmla="*/ 404 w 1048"/>
                <a:gd name="T11" fmla="*/ 205 h 228"/>
                <a:gd name="T12" fmla="*/ 442 w 1048"/>
                <a:gd name="T13" fmla="*/ 202 h 228"/>
                <a:gd name="T14" fmla="*/ 447 w 1048"/>
                <a:gd name="T15" fmla="*/ 197 h 228"/>
                <a:gd name="T16" fmla="*/ 466 w 1048"/>
                <a:gd name="T17" fmla="*/ 197 h 228"/>
                <a:gd name="T18" fmla="*/ 527 w 1048"/>
                <a:gd name="T19" fmla="*/ 197 h 228"/>
                <a:gd name="T20" fmla="*/ 530 w 1048"/>
                <a:gd name="T21" fmla="*/ 193 h 228"/>
                <a:gd name="T22" fmla="*/ 572 w 1048"/>
                <a:gd name="T23" fmla="*/ 195 h 228"/>
                <a:gd name="T24" fmla="*/ 587 w 1048"/>
                <a:gd name="T25" fmla="*/ 195 h 228"/>
                <a:gd name="T26" fmla="*/ 613 w 1048"/>
                <a:gd name="T27" fmla="*/ 188 h 228"/>
                <a:gd name="T28" fmla="*/ 598 w 1048"/>
                <a:gd name="T29" fmla="*/ 193 h 228"/>
                <a:gd name="T30" fmla="*/ 778 w 1048"/>
                <a:gd name="T31" fmla="*/ 178 h 228"/>
                <a:gd name="T32" fmla="*/ 778 w 1048"/>
                <a:gd name="T33" fmla="*/ 178 h 228"/>
                <a:gd name="T34" fmla="*/ 795 w 1048"/>
                <a:gd name="T35" fmla="*/ 178 h 228"/>
                <a:gd name="T36" fmla="*/ 795 w 1048"/>
                <a:gd name="T37" fmla="*/ 178 h 228"/>
                <a:gd name="T38" fmla="*/ 826 w 1048"/>
                <a:gd name="T39" fmla="*/ 178 h 228"/>
                <a:gd name="T40" fmla="*/ 859 w 1048"/>
                <a:gd name="T41" fmla="*/ 174 h 228"/>
                <a:gd name="T42" fmla="*/ 856 w 1048"/>
                <a:gd name="T43" fmla="*/ 178 h 228"/>
                <a:gd name="T44" fmla="*/ 942 w 1048"/>
                <a:gd name="T45" fmla="*/ 174 h 228"/>
                <a:gd name="T46" fmla="*/ 1046 w 1048"/>
                <a:gd name="T47" fmla="*/ 167 h 228"/>
                <a:gd name="T48" fmla="*/ 979 w 1048"/>
                <a:gd name="T49" fmla="*/ 167 h 228"/>
                <a:gd name="T50" fmla="*/ 1032 w 1048"/>
                <a:gd name="T51" fmla="*/ 164 h 228"/>
                <a:gd name="T52" fmla="*/ 982 w 1048"/>
                <a:gd name="T53" fmla="*/ 171 h 228"/>
                <a:gd name="T54" fmla="*/ 1003 w 1048"/>
                <a:gd name="T55" fmla="*/ 159 h 228"/>
                <a:gd name="T56" fmla="*/ 996 w 1048"/>
                <a:gd name="T57" fmla="*/ 157 h 228"/>
                <a:gd name="T58" fmla="*/ 26 w 1048"/>
                <a:gd name="T59" fmla="*/ 197 h 228"/>
                <a:gd name="T60" fmla="*/ 7 w 1048"/>
                <a:gd name="T61" fmla="*/ 226 h 228"/>
                <a:gd name="T62" fmla="*/ 182 w 1048"/>
                <a:gd name="T63" fmla="*/ 216 h 228"/>
                <a:gd name="T64" fmla="*/ 68 w 1048"/>
                <a:gd name="T65" fmla="*/ 219 h 228"/>
                <a:gd name="T66" fmla="*/ 89 w 1048"/>
                <a:gd name="T67" fmla="*/ 131 h 228"/>
                <a:gd name="T68" fmla="*/ 873 w 1048"/>
                <a:gd name="T69" fmla="*/ 138 h 228"/>
                <a:gd name="T70" fmla="*/ 861 w 1048"/>
                <a:gd name="T71" fmla="*/ 131 h 228"/>
                <a:gd name="T72" fmla="*/ 854 w 1048"/>
                <a:gd name="T73" fmla="*/ 129 h 228"/>
                <a:gd name="T74" fmla="*/ 762 w 1048"/>
                <a:gd name="T75" fmla="*/ 114 h 228"/>
                <a:gd name="T76" fmla="*/ 762 w 1048"/>
                <a:gd name="T77" fmla="*/ 110 h 228"/>
                <a:gd name="T78" fmla="*/ 620 w 1048"/>
                <a:gd name="T79" fmla="*/ 86 h 228"/>
                <a:gd name="T80" fmla="*/ 667 w 1048"/>
                <a:gd name="T81" fmla="*/ 91 h 228"/>
                <a:gd name="T82" fmla="*/ 153 w 1048"/>
                <a:gd name="T83" fmla="*/ 72 h 228"/>
                <a:gd name="T84" fmla="*/ 99 w 1048"/>
                <a:gd name="T85" fmla="*/ 129 h 228"/>
                <a:gd name="T86" fmla="*/ 546 w 1048"/>
                <a:gd name="T87" fmla="*/ 72 h 228"/>
                <a:gd name="T88" fmla="*/ 499 w 1048"/>
                <a:gd name="T89" fmla="*/ 62 h 228"/>
                <a:gd name="T90" fmla="*/ 530 w 1048"/>
                <a:gd name="T91" fmla="*/ 62 h 228"/>
                <a:gd name="T92" fmla="*/ 494 w 1048"/>
                <a:gd name="T93" fmla="*/ 60 h 228"/>
                <a:gd name="T94" fmla="*/ 461 w 1048"/>
                <a:gd name="T95" fmla="*/ 50 h 228"/>
                <a:gd name="T96" fmla="*/ 187 w 1048"/>
                <a:gd name="T97" fmla="*/ 36 h 228"/>
                <a:gd name="T98" fmla="*/ 203 w 1048"/>
                <a:gd name="T99" fmla="*/ 19 h 228"/>
                <a:gd name="T100" fmla="*/ 210 w 1048"/>
                <a:gd name="T101" fmla="*/ 10 h 228"/>
                <a:gd name="T102" fmla="*/ 224 w 1048"/>
                <a:gd name="T103" fmla="*/ 5 h 228"/>
                <a:gd name="T104" fmla="*/ 440 w 1048"/>
                <a:gd name="T105" fmla="*/ 50 h 228"/>
                <a:gd name="T106" fmla="*/ 269 w 1048"/>
                <a:gd name="T107" fmla="*/ 10 h 228"/>
                <a:gd name="T108" fmla="*/ 222 w 1048"/>
                <a:gd name="T109"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48" h="228">
                  <a:moveTo>
                    <a:pt x="194" y="214"/>
                  </a:moveTo>
                  <a:lnTo>
                    <a:pt x="189" y="216"/>
                  </a:lnTo>
                  <a:lnTo>
                    <a:pt x="194" y="216"/>
                  </a:lnTo>
                  <a:lnTo>
                    <a:pt x="194" y="214"/>
                  </a:lnTo>
                  <a:close/>
                  <a:moveTo>
                    <a:pt x="220" y="212"/>
                  </a:moveTo>
                  <a:lnTo>
                    <a:pt x="196" y="212"/>
                  </a:lnTo>
                  <a:lnTo>
                    <a:pt x="196" y="216"/>
                  </a:lnTo>
                  <a:lnTo>
                    <a:pt x="224" y="214"/>
                  </a:lnTo>
                  <a:lnTo>
                    <a:pt x="220" y="212"/>
                  </a:lnTo>
                  <a:close/>
                  <a:moveTo>
                    <a:pt x="291" y="207"/>
                  </a:moveTo>
                  <a:lnTo>
                    <a:pt x="286" y="207"/>
                  </a:lnTo>
                  <a:lnTo>
                    <a:pt x="281" y="207"/>
                  </a:lnTo>
                  <a:lnTo>
                    <a:pt x="224" y="209"/>
                  </a:lnTo>
                  <a:lnTo>
                    <a:pt x="229" y="214"/>
                  </a:lnTo>
                  <a:lnTo>
                    <a:pt x="291" y="212"/>
                  </a:lnTo>
                  <a:lnTo>
                    <a:pt x="291" y="207"/>
                  </a:lnTo>
                  <a:close/>
                  <a:moveTo>
                    <a:pt x="359" y="202"/>
                  </a:moveTo>
                  <a:lnTo>
                    <a:pt x="295" y="207"/>
                  </a:lnTo>
                  <a:lnTo>
                    <a:pt x="295" y="212"/>
                  </a:lnTo>
                  <a:lnTo>
                    <a:pt x="364" y="207"/>
                  </a:lnTo>
                  <a:lnTo>
                    <a:pt x="359" y="202"/>
                  </a:lnTo>
                  <a:close/>
                  <a:moveTo>
                    <a:pt x="381" y="202"/>
                  </a:moveTo>
                  <a:lnTo>
                    <a:pt x="366" y="202"/>
                  </a:lnTo>
                  <a:lnTo>
                    <a:pt x="371" y="207"/>
                  </a:lnTo>
                  <a:lnTo>
                    <a:pt x="381" y="207"/>
                  </a:lnTo>
                  <a:lnTo>
                    <a:pt x="381" y="202"/>
                  </a:lnTo>
                  <a:close/>
                  <a:moveTo>
                    <a:pt x="402" y="200"/>
                  </a:moveTo>
                  <a:lnTo>
                    <a:pt x="385" y="202"/>
                  </a:lnTo>
                  <a:lnTo>
                    <a:pt x="385" y="205"/>
                  </a:lnTo>
                  <a:lnTo>
                    <a:pt x="404" y="205"/>
                  </a:lnTo>
                  <a:lnTo>
                    <a:pt x="402" y="200"/>
                  </a:lnTo>
                  <a:close/>
                  <a:moveTo>
                    <a:pt x="437" y="197"/>
                  </a:moveTo>
                  <a:lnTo>
                    <a:pt x="407" y="200"/>
                  </a:lnTo>
                  <a:lnTo>
                    <a:pt x="411" y="205"/>
                  </a:lnTo>
                  <a:lnTo>
                    <a:pt x="442" y="202"/>
                  </a:lnTo>
                  <a:lnTo>
                    <a:pt x="437" y="197"/>
                  </a:lnTo>
                  <a:close/>
                  <a:moveTo>
                    <a:pt x="447" y="197"/>
                  </a:moveTo>
                  <a:lnTo>
                    <a:pt x="442" y="197"/>
                  </a:lnTo>
                  <a:lnTo>
                    <a:pt x="447" y="202"/>
                  </a:lnTo>
                  <a:lnTo>
                    <a:pt x="447" y="197"/>
                  </a:lnTo>
                  <a:close/>
                  <a:moveTo>
                    <a:pt x="466" y="197"/>
                  </a:moveTo>
                  <a:lnTo>
                    <a:pt x="452" y="197"/>
                  </a:lnTo>
                  <a:lnTo>
                    <a:pt x="452" y="202"/>
                  </a:lnTo>
                  <a:lnTo>
                    <a:pt x="466" y="202"/>
                  </a:lnTo>
                  <a:lnTo>
                    <a:pt x="466" y="197"/>
                  </a:lnTo>
                  <a:close/>
                  <a:moveTo>
                    <a:pt x="525" y="193"/>
                  </a:moveTo>
                  <a:lnTo>
                    <a:pt x="471" y="197"/>
                  </a:lnTo>
                  <a:lnTo>
                    <a:pt x="471" y="200"/>
                  </a:lnTo>
                  <a:lnTo>
                    <a:pt x="520" y="197"/>
                  </a:lnTo>
                  <a:lnTo>
                    <a:pt x="527" y="197"/>
                  </a:lnTo>
                  <a:lnTo>
                    <a:pt x="525" y="193"/>
                  </a:lnTo>
                  <a:close/>
                  <a:moveTo>
                    <a:pt x="572" y="190"/>
                  </a:moveTo>
                  <a:lnTo>
                    <a:pt x="537" y="193"/>
                  </a:lnTo>
                  <a:lnTo>
                    <a:pt x="534" y="193"/>
                  </a:lnTo>
                  <a:lnTo>
                    <a:pt x="530" y="193"/>
                  </a:lnTo>
                  <a:lnTo>
                    <a:pt x="530" y="193"/>
                  </a:lnTo>
                  <a:lnTo>
                    <a:pt x="532" y="197"/>
                  </a:lnTo>
                  <a:lnTo>
                    <a:pt x="534" y="197"/>
                  </a:lnTo>
                  <a:lnTo>
                    <a:pt x="537" y="197"/>
                  </a:lnTo>
                  <a:lnTo>
                    <a:pt x="572" y="195"/>
                  </a:lnTo>
                  <a:lnTo>
                    <a:pt x="572" y="190"/>
                  </a:lnTo>
                  <a:close/>
                  <a:moveTo>
                    <a:pt x="587" y="190"/>
                  </a:moveTo>
                  <a:lnTo>
                    <a:pt x="577" y="190"/>
                  </a:lnTo>
                  <a:lnTo>
                    <a:pt x="577" y="195"/>
                  </a:lnTo>
                  <a:lnTo>
                    <a:pt x="587" y="195"/>
                  </a:lnTo>
                  <a:lnTo>
                    <a:pt x="587" y="195"/>
                  </a:lnTo>
                  <a:lnTo>
                    <a:pt x="587" y="190"/>
                  </a:lnTo>
                  <a:close/>
                  <a:moveTo>
                    <a:pt x="676" y="186"/>
                  </a:moveTo>
                  <a:lnTo>
                    <a:pt x="617" y="188"/>
                  </a:lnTo>
                  <a:lnTo>
                    <a:pt x="613" y="188"/>
                  </a:lnTo>
                  <a:lnTo>
                    <a:pt x="608" y="188"/>
                  </a:lnTo>
                  <a:lnTo>
                    <a:pt x="596" y="190"/>
                  </a:lnTo>
                  <a:lnTo>
                    <a:pt x="589" y="190"/>
                  </a:lnTo>
                  <a:lnTo>
                    <a:pt x="591" y="193"/>
                  </a:lnTo>
                  <a:lnTo>
                    <a:pt x="598" y="193"/>
                  </a:lnTo>
                  <a:lnTo>
                    <a:pt x="610" y="193"/>
                  </a:lnTo>
                  <a:lnTo>
                    <a:pt x="615" y="193"/>
                  </a:lnTo>
                  <a:lnTo>
                    <a:pt x="705" y="188"/>
                  </a:lnTo>
                  <a:lnTo>
                    <a:pt x="676" y="186"/>
                  </a:lnTo>
                  <a:close/>
                  <a:moveTo>
                    <a:pt x="778" y="178"/>
                  </a:moveTo>
                  <a:lnTo>
                    <a:pt x="705" y="183"/>
                  </a:lnTo>
                  <a:lnTo>
                    <a:pt x="733" y="186"/>
                  </a:lnTo>
                  <a:lnTo>
                    <a:pt x="776" y="183"/>
                  </a:lnTo>
                  <a:lnTo>
                    <a:pt x="778" y="181"/>
                  </a:lnTo>
                  <a:lnTo>
                    <a:pt x="778" y="178"/>
                  </a:lnTo>
                  <a:close/>
                  <a:moveTo>
                    <a:pt x="830" y="178"/>
                  </a:moveTo>
                  <a:lnTo>
                    <a:pt x="830" y="181"/>
                  </a:lnTo>
                  <a:lnTo>
                    <a:pt x="840" y="181"/>
                  </a:lnTo>
                  <a:lnTo>
                    <a:pt x="830" y="178"/>
                  </a:lnTo>
                  <a:close/>
                  <a:moveTo>
                    <a:pt x="795" y="178"/>
                  </a:moveTo>
                  <a:lnTo>
                    <a:pt x="790" y="178"/>
                  </a:lnTo>
                  <a:lnTo>
                    <a:pt x="785" y="183"/>
                  </a:lnTo>
                  <a:lnTo>
                    <a:pt x="785" y="183"/>
                  </a:lnTo>
                  <a:lnTo>
                    <a:pt x="788" y="183"/>
                  </a:lnTo>
                  <a:lnTo>
                    <a:pt x="795" y="178"/>
                  </a:lnTo>
                  <a:close/>
                  <a:moveTo>
                    <a:pt x="821" y="176"/>
                  </a:moveTo>
                  <a:lnTo>
                    <a:pt x="802" y="178"/>
                  </a:lnTo>
                  <a:lnTo>
                    <a:pt x="795" y="183"/>
                  </a:lnTo>
                  <a:lnTo>
                    <a:pt x="826" y="181"/>
                  </a:lnTo>
                  <a:lnTo>
                    <a:pt x="826" y="178"/>
                  </a:lnTo>
                  <a:lnTo>
                    <a:pt x="821" y="176"/>
                  </a:lnTo>
                  <a:close/>
                  <a:moveTo>
                    <a:pt x="925" y="171"/>
                  </a:moveTo>
                  <a:lnTo>
                    <a:pt x="880" y="174"/>
                  </a:lnTo>
                  <a:lnTo>
                    <a:pt x="873" y="174"/>
                  </a:lnTo>
                  <a:lnTo>
                    <a:pt x="859" y="174"/>
                  </a:lnTo>
                  <a:lnTo>
                    <a:pt x="854" y="174"/>
                  </a:lnTo>
                  <a:lnTo>
                    <a:pt x="847" y="176"/>
                  </a:lnTo>
                  <a:lnTo>
                    <a:pt x="842" y="176"/>
                  </a:lnTo>
                  <a:lnTo>
                    <a:pt x="840" y="176"/>
                  </a:lnTo>
                  <a:lnTo>
                    <a:pt x="856" y="178"/>
                  </a:lnTo>
                  <a:lnTo>
                    <a:pt x="856" y="178"/>
                  </a:lnTo>
                  <a:lnTo>
                    <a:pt x="871" y="178"/>
                  </a:lnTo>
                  <a:lnTo>
                    <a:pt x="875" y="178"/>
                  </a:lnTo>
                  <a:lnTo>
                    <a:pt x="942" y="174"/>
                  </a:lnTo>
                  <a:lnTo>
                    <a:pt x="942" y="174"/>
                  </a:lnTo>
                  <a:lnTo>
                    <a:pt x="925" y="171"/>
                  </a:lnTo>
                  <a:close/>
                  <a:moveTo>
                    <a:pt x="1046" y="167"/>
                  </a:moveTo>
                  <a:lnTo>
                    <a:pt x="1046" y="169"/>
                  </a:lnTo>
                  <a:lnTo>
                    <a:pt x="1048" y="169"/>
                  </a:lnTo>
                  <a:lnTo>
                    <a:pt x="1046" y="167"/>
                  </a:lnTo>
                  <a:close/>
                  <a:moveTo>
                    <a:pt x="979" y="167"/>
                  </a:moveTo>
                  <a:lnTo>
                    <a:pt x="946" y="169"/>
                  </a:lnTo>
                  <a:lnTo>
                    <a:pt x="968" y="171"/>
                  </a:lnTo>
                  <a:lnTo>
                    <a:pt x="972" y="171"/>
                  </a:lnTo>
                  <a:lnTo>
                    <a:pt x="979" y="167"/>
                  </a:lnTo>
                  <a:close/>
                  <a:moveTo>
                    <a:pt x="1032" y="164"/>
                  </a:moveTo>
                  <a:lnTo>
                    <a:pt x="1032" y="169"/>
                  </a:lnTo>
                  <a:lnTo>
                    <a:pt x="1036" y="169"/>
                  </a:lnTo>
                  <a:lnTo>
                    <a:pt x="1041" y="167"/>
                  </a:lnTo>
                  <a:lnTo>
                    <a:pt x="1032" y="164"/>
                  </a:lnTo>
                  <a:close/>
                  <a:moveTo>
                    <a:pt x="1003" y="159"/>
                  </a:moveTo>
                  <a:lnTo>
                    <a:pt x="996" y="162"/>
                  </a:lnTo>
                  <a:lnTo>
                    <a:pt x="1015" y="167"/>
                  </a:lnTo>
                  <a:lnTo>
                    <a:pt x="989" y="167"/>
                  </a:lnTo>
                  <a:lnTo>
                    <a:pt x="982" y="171"/>
                  </a:lnTo>
                  <a:lnTo>
                    <a:pt x="1015" y="169"/>
                  </a:lnTo>
                  <a:lnTo>
                    <a:pt x="1029" y="169"/>
                  </a:lnTo>
                  <a:lnTo>
                    <a:pt x="1027" y="164"/>
                  </a:lnTo>
                  <a:lnTo>
                    <a:pt x="1015" y="162"/>
                  </a:lnTo>
                  <a:lnTo>
                    <a:pt x="1003" y="159"/>
                  </a:lnTo>
                  <a:close/>
                  <a:moveTo>
                    <a:pt x="894" y="138"/>
                  </a:moveTo>
                  <a:lnTo>
                    <a:pt x="904" y="143"/>
                  </a:lnTo>
                  <a:lnTo>
                    <a:pt x="908" y="145"/>
                  </a:lnTo>
                  <a:lnTo>
                    <a:pt x="991" y="162"/>
                  </a:lnTo>
                  <a:lnTo>
                    <a:pt x="996" y="157"/>
                  </a:lnTo>
                  <a:lnTo>
                    <a:pt x="911" y="141"/>
                  </a:lnTo>
                  <a:lnTo>
                    <a:pt x="906" y="141"/>
                  </a:lnTo>
                  <a:lnTo>
                    <a:pt x="894" y="138"/>
                  </a:lnTo>
                  <a:close/>
                  <a:moveTo>
                    <a:pt x="89" y="131"/>
                  </a:moveTo>
                  <a:lnTo>
                    <a:pt x="26" y="197"/>
                  </a:lnTo>
                  <a:lnTo>
                    <a:pt x="23" y="200"/>
                  </a:lnTo>
                  <a:lnTo>
                    <a:pt x="4" y="219"/>
                  </a:lnTo>
                  <a:lnTo>
                    <a:pt x="0" y="226"/>
                  </a:lnTo>
                  <a:lnTo>
                    <a:pt x="2" y="228"/>
                  </a:lnTo>
                  <a:lnTo>
                    <a:pt x="7" y="226"/>
                  </a:lnTo>
                  <a:lnTo>
                    <a:pt x="78" y="224"/>
                  </a:lnTo>
                  <a:lnTo>
                    <a:pt x="89" y="224"/>
                  </a:lnTo>
                  <a:lnTo>
                    <a:pt x="113" y="221"/>
                  </a:lnTo>
                  <a:lnTo>
                    <a:pt x="118" y="221"/>
                  </a:lnTo>
                  <a:lnTo>
                    <a:pt x="182" y="216"/>
                  </a:lnTo>
                  <a:lnTo>
                    <a:pt x="189" y="212"/>
                  </a:lnTo>
                  <a:lnTo>
                    <a:pt x="118" y="216"/>
                  </a:lnTo>
                  <a:lnTo>
                    <a:pt x="113" y="216"/>
                  </a:lnTo>
                  <a:lnTo>
                    <a:pt x="80" y="219"/>
                  </a:lnTo>
                  <a:lnTo>
                    <a:pt x="68" y="219"/>
                  </a:lnTo>
                  <a:lnTo>
                    <a:pt x="7" y="224"/>
                  </a:lnTo>
                  <a:lnTo>
                    <a:pt x="28" y="202"/>
                  </a:lnTo>
                  <a:lnTo>
                    <a:pt x="30" y="200"/>
                  </a:lnTo>
                  <a:lnTo>
                    <a:pt x="94" y="131"/>
                  </a:lnTo>
                  <a:lnTo>
                    <a:pt x="89" y="131"/>
                  </a:lnTo>
                  <a:close/>
                  <a:moveTo>
                    <a:pt x="861" y="131"/>
                  </a:moveTo>
                  <a:lnTo>
                    <a:pt x="856" y="133"/>
                  </a:lnTo>
                  <a:lnTo>
                    <a:pt x="856" y="133"/>
                  </a:lnTo>
                  <a:lnTo>
                    <a:pt x="871" y="136"/>
                  </a:lnTo>
                  <a:lnTo>
                    <a:pt x="873" y="138"/>
                  </a:lnTo>
                  <a:lnTo>
                    <a:pt x="894" y="141"/>
                  </a:lnTo>
                  <a:lnTo>
                    <a:pt x="885" y="136"/>
                  </a:lnTo>
                  <a:lnTo>
                    <a:pt x="875" y="133"/>
                  </a:lnTo>
                  <a:lnTo>
                    <a:pt x="871" y="133"/>
                  </a:lnTo>
                  <a:lnTo>
                    <a:pt x="861" y="131"/>
                  </a:lnTo>
                  <a:close/>
                  <a:moveTo>
                    <a:pt x="852" y="129"/>
                  </a:moveTo>
                  <a:lnTo>
                    <a:pt x="847" y="131"/>
                  </a:lnTo>
                  <a:lnTo>
                    <a:pt x="852" y="133"/>
                  </a:lnTo>
                  <a:lnTo>
                    <a:pt x="856" y="129"/>
                  </a:lnTo>
                  <a:lnTo>
                    <a:pt x="854" y="129"/>
                  </a:lnTo>
                  <a:lnTo>
                    <a:pt x="852" y="129"/>
                  </a:lnTo>
                  <a:close/>
                  <a:moveTo>
                    <a:pt x="738" y="105"/>
                  </a:moveTo>
                  <a:lnTo>
                    <a:pt x="740" y="110"/>
                  </a:lnTo>
                  <a:lnTo>
                    <a:pt x="755" y="114"/>
                  </a:lnTo>
                  <a:lnTo>
                    <a:pt x="762" y="114"/>
                  </a:lnTo>
                  <a:lnTo>
                    <a:pt x="842" y="131"/>
                  </a:lnTo>
                  <a:lnTo>
                    <a:pt x="842" y="131"/>
                  </a:lnTo>
                  <a:lnTo>
                    <a:pt x="845" y="126"/>
                  </a:lnTo>
                  <a:lnTo>
                    <a:pt x="769" y="112"/>
                  </a:lnTo>
                  <a:lnTo>
                    <a:pt x="762" y="110"/>
                  </a:lnTo>
                  <a:lnTo>
                    <a:pt x="738" y="105"/>
                  </a:lnTo>
                  <a:close/>
                  <a:moveTo>
                    <a:pt x="601" y="79"/>
                  </a:moveTo>
                  <a:lnTo>
                    <a:pt x="589" y="79"/>
                  </a:lnTo>
                  <a:lnTo>
                    <a:pt x="615" y="84"/>
                  </a:lnTo>
                  <a:lnTo>
                    <a:pt x="620" y="86"/>
                  </a:lnTo>
                  <a:lnTo>
                    <a:pt x="660" y="93"/>
                  </a:lnTo>
                  <a:lnTo>
                    <a:pt x="665" y="95"/>
                  </a:lnTo>
                  <a:lnTo>
                    <a:pt x="736" y="110"/>
                  </a:lnTo>
                  <a:lnTo>
                    <a:pt x="733" y="105"/>
                  </a:lnTo>
                  <a:lnTo>
                    <a:pt x="667" y="91"/>
                  </a:lnTo>
                  <a:lnTo>
                    <a:pt x="662" y="91"/>
                  </a:lnTo>
                  <a:lnTo>
                    <a:pt x="622" y="81"/>
                  </a:lnTo>
                  <a:lnTo>
                    <a:pt x="617" y="81"/>
                  </a:lnTo>
                  <a:lnTo>
                    <a:pt x="601" y="79"/>
                  </a:lnTo>
                  <a:close/>
                  <a:moveTo>
                    <a:pt x="153" y="72"/>
                  </a:moveTo>
                  <a:lnTo>
                    <a:pt x="146" y="72"/>
                  </a:lnTo>
                  <a:lnTo>
                    <a:pt x="111" y="107"/>
                  </a:lnTo>
                  <a:lnTo>
                    <a:pt x="108" y="112"/>
                  </a:lnTo>
                  <a:lnTo>
                    <a:pt x="92" y="129"/>
                  </a:lnTo>
                  <a:lnTo>
                    <a:pt x="99" y="129"/>
                  </a:lnTo>
                  <a:lnTo>
                    <a:pt x="108" y="117"/>
                  </a:lnTo>
                  <a:lnTo>
                    <a:pt x="113" y="114"/>
                  </a:lnTo>
                  <a:lnTo>
                    <a:pt x="153" y="72"/>
                  </a:lnTo>
                  <a:close/>
                  <a:moveTo>
                    <a:pt x="544" y="67"/>
                  </a:moveTo>
                  <a:lnTo>
                    <a:pt x="546" y="72"/>
                  </a:lnTo>
                  <a:lnTo>
                    <a:pt x="575" y="76"/>
                  </a:lnTo>
                  <a:lnTo>
                    <a:pt x="589" y="74"/>
                  </a:lnTo>
                  <a:lnTo>
                    <a:pt x="544" y="67"/>
                  </a:lnTo>
                  <a:close/>
                  <a:moveTo>
                    <a:pt x="501" y="57"/>
                  </a:moveTo>
                  <a:lnTo>
                    <a:pt x="499" y="62"/>
                  </a:lnTo>
                  <a:lnTo>
                    <a:pt x="525" y="67"/>
                  </a:lnTo>
                  <a:lnTo>
                    <a:pt x="530" y="67"/>
                  </a:lnTo>
                  <a:lnTo>
                    <a:pt x="542" y="69"/>
                  </a:lnTo>
                  <a:lnTo>
                    <a:pt x="539" y="65"/>
                  </a:lnTo>
                  <a:lnTo>
                    <a:pt x="530" y="62"/>
                  </a:lnTo>
                  <a:lnTo>
                    <a:pt x="525" y="62"/>
                  </a:lnTo>
                  <a:lnTo>
                    <a:pt x="501" y="57"/>
                  </a:lnTo>
                  <a:close/>
                  <a:moveTo>
                    <a:pt x="478" y="53"/>
                  </a:moveTo>
                  <a:lnTo>
                    <a:pt x="459" y="53"/>
                  </a:lnTo>
                  <a:lnTo>
                    <a:pt x="494" y="60"/>
                  </a:lnTo>
                  <a:lnTo>
                    <a:pt x="497" y="57"/>
                  </a:lnTo>
                  <a:lnTo>
                    <a:pt x="478" y="53"/>
                  </a:lnTo>
                  <a:close/>
                  <a:moveTo>
                    <a:pt x="449" y="48"/>
                  </a:moveTo>
                  <a:lnTo>
                    <a:pt x="449" y="50"/>
                  </a:lnTo>
                  <a:lnTo>
                    <a:pt x="461" y="50"/>
                  </a:lnTo>
                  <a:lnTo>
                    <a:pt x="449" y="48"/>
                  </a:lnTo>
                  <a:close/>
                  <a:moveTo>
                    <a:pt x="184" y="34"/>
                  </a:moveTo>
                  <a:lnTo>
                    <a:pt x="151" y="67"/>
                  </a:lnTo>
                  <a:lnTo>
                    <a:pt x="158" y="67"/>
                  </a:lnTo>
                  <a:lnTo>
                    <a:pt x="187" y="36"/>
                  </a:lnTo>
                  <a:lnTo>
                    <a:pt x="184" y="34"/>
                  </a:lnTo>
                  <a:close/>
                  <a:moveTo>
                    <a:pt x="203" y="12"/>
                  </a:moveTo>
                  <a:lnTo>
                    <a:pt x="187" y="29"/>
                  </a:lnTo>
                  <a:lnTo>
                    <a:pt x="191" y="34"/>
                  </a:lnTo>
                  <a:lnTo>
                    <a:pt x="203" y="19"/>
                  </a:lnTo>
                  <a:lnTo>
                    <a:pt x="203" y="12"/>
                  </a:lnTo>
                  <a:close/>
                  <a:moveTo>
                    <a:pt x="213" y="3"/>
                  </a:moveTo>
                  <a:lnTo>
                    <a:pt x="208" y="8"/>
                  </a:lnTo>
                  <a:lnTo>
                    <a:pt x="208" y="8"/>
                  </a:lnTo>
                  <a:lnTo>
                    <a:pt x="210" y="10"/>
                  </a:lnTo>
                  <a:lnTo>
                    <a:pt x="215" y="8"/>
                  </a:lnTo>
                  <a:lnTo>
                    <a:pt x="215" y="3"/>
                  </a:lnTo>
                  <a:lnTo>
                    <a:pt x="213" y="3"/>
                  </a:lnTo>
                  <a:close/>
                  <a:moveTo>
                    <a:pt x="227" y="3"/>
                  </a:moveTo>
                  <a:lnTo>
                    <a:pt x="224" y="5"/>
                  </a:lnTo>
                  <a:lnTo>
                    <a:pt x="269" y="15"/>
                  </a:lnTo>
                  <a:lnTo>
                    <a:pt x="274" y="17"/>
                  </a:lnTo>
                  <a:lnTo>
                    <a:pt x="319" y="24"/>
                  </a:lnTo>
                  <a:lnTo>
                    <a:pt x="324" y="27"/>
                  </a:lnTo>
                  <a:lnTo>
                    <a:pt x="440" y="50"/>
                  </a:lnTo>
                  <a:lnTo>
                    <a:pt x="447" y="46"/>
                  </a:lnTo>
                  <a:lnTo>
                    <a:pt x="321" y="22"/>
                  </a:lnTo>
                  <a:lnTo>
                    <a:pt x="317" y="19"/>
                  </a:lnTo>
                  <a:lnTo>
                    <a:pt x="274" y="12"/>
                  </a:lnTo>
                  <a:lnTo>
                    <a:pt x="269" y="10"/>
                  </a:lnTo>
                  <a:lnTo>
                    <a:pt x="227" y="3"/>
                  </a:lnTo>
                  <a:close/>
                  <a:moveTo>
                    <a:pt x="217" y="0"/>
                  </a:moveTo>
                  <a:lnTo>
                    <a:pt x="217" y="0"/>
                  </a:lnTo>
                  <a:lnTo>
                    <a:pt x="220" y="3"/>
                  </a:lnTo>
                  <a:lnTo>
                    <a:pt x="222" y="0"/>
                  </a:lnTo>
                  <a:lnTo>
                    <a:pt x="217" y="0"/>
                  </a:lnTo>
                  <a:lnTo>
                    <a:pt x="217"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199" name="Freeform 19">
              <a:extLst>
                <a:ext uri="{FF2B5EF4-FFF2-40B4-BE49-F238E27FC236}">
                  <a16:creationId xmlns:a16="http://schemas.microsoft.com/office/drawing/2014/main" id="{1988F170-D008-4FE3-B83C-238EFEE99E7D}"/>
                </a:ext>
              </a:extLst>
            </p:cNvPr>
            <p:cNvSpPr>
              <a:spLocks noEditPoints="1"/>
            </p:cNvSpPr>
            <p:nvPr/>
          </p:nvSpPr>
          <p:spPr bwMode="auto">
            <a:xfrm>
              <a:off x="5443033" y="3172903"/>
              <a:ext cx="1805296" cy="357050"/>
            </a:xfrm>
            <a:custGeom>
              <a:avLst/>
              <a:gdLst>
                <a:gd name="T0" fmla="*/ 220 w 1048"/>
                <a:gd name="T1" fmla="*/ 212 h 228"/>
                <a:gd name="T2" fmla="*/ 291 w 1048"/>
                <a:gd name="T3" fmla="*/ 207 h 228"/>
                <a:gd name="T4" fmla="*/ 291 w 1048"/>
                <a:gd name="T5" fmla="*/ 212 h 228"/>
                <a:gd name="T6" fmla="*/ 364 w 1048"/>
                <a:gd name="T7" fmla="*/ 207 h 228"/>
                <a:gd name="T8" fmla="*/ 381 w 1048"/>
                <a:gd name="T9" fmla="*/ 207 h 228"/>
                <a:gd name="T10" fmla="*/ 404 w 1048"/>
                <a:gd name="T11" fmla="*/ 205 h 228"/>
                <a:gd name="T12" fmla="*/ 442 w 1048"/>
                <a:gd name="T13" fmla="*/ 202 h 228"/>
                <a:gd name="T14" fmla="*/ 447 w 1048"/>
                <a:gd name="T15" fmla="*/ 197 h 228"/>
                <a:gd name="T16" fmla="*/ 466 w 1048"/>
                <a:gd name="T17" fmla="*/ 197 h 228"/>
                <a:gd name="T18" fmla="*/ 527 w 1048"/>
                <a:gd name="T19" fmla="*/ 197 h 228"/>
                <a:gd name="T20" fmla="*/ 530 w 1048"/>
                <a:gd name="T21" fmla="*/ 193 h 228"/>
                <a:gd name="T22" fmla="*/ 572 w 1048"/>
                <a:gd name="T23" fmla="*/ 195 h 228"/>
                <a:gd name="T24" fmla="*/ 587 w 1048"/>
                <a:gd name="T25" fmla="*/ 195 h 228"/>
                <a:gd name="T26" fmla="*/ 613 w 1048"/>
                <a:gd name="T27" fmla="*/ 188 h 228"/>
                <a:gd name="T28" fmla="*/ 598 w 1048"/>
                <a:gd name="T29" fmla="*/ 193 h 228"/>
                <a:gd name="T30" fmla="*/ 778 w 1048"/>
                <a:gd name="T31" fmla="*/ 178 h 228"/>
                <a:gd name="T32" fmla="*/ 778 w 1048"/>
                <a:gd name="T33" fmla="*/ 178 h 228"/>
                <a:gd name="T34" fmla="*/ 795 w 1048"/>
                <a:gd name="T35" fmla="*/ 178 h 228"/>
                <a:gd name="T36" fmla="*/ 795 w 1048"/>
                <a:gd name="T37" fmla="*/ 178 h 228"/>
                <a:gd name="T38" fmla="*/ 826 w 1048"/>
                <a:gd name="T39" fmla="*/ 178 h 228"/>
                <a:gd name="T40" fmla="*/ 859 w 1048"/>
                <a:gd name="T41" fmla="*/ 174 h 228"/>
                <a:gd name="T42" fmla="*/ 856 w 1048"/>
                <a:gd name="T43" fmla="*/ 178 h 228"/>
                <a:gd name="T44" fmla="*/ 942 w 1048"/>
                <a:gd name="T45" fmla="*/ 174 h 228"/>
                <a:gd name="T46" fmla="*/ 1046 w 1048"/>
                <a:gd name="T47" fmla="*/ 167 h 228"/>
                <a:gd name="T48" fmla="*/ 979 w 1048"/>
                <a:gd name="T49" fmla="*/ 167 h 228"/>
                <a:gd name="T50" fmla="*/ 1032 w 1048"/>
                <a:gd name="T51" fmla="*/ 164 h 228"/>
                <a:gd name="T52" fmla="*/ 982 w 1048"/>
                <a:gd name="T53" fmla="*/ 171 h 228"/>
                <a:gd name="T54" fmla="*/ 1003 w 1048"/>
                <a:gd name="T55" fmla="*/ 159 h 228"/>
                <a:gd name="T56" fmla="*/ 996 w 1048"/>
                <a:gd name="T57" fmla="*/ 157 h 228"/>
                <a:gd name="T58" fmla="*/ 26 w 1048"/>
                <a:gd name="T59" fmla="*/ 197 h 228"/>
                <a:gd name="T60" fmla="*/ 7 w 1048"/>
                <a:gd name="T61" fmla="*/ 226 h 228"/>
                <a:gd name="T62" fmla="*/ 182 w 1048"/>
                <a:gd name="T63" fmla="*/ 216 h 228"/>
                <a:gd name="T64" fmla="*/ 68 w 1048"/>
                <a:gd name="T65" fmla="*/ 219 h 228"/>
                <a:gd name="T66" fmla="*/ 89 w 1048"/>
                <a:gd name="T67" fmla="*/ 131 h 228"/>
                <a:gd name="T68" fmla="*/ 873 w 1048"/>
                <a:gd name="T69" fmla="*/ 138 h 228"/>
                <a:gd name="T70" fmla="*/ 861 w 1048"/>
                <a:gd name="T71" fmla="*/ 131 h 228"/>
                <a:gd name="T72" fmla="*/ 854 w 1048"/>
                <a:gd name="T73" fmla="*/ 129 h 228"/>
                <a:gd name="T74" fmla="*/ 762 w 1048"/>
                <a:gd name="T75" fmla="*/ 114 h 228"/>
                <a:gd name="T76" fmla="*/ 762 w 1048"/>
                <a:gd name="T77" fmla="*/ 110 h 228"/>
                <a:gd name="T78" fmla="*/ 620 w 1048"/>
                <a:gd name="T79" fmla="*/ 86 h 228"/>
                <a:gd name="T80" fmla="*/ 667 w 1048"/>
                <a:gd name="T81" fmla="*/ 91 h 228"/>
                <a:gd name="T82" fmla="*/ 153 w 1048"/>
                <a:gd name="T83" fmla="*/ 72 h 228"/>
                <a:gd name="T84" fmla="*/ 99 w 1048"/>
                <a:gd name="T85" fmla="*/ 129 h 228"/>
                <a:gd name="T86" fmla="*/ 546 w 1048"/>
                <a:gd name="T87" fmla="*/ 72 h 228"/>
                <a:gd name="T88" fmla="*/ 499 w 1048"/>
                <a:gd name="T89" fmla="*/ 62 h 228"/>
                <a:gd name="T90" fmla="*/ 530 w 1048"/>
                <a:gd name="T91" fmla="*/ 62 h 228"/>
                <a:gd name="T92" fmla="*/ 494 w 1048"/>
                <a:gd name="T93" fmla="*/ 60 h 228"/>
                <a:gd name="T94" fmla="*/ 461 w 1048"/>
                <a:gd name="T95" fmla="*/ 50 h 228"/>
                <a:gd name="T96" fmla="*/ 187 w 1048"/>
                <a:gd name="T97" fmla="*/ 36 h 228"/>
                <a:gd name="T98" fmla="*/ 203 w 1048"/>
                <a:gd name="T99" fmla="*/ 19 h 228"/>
                <a:gd name="T100" fmla="*/ 210 w 1048"/>
                <a:gd name="T101" fmla="*/ 10 h 228"/>
                <a:gd name="T102" fmla="*/ 224 w 1048"/>
                <a:gd name="T103" fmla="*/ 5 h 228"/>
                <a:gd name="T104" fmla="*/ 440 w 1048"/>
                <a:gd name="T105" fmla="*/ 50 h 228"/>
                <a:gd name="T106" fmla="*/ 269 w 1048"/>
                <a:gd name="T107" fmla="*/ 10 h 228"/>
                <a:gd name="T108" fmla="*/ 222 w 1048"/>
                <a:gd name="T109" fmla="*/ 0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48" h="228">
                  <a:moveTo>
                    <a:pt x="194" y="214"/>
                  </a:moveTo>
                  <a:lnTo>
                    <a:pt x="189" y="216"/>
                  </a:lnTo>
                  <a:lnTo>
                    <a:pt x="194" y="216"/>
                  </a:lnTo>
                  <a:lnTo>
                    <a:pt x="194" y="214"/>
                  </a:lnTo>
                  <a:moveTo>
                    <a:pt x="220" y="212"/>
                  </a:moveTo>
                  <a:lnTo>
                    <a:pt x="196" y="212"/>
                  </a:lnTo>
                  <a:lnTo>
                    <a:pt x="196" y="216"/>
                  </a:lnTo>
                  <a:lnTo>
                    <a:pt x="224" y="214"/>
                  </a:lnTo>
                  <a:lnTo>
                    <a:pt x="220" y="212"/>
                  </a:lnTo>
                  <a:moveTo>
                    <a:pt x="291" y="207"/>
                  </a:moveTo>
                  <a:lnTo>
                    <a:pt x="286" y="207"/>
                  </a:lnTo>
                  <a:lnTo>
                    <a:pt x="281" y="207"/>
                  </a:lnTo>
                  <a:lnTo>
                    <a:pt x="224" y="209"/>
                  </a:lnTo>
                  <a:lnTo>
                    <a:pt x="229" y="214"/>
                  </a:lnTo>
                  <a:lnTo>
                    <a:pt x="291" y="212"/>
                  </a:lnTo>
                  <a:lnTo>
                    <a:pt x="291" y="207"/>
                  </a:lnTo>
                  <a:moveTo>
                    <a:pt x="359" y="202"/>
                  </a:moveTo>
                  <a:lnTo>
                    <a:pt x="295" y="207"/>
                  </a:lnTo>
                  <a:lnTo>
                    <a:pt x="295" y="212"/>
                  </a:lnTo>
                  <a:lnTo>
                    <a:pt x="364" y="207"/>
                  </a:lnTo>
                  <a:lnTo>
                    <a:pt x="359" y="202"/>
                  </a:lnTo>
                  <a:moveTo>
                    <a:pt x="381" y="202"/>
                  </a:moveTo>
                  <a:lnTo>
                    <a:pt x="366" y="202"/>
                  </a:lnTo>
                  <a:lnTo>
                    <a:pt x="371" y="207"/>
                  </a:lnTo>
                  <a:lnTo>
                    <a:pt x="381" y="207"/>
                  </a:lnTo>
                  <a:lnTo>
                    <a:pt x="381" y="202"/>
                  </a:lnTo>
                  <a:moveTo>
                    <a:pt x="402" y="200"/>
                  </a:moveTo>
                  <a:lnTo>
                    <a:pt x="385" y="202"/>
                  </a:lnTo>
                  <a:lnTo>
                    <a:pt x="385" y="205"/>
                  </a:lnTo>
                  <a:lnTo>
                    <a:pt x="404" y="205"/>
                  </a:lnTo>
                  <a:lnTo>
                    <a:pt x="402" y="200"/>
                  </a:lnTo>
                  <a:moveTo>
                    <a:pt x="437" y="197"/>
                  </a:moveTo>
                  <a:lnTo>
                    <a:pt x="407" y="200"/>
                  </a:lnTo>
                  <a:lnTo>
                    <a:pt x="411" y="205"/>
                  </a:lnTo>
                  <a:lnTo>
                    <a:pt x="442" y="202"/>
                  </a:lnTo>
                  <a:lnTo>
                    <a:pt x="437" y="197"/>
                  </a:lnTo>
                  <a:moveTo>
                    <a:pt x="447" y="197"/>
                  </a:moveTo>
                  <a:lnTo>
                    <a:pt x="442" y="197"/>
                  </a:lnTo>
                  <a:lnTo>
                    <a:pt x="447" y="202"/>
                  </a:lnTo>
                  <a:lnTo>
                    <a:pt x="447" y="197"/>
                  </a:lnTo>
                  <a:moveTo>
                    <a:pt x="466" y="197"/>
                  </a:moveTo>
                  <a:lnTo>
                    <a:pt x="452" y="197"/>
                  </a:lnTo>
                  <a:lnTo>
                    <a:pt x="452" y="202"/>
                  </a:lnTo>
                  <a:lnTo>
                    <a:pt x="466" y="202"/>
                  </a:lnTo>
                  <a:lnTo>
                    <a:pt x="466" y="197"/>
                  </a:lnTo>
                  <a:moveTo>
                    <a:pt x="525" y="193"/>
                  </a:moveTo>
                  <a:lnTo>
                    <a:pt x="471" y="197"/>
                  </a:lnTo>
                  <a:lnTo>
                    <a:pt x="471" y="200"/>
                  </a:lnTo>
                  <a:lnTo>
                    <a:pt x="520" y="197"/>
                  </a:lnTo>
                  <a:lnTo>
                    <a:pt x="527" y="197"/>
                  </a:lnTo>
                  <a:lnTo>
                    <a:pt x="525" y="193"/>
                  </a:lnTo>
                  <a:moveTo>
                    <a:pt x="572" y="190"/>
                  </a:moveTo>
                  <a:lnTo>
                    <a:pt x="537" y="193"/>
                  </a:lnTo>
                  <a:lnTo>
                    <a:pt x="534" y="193"/>
                  </a:lnTo>
                  <a:lnTo>
                    <a:pt x="530" y="193"/>
                  </a:lnTo>
                  <a:lnTo>
                    <a:pt x="530" y="193"/>
                  </a:lnTo>
                  <a:lnTo>
                    <a:pt x="532" y="197"/>
                  </a:lnTo>
                  <a:lnTo>
                    <a:pt x="534" y="197"/>
                  </a:lnTo>
                  <a:lnTo>
                    <a:pt x="537" y="197"/>
                  </a:lnTo>
                  <a:lnTo>
                    <a:pt x="572" y="195"/>
                  </a:lnTo>
                  <a:lnTo>
                    <a:pt x="572" y="190"/>
                  </a:lnTo>
                  <a:moveTo>
                    <a:pt x="587" y="190"/>
                  </a:moveTo>
                  <a:lnTo>
                    <a:pt x="577" y="190"/>
                  </a:lnTo>
                  <a:lnTo>
                    <a:pt x="577" y="195"/>
                  </a:lnTo>
                  <a:lnTo>
                    <a:pt x="587" y="195"/>
                  </a:lnTo>
                  <a:lnTo>
                    <a:pt x="587" y="195"/>
                  </a:lnTo>
                  <a:lnTo>
                    <a:pt x="587" y="190"/>
                  </a:lnTo>
                  <a:moveTo>
                    <a:pt x="676" y="186"/>
                  </a:moveTo>
                  <a:lnTo>
                    <a:pt x="617" y="188"/>
                  </a:lnTo>
                  <a:lnTo>
                    <a:pt x="613" y="188"/>
                  </a:lnTo>
                  <a:lnTo>
                    <a:pt x="608" y="188"/>
                  </a:lnTo>
                  <a:lnTo>
                    <a:pt x="596" y="190"/>
                  </a:lnTo>
                  <a:lnTo>
                    <a:pt x="589" y="190"/>
                  </a:lnTo>
                  <a:lnTo>
                    <a:pt x="591" y="193"/>
                  </a:lnTo>
                  <a:lnTo>
                    <a:pt x="598" y="193"/>
                  </a:lnTo>
                  <a:lnTo>
                    <a:pt x="610" y="193"/>
                  </a:lnTo>
                  <a:lnTo>
                    <a:pt x="615" y="193"/>
                  </a:lnTo>
                  <a:lnTo>
                    <a:pt x="705" y="188"/>
                  </a:lnTo>
                  <a:lnTo>
                    <a:pt x="676" y="186"/>
                  </a:lnTo>
                  <a:moveTo>
                    <a:pt x="778" y="178"/>
                  </a:moveTo>
                  <a:lnTo>
                    <a:pt x="705" y="183"/>
                  </a:lnTo>
                  <a:lnTo>
                    <a:pt x="733" y="186"/>
                  </a:lnTo>
                  <a:lnTo>
                    <a:pt x="776" y="183"/>
                  </a:lnTo>
                  <a:lnTo>
                    <a:pt x="778" y="181"/>
                  </a:lnTo>
                  <a:lnTo>
                    <a:pt x="778" y="178"/>
                  </a:lnTo>
                  <a:moveTo>
                    <a:pt x="830" y="178"/>
                  </a:moveTo>
                  <a:lnTo>
                    <a:pt x="830" y="181"/>
                  </a:lnTo>
                  <a:lnTo>
                    <a:pt x="840" y="181"/>
                  </a:lnTo>
                  <a:lnTo>
                    <a:pt x="830" y="178"/>
                  </a:lnTo>
                  <a:moveTo>
                    <a:pt x="795" y="178"/>
                  </a:moveTo>
                  <a:lnTo>
                    <a:pt x="790" y="178"/>
                  </a:lnTo>
                  <a:lnTo>
                    <a:pt x="785" y="183"/>
                  </a:lnTo>
                  <a:lnTo>
                    <a:pt x="785" y="183"/>
                  </a:lnTo>
                  <a:lnTo>
                    <a:pt x="788" y="183"/>
                  </a:lnTo>
                  <a:lnTo>
                    <a:pt x="795" y="178"/>
                  </a:lnTo>
                  <a:moveTo>
                    <a:pt x="821" y="176"/>
                  </a:moveTo>
                  <a:lnTo>
                    <a:pt x="802" y="178"/>
                  </a:lnTo>
                  <a:lnTo>
                    <a:pt x="795" y="183"/>
                  </a:lnTo>
                  <a:lnTo>
                    <a:pt x="826" y="181"/>
                  </a:lnTo>
                  <a:lnTo>
                    <a:pt x="826" y="178"/>
                  </a:lnTo>
                  <a:lnTo>
                    <a:pt x="821" y="176"/>
                  </a:lnTo>
                  <a:moveTo>
                    <a:pt x="925" y="171"/>
                  </a:moveTo>
                  <a:lnTo>
                    <a:pt x="880" y="174"/>
                  </a:lnTo>
                  <a:lnTo>
                    <a:pt x="873" y="174"/>
                  </a:lnTo>
                  <a:lnTo>
                    <a:pt x="859" y="174"/>
                  </a:lnTo>
                  <a:lnTo>
                    <a:pt x="854" y="174"/>
                  </a:lnTo>
                  <a:lnTo>
                    <a:pt x="847" y="176"/>
                  </a:lnTo>
                  <a:lnTo>
                    <a:pt x="842" y="176"/>
                  </a:lnTo>
                  <a:lnTo>
                    <a:pt x="840" y="176"/>
                  </a:lnTo>
                  <a:lnTo>
                    <a:pt x="856" y="178"/>
                  </a:lnTo>
                  <a:lnTo>
                    <a:pt x="856" y="178"/>
                  </a:lnTo>
                  <a:lnTo>
                    <a:pt x="871" y="178"/>
                  </a:lnTo>
                  <a:lnTo>
                    <a:pt x="875" y="178"/>
                  </a:lnTo>
                  <a:lnTo>
                    <a:pt x="942" y="174"/>
                  </a:lnTo>
                  <a:lnTo>
                    <a:pt x="942" y="174"/>
                  </a:lnTo>
                  <a:lnTo>
                    <a:pt x="925" y="171"/>
                  </a:lnTo>
                  <a:moveTo>
                    <a:pt x="1046" y="167"/>
                  </a:moveTo>
                  <a:lnTo>
                    <a:pt x="1046" y="169"/>
                  </a:lnTo>
                  <a:lnTo>
                    <a:pt x="1048" y="169"/>
                  </a:lnTo>
                  <a:lnTo>
                    <a:pt x="1046" y="167"/>
                  </a:lnTo>
                  <a:moveTo>
                    <a:pt x="979" y="167"/>
                  </a:moveTo>
                  <a:lnTo>
                    <a:pt x="946" y="169"/>
                  </a:lnTo>
                  <a:lnTo>
                    <a:pt x="968" y="171"/>
                  </a:lnTo>
                  <a:lnTo>
                    <a:pt x="972" y="171"/>
                  </a:lnTo>
                  <a:lnTo>
                    <a:pt x="979" y="167"/>
                  </a:lnTo>
                  <a:moveTo>
                    <a:pt x="1032" y="164"/>
                  </a:moveTo>
                  <a:lnTo>
                    <a:pt x="1032" y="169"/>
                  </a:lnTo>
                  <a:lnTo>
                    <a:pt x="1036" y="169"/>
                  </a:lnTo>
                  <a:lnTo>
                    <a:pt x="1041" y="167"/>
                  </a:lnTo>
                  <a:lnTo>
                    <a:pt x="1032" y="164"/>
                  </a:lnTo>
                  <a:moveTo>
                    <a:pt x="1003" y="159"/>
                  </a:moveTo>
                  <a:lnTo>
                    <a:pt x="996" y="162"/>
                  </a:lnTo>
                  <a:lnTo>
                    <a:pt x="1015" y="167"/>
                  </a:lnTo>
                  <a:lnTo>
                    <a:pt x="989" y="167"/>
                  </a:lnTo>
                  <a:lnTo>
                    <a:pt x="982" y="171"/>
                  </a:lnTo>
                  <a:lnTo>
                    <a:pt x="1015" y="169"/>
                  </a:lnTo>
                  <a:lnTo>
                    <a:pt x="1029" y="169"/>
                  </a:lnTo>
                  <a:lnTo>
                    <a:pt x="1027" y="164"/>
                  </a:lnTo>
                  <a:lnTo>
                    <a:pt x="1015" y="162"/>
                  </a:lnTo>
                  <a:lnTo>
                    <a:pt x="1003" y="159"/>
                  </a:lnTo>
                  <a:moveTo>
                    <a:pt x="894" y="138"/>
                  </a:moveTo>
                  <a:lnTo>
                    <a:pt x="904" y="143"/>
                  </a:lnTo>
                  <a:lnTo>
                    <a:pt x="908" y="145"/>
                  </a:lnTo>
                  <a:lnTo>
                    <a:pt x="991" y="162"/>
                  </a:lnTo>
                  <a:lnTo>
                    <a:pt x="996" y="157"/>
                  </a:lnTo>
                  <a:lnTo>
                    <a:pt x="911" y="141"/>
                  </a:lnTo>
                  <a:lnTo>
                    <a:pt x="906" y="141"/>
                  </a:lnTo>
                  <a:lnTo>
                    <a:pt x="894" y="138"/>
                  </a:lnTo>
                  <a:moveTo>
                    <a:pt x="89" y="131"/>
                  </a:moveTo>
                  <a:lnTo>
                    <a:pt x="26" y="197"/>
                  </a:lnTo>
                  <a:lnTo>
                    <a:pt x="23" y="200"/>
                  </a:lnTo>
                  <a:lnTo>
                    <a:pt x="4" y="219"/>
                  </a:lnTo>
                  <a:lnTo>
                    <a:pt x="0" y="226"/>
                  </a:lnTo>
                  <a:lnTo>
                    <a:pt x="2" y="228"/>
                  </a:lnTo>
                  <a:lnTo>
                    <a:pt x="7" y="226"/>
                  </a:lnTo>
                  <a:lnTo>
                    <a:pt x="78" y="224"/>
                  </a:lnTo>
                  <a:lnTo>
                    <a:pt x="89" y="224"/>
                  </a:lnTo>
                  <a:lnTo>
                    <a:pt x="113" y="221"/>
                  </a:lnTo>
                  <a:lnTo>
                    <a:pt x="118" y="221"/>
                  </a:lnTo>
                  <a:lnTo>
                    <a:pt x="182" y="216"/>
                  </a:lnTo>
                  <a:lnTo>
                    <a:pt x="189" y="212"/>
                  </a:lnTo>
                  <a:lnTo>
                    <a:pt x="118" y="216"/>
                  </a:lnTo>
                  <a:lnTo>
                    <a:pt x="113" y="216"/>
                  </a:lnTo>
                  <a:lnTo>
                    <a:pt x="80" y="219"/>
                  </a:lnTo>
                  <a:lnTo>
                    <a:pt x="68" y="219"/>
                  </a:lnTo>
                  <a:lnTo>
                    <a:pt x="7" y="224"/>
                  </a:lnTo>
                  <a:lnTo>
                    <a:pt x="28" y="202"/>
                  </a:lnTo>
                  <a:lnTo>
                    <a:pt x="30" y="200"/>
                  </a:lnTo>
                  <a:lnTo>
                    <a:pt x="94" y="131"/>
                  </a:lnTo>
                  <a:lnTo>
                    <a:pt x="89" y="131"/>
                  </a:lnTo>
                  <a:moveTo>
                    <a:pt x="861" y="131"/>
                  </a:moveTo>
                  <a:lnTo>
                    <a:pt x="856" y="133"/>
                  </a:lnTo>
                  <a:lnTo>
                    <a:pt x="856" y="133"/>
                  </a:lnTo>
                  <a:lnTo>
                    <a:pt x="871" y="136"/>
                  </a:lnTo>
                  <a:lnTo>
                    <a:pt x="873" y="138"/>
                  </a:lnTo>
                  <a:lnTo>
                    <a:pt x="894" y="141"/>
                  </a:lnTo>
                  <a:lnTo>
                    <a:pt x="885" y="136"/>
                  </a:lnTo>
                  <a:lnTo>
                    <a:pt x="875" y="133"/>
                  </a:lnTo>
                  <a:lnTo>
                    <a:pt x="871" y="133"/>
                  </a:lnTo>
                  <a:lnTo>
                    <a:pt x="861" y="131"/>
                  </a:lnTo>
                  <a:moveTo>
                    <a:pt x="852" y="129"/>
                  </a:moveTo>
                  <a:lnTo>
                    <a:pt x="847" y="131"/>
                  </a:lnTo>
                  <a:lnTo>
                    <a:pt x="852" y="133"/>
                  </a:lnTo>
                  <a:lnTo>
                    <a:pt x="856" y="129"/>
                  </a:lnTo>
                  <a:lnTo>
                    <a:pt x="854" y="129"/>
                  </a:lnTo>
                  <a:lnTo>
                    <a:pt x="852" y="129"/>
                  </a:lnTo>
                  <a:moveTo>
                    <a:pt x="738" y="105"/>
                  </a:moveTo>
                  <a:lnTo>
                    <a:pt x="740" y="110"/>
                  </a:lnTo>
                  <a:lnTo>
                    <a:pt x="755" y="114"/>
                  </a:lnTo>
                  <a:lnTo>
                    <a:pt x="762" y="114"/>
                  </a:lnTo>
                  <a:lnTo>
                    <a:pt x="842" y="131"/>
                  </a:lnTo>
                  <a:lnTo>
                    <a:pt x="842" y="131"/>
                  </a:lnTo>
                  <a:lnTo>
                    <a:pt x="845" y="126"/>
                  </a:lnTo>
                  <a:lnTo>
                    <a:pt x="769" y="112"/>
                  </a:lnTo>
                  <a:lnTo>
                    <a:pt x="762" y="110"/>
                  </a:lnTo>
                  <a:lnTo>
                    <a:pt x="738" y="105"/>
                  </a:lnTo>
                  <a:moveTo>
                    <a:pt x="601" y="79"/>
                  </a:moveTo>
                  <a:lnTo>
                    <a:pt x="589" y="79"/>
                  </a:lnTo>
                  <a:lnTo>
                    <a:pt x="615" y="84"/>
                  </a:lnTo>
                  <a:lnTo>
                    <a:pt x="620" y="86"/>
                  </a:lnTo>
                  <a:lnTo>
                    <a:pt x="660" y="93"/>
                  </a:lnTo>
                  <a:lnTo>
                    <a:pt x="665" y="95"/>
                  </a:lnTo>
                  <a:lnTo>
                    <a:pt x="736" y="110"/>
                  </a:lnTo>
                  <a:lnTo>
                    <a:pt x="733" y="105"/>
                  </a:lnTo>
                  <a:lnTo>
                    <a:pt x="667" y="91"/>
                  </a:lnTo>
                  <a:lnTo>
                    <a:pt x="662" y="91"/>
                  </a:lnTo>
                  <a:lnTo>
                    <a:pt x="622" y="81"/>
                  </a:lnTo>
                  <a:lnTo>
                    <a:pt x="617" y="81"/>
                  </a:lnTo>
                  <a:lnTo>
                    <a:pt x="601" y="79"/>
                  </a:lnTo>
                  <a:moveTo>
                    <a:pt x="153" y="72"/>
                  </a:moveTo>
                  <a:lnTo>
                    <a:pt x="146" y="72"/>
                  </a:lnTo>
                  <a:lnTo>
                    <a:pt x="111" y="107"/>
                  </a:lnTo>
                  <a:lnTo>
                    <a:pt x="108" y="112"/>
                  </a:lnTo>
                  <a:lnTo>
                    <a:pt x="92" y="129"/>
                  </a:lnTo>
                  <a:lnTo>
                    <a:pt x="99" y="129"/>
                  </a:lnTo>
                  <a:lnTo>
                    <a:pt x="108" y="117"/>
                  </a:lnTo>
                  <a:lnTo>
                    <a:pt x="113" y="114"/>
                  </a:lnTo>
                  <a:lnTo>
                    <a:pt x="153" y="72"/>
                  </a:lnTo>
                  <a:moveTo>
                    <a:pt x="544" y="67"/>
                  </a:moveTo>
                  <a:lnTo>
                    <a:pt x="546" y="72"/>
                  </a:lnTo>
                  <a:lnTo>
                    <a:pt x="575" y="76"/>
                  </a:lnTo>
                  <a:lnTo>
                    <a:pt x="589" y="74"/>
                  </a:lnTo>
                  <a:lnTo>
                    <a:pt x="544" y="67"/>
                  </a:lnTo>
                  <a:moveTo>
                    <a:pt x="501" y="57"/>
                  </a:moveTo>
                  <a:lnTo>
                    <a:pt x="499" y="62"/>
                  </a:lnTo>
                  <a:lnTo>
                    <a:pt x="525" y="67"/>
                  </a:lnTo>
                  <a:lnTo>
                    <a:pt x="530" y="67"/>
                  </a:lnTo>
                  <a:lnTo>
                    <a:pt x="542" y="69"/>
                  </a:lnTo>
                  <a:lnTo>
                    <a:pt x="539" y="65"/>
                  </a:lnTo>
                  <a:lnTo>
                    <a:pt x="530" y="62"/>
                  </a:lnTo>
                  <a:lnTo>
                    <a:pt x="525" y="62"/>
                  </a:lnTo>
                  <a:lnTo>
                    <a:pt x="501" y="57"/>
                  </a:lnTo>
                  <a:moveTo>
                    <a:pt x="478" y="53"/>
                  </a:moveTo>
                  <a:lnTo>
                    <a:pt x="459" y="53"/>
                  </a:lnTo>
                  <a:lnTo>
                    <a:pt x="494" y="60"/>
                  </a:lnTo>
                  <a:lnTo>
                    <a:pt x="497" y="57"/>
                  </a:lnTo>
                  <a:lnTo>
                    <a:pt x="478" y="53"/>
                  </a:lnTo>
                  <a:moveTo>
                    <a:pt x="449" y="48"/>
                  </a:moveTo>
                  <a:lnTo>
                    <a:pt x="449" y="50"/>
                  </a:lnTo>
                  <a:lnTo>
                    <a:pt x="461" y="50"/>
                  </a:lnTo>
                  <a:lnTo>
                    <a:pt x="449" y="48"/>
                  </a:lnTo>
                  <a:moveTo>
                    <a:pt x="184" y="34"/>
                  </a:moveTo>
                  <a:lnTo>
                    <a:pt x="151" y="67"/>
                  </a:lnTo>
                  <a:lnTo>
                    <a:pt x="158" y="67"/>
                  </a:lnTo>
                  <a:lnTo>
                    <a:pt x="187" y="36"/>
                  </a:lnTo>
                  <a:lnTo>
                    <a:pt x="184" y="34"/>
                  </a:lnTo>
                  <a:moveTo>
                    <a:pt x="203" y="12"/>
                  </a:moveTo>
                  <a:lnTo>
                    <a:pt x="187" y="29"/>
                  </a:lnTo>
                  <a:lnTo>
                    <a:pt x="191" y="34"/>
                  </a:lnTo>
                  <a:lnTo>
                    <a:pt x="203" y="19"/>
                  </a:lnTo>
                  <a:lnTo>
                    <a:pt x="203" y="12"/>
                  </a:lnTo>
                  <a:moveTo>
                    <a:pt x="213" y="3"/>
                  </a:moveTo>
                  <a:lnTo>
                    <a:pt x="208" y="8"/>
                  </a:lnTo>
                  <a:lnTo>
                    <a:pt x="208" y="8"/>
                  </a:lnTo>
                  <a:lnTo>
                    <a:pt x="210" y="10"/>
                  </a:lnTo>
                  <a:lnTo>
                    <a:pt x="215" y="8"/>
                  </a:lnTo>
                  <a:lnTo>
                    <a:pt x="215" y="3"/>
                  </a:lnTo>
                  <a:lnTo>
                    <a:pt x="213" y="3"/>
                  </a:lnTo>
                  <a:moveTo>
                    <a:pt x="227" y="3"/>
                  </a:moveTo>
                  <a:lnTo>
                    <a:pt x="224" y="5"/>
                  </a:lnTo>
                  <a:lnTo>
                    <a:pt x="269" y="15"/>
                  </a:lnTo>
                  <a:lnTo>
                    <a:pt x="274" y="17"/>
                  </a:lnTo>
                  <a:lnTo>
                    <a:pt x="319" y="24"/>
                  </a:lnTo>
                  <a:lnTo>
                    <a:pt x="324" y="27"/>
                  </a:lnTo>
                  <a:lnTo>
                    <a:pt x="440" y="50"/>
                  </a:lnTo>
                  <a:lnTo>
                    <a:pt x="447" y="46"/>
                  </a:lnTo>
                  <a:lnTo>
                    <a:pt x="321" y="22"/>
                  </a:lnTo>
                  <a:lnTo>
                    <a:pt x="317" y="19"/>
                  </a:lnTo>
                  <a:lnTo>
                    <a:pt x="274" y="12"/>
                  </a:lnTo>
                  <a:lnTo>
                    <a:pt x="269" y="10"/>
                  </a:lnTo>
                  <a:lnTo>
                    <a:pt x="227" y="3"/>
                  </a:lnTo>
                  <a:moveTo>
                    <a:pt x="217" y="0"/>
                  </a:moveTo>
                  <a:lnTo>
                    <a:pt x="217" y="0"/>
                  </a:lnTo>
                  <a:lnTo>
                    <a:pt x="220" y="3"/>
                  </a:lnTo>
                  <a:lnTo>
                    <a:pt x="222" y="0"/>
                  </a:lnTo>
                  <a:lnTo>
                    <a:pt x="217" y="0"/>
                  </a:lnTo>
                  <a:lnTo>
                    <a:pt x="217"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0" name="Freeform 20">
              <a:extLst>
                <a:ext uri="{FF2B5EF4-FFF2-40B4-BE49-F238E27FC236}">
                  <a16:creationId xmlns:a16="http://schemas.microsoft.com/office/drawing/2014/main" id="{BC0D5FF7-EA6F-4D27-8F2D-E1CCB13C1ADC}"/>
                </a:ext>
              </a:extLst>
            </p:cNvPr>
            <p:cNvSpPr>
              <a:spLocks noEditPoints="1"/>
            </p:cNvSpPr>
            <p:nvPr/>
          </p:nvSpPr>
          <p:spPr bwMode="auto">
            <a:xfrm>
              <a:off x="5029606" y="3226147"/>
              <a:ext cx="2158431" cy="285013"/>
            </a:xfrm>
            <a:custGeom>
              <a:avLst/>
              <a:gdLst>
                <a:gd name="T0" fmla="*/ 516 w 529"/>
                <a:gd name="T1" fmla="*/ 74 h 77"/>
                <a:gd name="T2" fmla="*/ 520 w 529"/>
                <a:gd name="T3" fmla="*/ 71 h 77"/>
                <a:gd name="T4" fmla="*/ 450 w 529"/>
                <a:gd name="T5" fmla="*/ 68 h 77"/>
                <a:gd name="T6" fmla="*/ 459 w 529"/>
                <a:gd name="T7" fmla="*/ 70 h 77"/>
                <a:gd name="T8" fmla="*/ 460 w 529"/>
                <a:gd name="T9" fmla="*/ 69 h 77"/>
                <a:gd name="T10" fmla="*/ 436 w 529"/>
                <a:gd name="T11" fmla="*/ 68 h 77"/>
                <a:gd name="T12" fmla="*/ 434 w 529"/>
                <a:gd name="T13" fmla="*/ 68 h 77"/>
                <a:gd name="T14" fmla="*/ 429 w 529"/>
                <a:gd name="T15" fmla="*/ 66 h 77"/>
                <a:gd name="T16" fmla="*/ 499 w 529"/>
                <a:gd name="T17" fmla="*/ 59 h 77"/>
                <a:gd name="T18" fmla="*/ 348 w 529"/>
                <a:gd name="T19" fmla="*/ 58 h 77"/>
                <a:gd name="T20" fmla="*/ 399 w 529"/>
                <a:gd name="T21" fmla="*/ 65 h 77"/>
                <a:gd name="T22" fmla="*/ 365 w 529"/>
                <a:gd name="T23" fmla="*/ 60 h 77"/>
                <a:gd name="T24" fmla="*/ 346 w 529"/>
                <a:gd name="T25" fmla="*/ 60 h 77"/>
                <a:gd name="T26" fmla="*/ 328 w 529"/>
                <a:gd name="T27" fmla="*/ 58 h 77"/>
                <a:gd name="T28" fmla="*/ 332 w 529"/>
                <a:gd name="T29" fmla="*/ 57 h 77"/>
                <a:gd name="T30" fmla="*/ 297 w 529"/>
                <a:gd name="T31" fmla="*/ 56 h 77"/>
                <a:gd name="T32" fmla="*/ 299 w 529"/>
                <a:gd name="T33" fmla="*/ 54 h 77"/>
                <a:gd name="T34" fmla="*/ 267 w 529"/>
                <a:gd name="T35" fmla="*/ 51 h 77"/>
                <a:gd name="T36" fmla="*/ 254 w 529"/>
                <a:gd name="T37" fmla="*/ 52 h 77"/>
                <a:gd name="T38" fmla="*/ 242 w 529"/>
                <a:gd name="T39" fmla="*/ 51 h 77"/>
                <a:gd name="T40" fmla="*/ 232 w 529"/>
                <a:gd name="T41" fmla="*/ 48 h 77"/>
                <a:gd name="T42" fmla="*/ 216 w 529"/>
                <a:gd name="T43" fmla="*/ 46 h 77"/>
                <a:gd name="T44" fmla="*/ 220 w 529"/>
                <a:gd name="T45" fmla="*/ 47 h 77"/>
                <a:gd name="T46" fmla="*/ 214 w 529"/>
                <a:gd name="T47" fmla="*/ 46 h 77"/>
                <a:gd name="T48" fmla="*/ 168 w 529"/>
                <a:gd name="T49" fmla="*/ 42 h 77"/>
                <a:gd name="T50" fmla="*/ 149 w 529"/>
                <a:gd name="T51" fmla="*/ 42 h 77"/>
                <a:gd name="T52" fmla="*/ 140 w 529"/>
                <a:gd name="T53" fmla="*/ 40 h 77"/>
                <a:gd name="T54" fmla="*/ 116 w 529"/>
                <a:gd name="T55" fmla="*/ 37 h 77"/>
                <a:gd name="T56" fmla="*/ 470 w 529"/>
                <a:gd name="T57" fmla="*/ 37 h 77"/>
                <a:gd name="T58" fmla="*/ 482 w 529"/>
                <a:gd name="T59" fmla="*/ 47 h 77"/>
                <a:gd name="T60" fmla="*/ 479 w 529"/>
                <a:gd name="T61" fmla="*/ 44 h 77"/>
                <a:gd name="T62" fmla="*/ 466 w 529"/>
                <a:gd name="T63" fmla="*/ 37 h 77"/>
                <a:gd name="T64" fmla="*/ 103 w 529"/>
                <a:gd name="T65" fmla="*/ 38 h 77"/>
                <a:gd name="T66" fmla="*/ 93 w 529"/>
                <a:gd name="T67" fmla="*/ 35 h 77"/>
                <a:gd name="T68" fmla="*/ 465 w 529"/>
                <a:gd name="T69" fmla="*/ 34 h 77"/>
                <a:gd name="T70" fmla="*/ 83 w 529"/>
                <a:gd name="T71" fmla="*/ 34 h 77"/>
                <a:gd name="T72" fmla="*/ 14 w 529"/>
                <a:gd name="T73" fmla="*/ 30 h 77"/>
                <a:gd name="T74" fmla="*/ 49 w 529"/>
                <a:gd name="T75" fmla="*/ 21 h 77"/>
                <a:gd name="T76" fmla="*/ 130 w 529"/>
                <a:gd name="T77" fmla="*/ 16 h 77"/>
                <a:gd name="T78" fmla="*/ 51 w 529"/>
                <a:gd name="T79" fmla="*/ 22 h 77"/>
                <a:gd name="T80" fmla="*/ 130 w 529"/>
                <a:gd name="T81" fmla="*/ 16 h 77"/>
                <a:gd name="T82" fmla="*/ 132 w 529"/>
                <a:gd name="T83" fmla="*/ 16 h 77"/>
                <a:gd name="T84" fmla="*/ 180 w 529"/>
                <a:gd name="T85" fmla="*/ 15 h 77"/>
                <a:gd name="T86" fmla="*/ 186 w 529"/>
                <a:gd name="T87" fmla="*/ 13 h 77"/>
                <a:gd name="T88" fmla="*/ 201 w 529"/>
                <a:gd name="T89" fmla="*/ 12 h 77"/>
                <a:gd name="T90" fmla="*/ 203 w 529"/>
                <a:gd name="T91" fmla="*/ 12 h 77"/>
                <a:gd name="T92" fmla="*/ 217 w 529"/>
                <a:gd name="T93" fmla="*/ 11 h 77"/>
                <a:gd name="T94" fmla="*/ 219 w 529"/>
                <a:gd name="T95" fmla="*/ 11 h 77"/>
                <a:gd name="T96" fmla="*/ 461 w 529"/>
                <a:gd name="T97" fmla="*/ 31 h 77"/>
                <a:gd name="T98" fmla="*/ 288 w 529"/>
                <a:gd name="T99" fmla="*/ 9 h 77"/>
                <a:gd name="T100" fmla="*/ 223 w 529"/>
                <a:gd name="T101" fmla="*/ 12 h 77"/>
                <a:gd name="T102" fmla="*/ 296 w 529"/>
                <a:gd name="T103" fmla="*/ 7 h 77"/>
                <a:gd name="T104" fmla="*/ 312 w 529"/>
                <a:gd name="T105" fmla="*/ 6 h 77"/>
                <a:gd name="T106" fmla="*/ 323 w 529"/>
                <a:gd name="T107" fmla="*/ 7 h 77"/>
                <a:gd name="T108" fmla="*/ 379 w 529"/>
                <a:gd name="T109" fmla="*/ 2 h 77"/>
                <a:gd name="T110" fmla="*/ 392 w 529"/>
                <a:gd name="T111" fmla="*/ 3 h 77"/>
                <a:gd name="T112" fmla="*/ 414 w 529"/>
                <a:gd name="T113" fmla="*/ 0 h 77"/>
                <a:gd name="T114" fmla="*/ 415 w 529"/>
                <a:gd name="T11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9" h="77">
                  <a:moveTo>
                    <a:pt x="516" y="74"/>
                  </a:moveTo>
                  <a:cubicBezTo>
                    <a:pt x="513" y="75"/>
                    <a:pt x="513" y="75"/>
                    <a:pt x="513" y="75"/>
                  </a:cubicBezTo>
                  <a:cubicBezTo>
                    <a:pt x="522" y="76"/>
                    <a:pt x="522" y="76"/>
                    <a:pt x="522" y="76"/>
                  </a:cubicBezTo>
                  <a:cubicBezTo>
                    <a:pt x="529" y="77"/>
                    <a:pt x="529" y="77"/>
                    <a:pt x="529" y="77"/>
                  </a:cubicBezTo>
                  <a:cubicBezTo>
                    <a:pt x="528" y="76"/>
                    <a:pt x="528" y="76"/>
                    <a:pt x="528" y="76"/>
                  </a:cubicBezTo>
                  <a:cubicBezTo>
                    <a:pt x="516" y="74"/>
                    <a:pt x="516" y="74"/>
                    <a:pt x="516" y="74"/>
                  </a:cubicBezTo>
                  <a:moveTo>
                    <a:pt x="494" y="72"/>
                  </a:moveTo>
                  <a:cubicBezTo>
                    <a:pt x="492" y="73"/>
                    <a:pt x="492" y="73"/>
                    <a:pt x="492" y="73"/>
                  </a:cubicBezTo>
                  <a:cubicBezTo>
                    <a:pt x="510" y="75"/>
                    <a:pt x="510" y="75"/>
                    <a:pt x="510" y="75"/>
                  </a:cubicBezTo>
                  <a:cubicBezTo>
                    <a:pt x="513" y="73"/>
                    <a:pt x="513" y="73"/>
                    <a:pt x="513" y="73"/>
                  </a:cubicBezTo>
                  <a:cubicBezTo>
                    <a:pt x="494" y="72"/>
                    <a:pt x="494" y="72"/>
                    <a:pt x="494" y="72"/>
                  </a:cubicBezTo>
                  <a:moveTo>
                    <a:pt x="520" y="71"/>
                  </a:moveTo>
                  <a:cubicBezTo>
                    <a:pt x="518" y="72"/>
                    <a:pt x="518" y="72"/>
                    <a:pt x="518" y="72"/>
                  </a:cubicBezTo>
                  <a:cubicBezTo>
                    <a:pt x="519" y="73"/>
                    <a:pt x="519" y="73"/>
                    <a:pt x="519" y="73"/>
                  </a:cubicBezTo>
                  <a:cubicBezTo>
                    <a:pt x="524" y="74"/>
                    <a:pt x="524" y="74"/>
                    <a:pt x="524" y="74"/>
                  </a:cubicBezTo>
                  <a:cubicBezTo>
                    <a:pt x="523" y="73"/>
                    <a:pt x="523" y="73"/>
                    <a:pt x="523" y="73"/>
                  </a:cubicBezTo>
                  <a:cubicBezTo>
                    <a:pt x="520" y="71"/>
                    <a:pt x="520" y="71"/>
                    <a:pt x="520" y="71"/>
                  </a:cubicBezTo>
                  <a:moveTo>
                    <a:pt x="450" y="68"/>
                  </a:moveTo>
                  <a:cubicBezTo>
                    <a:pt x="449" y="69"/>
                    <a:pt x="449" y="69"/>
                    <a:pt x="449" y="69"/>
                  </a:cubicBezTo>
                  <a:cubicBezTo>
                    <a:pt x="455" y="70"/>
                    <a:pt x="455" y="70"/>
                    <a:pt x="455" y="70"/>
                  </a:cubicBezTo>
                  <a:cubicBezTo>
                    <a:pt x="457" y="70"/>
                    <a:pt x="457" y="70"/>
                    <a:pt x="457" y="70"/>
                  </a:cubicBezTo>
                  <a:cubicBezTo>
                    <a:pt x="457" y="70"/>
                    <a:pt x="457" y="70"/>
                    <a:pt x="457" y="70"/>
                  </a:cubicBezTo>
                  <a:cubicBezTo>
                    <a:pt x="459" y="70"/>
                    <a:pt x="459" y="70"/>
                    <a:pt x="459" y="70"/>
                  </a:cubicBezTo>
                  <a:cubicBezTo>
                    <a:pt x="459" y="70"/>
                    <a:pt x="459" y="70"/>
                    <a:pt x="459" y="70"/>
                  </a:cubicBezTo>
                  <a:cubicBezTo>
                    <a:pt x="462" y="70"/>
                    <a:pt x="462" y="70"/>
                    <a:pt x="462" y="70"/>
                  </a:cubicBezTo>
                  <a:cubicBezTo>
                    <a:pt x="489" y="73"/>
                    <a:pt x="489" y="73"/>
                    <a:pt x="489" y="73"/>
                  </a:cubicBezTo>
                  <a:cubicBezTo>
                    <a:pt x="491" y="71"/>
                    <a:pt x="491" y="71"/>
                    <a:pt x="491" y="71"/>
                  </a:cubicBezTo>
                  <a:cubicBezTo>
                    <a:pt x="463" y="69"/>
                    <a:pt x="463" y="69"/>
                    <a:pt x="463" y="69"/>
                  </a:cubicBezTo>
                  <a:cubicBezTo>
                    <a:pt x="461" y="69"/>
                    <a:pt x="461" y="69"/>
                    <a:pt x="461" y="69"/>
                  </a:cubicBezTo>
                  <a:cubicBezTo>
                    <a:pt x="460" y="69"/>
                    <a:pt x="460" y="69"/>
                    <a:pt x="460" y="69"/>
                  </a:cubicBezTo>
                  <a:cubicBezTo>
                    <a:pt x="458" y="68"/>
                    <a:pt x="458" y="68"/>
                    <a:pt x="458" y="68"/>
                  </a:cubicBezTo>
                  <a:cubicBezTo>
                    <a:pt x="457" y="68"/>
                    <a:pt x="457" y="68"/>
                    <a:pt x="457" y="68"/>
                  </a:cubicBezTo>
                  <a:cubicBezTo>
                    <a:pt x="455" y="68"/>
                    <a:pt x="455" y="68"/>
                    <a:pt x="455" y="68"/>
                  </a:cubicBezTo>
                  <a:cubicBezTo>
                    <a:pt x="450" y="68"/>
                    <a:pt x="450" y="68"/>
                    <a:pt x="450" y="68"/>
                  </a:cubicBezTo>
                  <a:moveTo>
                    <a:pt x="435" y="66"/>
                  </a:moveTo>
                  <a:cubicBezTo>
                    <a:pt x="436" y="68"/>
                    <a:pt x="436" y="68"/>
                    <a:pt x="436" y="68"/>
                  </a:cubicBezTo>
                  <a:cubicBezTo>
                    <a:pt x="447" y="69"/>
                    <a:pt x="447" y="69"/>
                    <a:pt x="447" y="69"/>
                  </a:cubicBezTo>
                  <a:cubicBezTo>
                    <a:pt x="448" y="67"/>
                    <a:pt x="448" y="67"/>
                    <a:pt x="448" y="67"/>
                  </a:cubicBezTo>
                  <a:cubicBezTo>
                    <a:pt x="435" y="66"/>
                    <a:pt x="435" y="66"/>
                    <a:pt x="435" y="66"/>
                  </a:cubicBezTo>
                  <a:moveTo>
                    <a:pt x="433" y="66"/>
                  </a:moveTo>
                  <a:cubicBezTo>
                    <a:pt x="431" y="68"/>
                    <a:pt x="431" y="68"/>
                    <a:pt x="431" y="68"/>
                  </a:cubicBezTo>
                  <a:cubicBezTo>
                    <a:pt x="434" y="68"/>
                    <a:pt x="434" y="68"/>
                    <a:pt x="434" y="68"/>
                  </a:cubicBezTo>
                  <a:cubicBezTo>
                    <a:pt x="433" y="66"/>
                    <a:pt x="433" y="66"/>
                    <a:pt x="433" y="66"/>
                  </a:cubicBezTo>
                  <a:moveTo>
                    <a:pt x="429" y="66"/>
                  </a:moveTo>
                  <a:cubicBezTo>
                    <a:pt x="427" y="67"/>
                    <a:pt x="427" y="67"/>
                    <a:pt x="427" y="67"/>
                  </a:cubicBezTo>
                  <a:cubicBezTo>
                    <a:pt x="428" y="67"/>
                    <a:pt x="428" y="67"/>
                    <a:pt x="428" y="67"/>
                  </a:cubicBezTo>
                  <a:cubicBezTo>
                    <a:pt x="430" y="66"/>
                    <a:pt x="430" y="66"/>
                    <a:pt x="430" y="66"/>
                  </a:cubicBezTo>
                  <a:cubicBezTo>
                    <a:pt x="429" y="66"/>
                    <a:pt x="429" y="66"/>
                    <a:pt x="429" y="66"/>
                  </a:cubicBezTo>
                  <a:moveTo>
                    <a:pt x="508" y="63"/>
                  </a:moveTo>
                  <a:cubicBezTo>
                    <a:pt x="506" y="64"/>
                    <a:pt x="506" y="64"/>
                    <a:pt x="506" y="64"/>
                  </a:cubicBezTo>
                  <a:cubicBezTo>
                    <a:pt x="517" y="71"/>
                    <a:pt x="517" y="71"/>
                    <a:pt x="517" y="71"/>
                  </a:cubicBezTo>
                  <a:cubicBezTo>
                    <a:pt x="518" y="70"/>
                    <a:pt x="518" y="70"/>
                    <a:pt x="518" y="70"/>
                  </a:cubicBezTo>
                  <a:cubicBezTo>
                    <a:pt x="508" y="63"/>
                    <a:pt x="508" y="63"/>
                    <a:pt x="508" y="63"/>
                  </a:cubicBezTo>
                  <a:moveTo>
                    <a:pt x="499" y="59"/>
                  </a:moveTo>
                  <a:cubicBezTo>
                    <a:pt x="499" y="59"/>
                    <a:pt x="499" y="59"/>
                    <a:pt x="499" y="59"/>
                  </a:cubicBezTo>
                  <a:cubicBezTo>
                    <a:pt x="505" y="63"/>
                    <a:pt x="505" y="63"/>
                    <a:pt x="505" y="63"/>
                  </a:cubicBezTo>
                  <a:cubicBezTo>
                    <a:pt x="507" y="62"/>
                    <a:pt x="507" y="62"/>
                    <a:pt x="507" y="62"/>
                  </a:cubicBezTo>
                  <a:cubicBezTo>
                    <a:pt x="503" y="59"/>
                    <a:pt x="503" y="59"/>
                    <a:pt x="503" y="59"/>
                  </a:cubicBezTo>
                  <a:cubicBezTo>
                    <a:pt x="499" y="59"/>
                    <a:pt x="499" y="59"/>
                    <a:pt x="499" y="59"/>
                  </a:cubicBezTo>
                  <a:moveTo>
                    <a:pt x="348" y="58"/>
                  </a:moveTo>
                  <a:cubicBezTo>
                    <a:pt x="348" y="60"/>
                    <a:pt x="348" y="60"/>
                    <a:pt x="348" y="60"/>
                  </a:cubicBezTo>
                  <a:cubicBezTo>
                    <a:pt x="362" y="61"/>
                    <a:pt x="362" y="61"/>
                    <a:pt x="362" y="61"/>
                  </a:cubicBezTo>
                  <a:cubicBezTo>
                    <a:pt x="364" y="62"/>
                    <a:pt x="364" y="62"/>
                    <a:pt x="364" y="62"/>
                  </a:cubicBezTo>
                  <a:cubicBezTo>
                    <a:pt x="365" y="62"/>
                    <a:pt x="365" y="62"/>
                    <a:pt x="365" y="62"/>
                  </a:cubicBezTo>
                  <a:cubicBezTo>
                    <a:pt x="387" y="64"/>
                    <a:pt x="387" y="64"/>
                    <a:pt x="387" y="64"/>
                  </a:cubicBezTo>
                  <a:cubicBezTo>
                    <a:pt x="399" y="65"/>
                    <a:pt x="399" y="65"/>
                    <a:pt x="399" y="65"/>
                  </a:cubicBezTo>
                  <a:cubicBezTo>
                    <a:pt x="424" y="67"/>
                    <a:pt x="424" y="67"/>
                    <a:pt x="424" y="67"/>
                  </a:cubicBezTo>
                  <a:cubicBezTo>
                    <a:pt x="426" y="65"/>
                    <a:pt x="426" y="65"/>
                    <a:pt x="426" y="65"/>
                  </a:cubicBezTo>
                  <a:cubicBezTo>
                    <a:pt x="411" y="64"/>
                    <a:pt x="411" y="64"/>
                    <a:pt x="411" y="64"/>
                  </a:cubicBezTo>
                  <a:cubicBezTo>
                    <a:pt x="399" y="63"/>
                    <a:pt x="399" y="63"/>
                    <a:pt x="399" y="63"/>
                  </a:cubicBezTo>
                  <a:cubicBezTo>
                    <a:pt x="369" y="60"/>
                    <a:pt x="369" y="60"/>
                    <a:pt x="369" y="60"/>
                  </a:cubicBezTo>
                  <a:cubicBezTo>
                    <a:pt x="365" y="60"/>
                    <a:pt x="365" y="60"/>
                    <a:pt x="365" y="60"/>
                  </a:cubicBezTo>
                  <a:cubicBezTo>
                    <a:pt x="365" y="60"/>
                    <a:pt x="365" y="60"/>
                    <a:pt x="365" y="60"/>
                  </a:cubicBezTo>
                  <a:cubicBezTo>
                    <a:pt x="363" y="60"/>
                    <a:pt x="363" y="60"/>
                    <a:pt x="363" y="60"/>
                  </a:cubicBezTo>
                  <a:cubicBezTo>
                    <a:pt x="348" y="58"/>
                    <a:pt x="348" y="58"/>
                    <a:pt x="348" y="58"/>
                  </a:cubicBezTo>
                  <a:moveTo>
                    <a:pt x="344" y="58"/>
                  </a:moveTo>
                  <a:cubicBezTo>
                    <a:pt x="344" y="60"/>
                    <a:pt x="344" y="60"/>
                    <a:pt x="344" y="60"/>
                  </a:cubicBezTo>
                  <a:cubicBezTo>
                    <a:pt x="346" y="60"/>
                    <a:pt x="346" y="60"/>
                    <a:pt x="346" y="60"/>
                  </a:cubicBezTo>
                  <a:cubicBezTo>
                    <a:pt x="346" y="58"/>
                    <a:pt x="346" y="58"/>
                    <a:pt x="346" y="58"/>
                  </a:cubicBezTo>
                  <a:cubicBezTo>
                    <a:pt x="344" y="58"/>
                    <a:pt x="344" y="58"/>
                    <a:pt x="344" y="58"/>
                  </a:cubicBezTo>
                  <a:moveTo>
                    <a:pt x="316" y="56"/>
                  </a:moveTo>
                  <a:cubicBezTo>
                    <a:pt x="318" y="57"/>
                    <a:pt x="318" y="57"/>
                    <a:pt x="318" y="57"/>
                  </a:cubicBezTo>
                  <a:cubicBezTo>
                    <a:pt x="326" y="58"/>
                    <a:pt x="326" y="58"/>
                    <a:pt x="326" y="58"/>
                  </a:cubicBezTo>
                  <a:cubicBezTo>
                    <a:pt x="328" y="58"/>
                    <a:pt x="328" y="58"/>
                    <a:pt x="328" y="58"/>
                  </a:cubicBezTo>
                  <a:cubicBezTo>
                    <a:pt x="330" y="59"/>
                    <a:pt x="330" y="59"/>
                    <a:pt x="330" y="59"/>
                  </a:cubicBezTo>
                  <a:cubicBezTo>
                    <a:pt x="332" y="59"/>
                    <a:pt x="332" y="59"/>
                    <a:pt x="332" y="59"/>
                  </a:cubicBezTo>
                  <a:cubicBezTo>
                    <a:pt x="342" y="60"/>
                    <a:pt x="342" y="60"/>
                    <a:pt x="342" y="60"/>
                  </a:cubicBezTo>
                  <a:cubicBezTo>
                    <a:pt x="342" y="58"/>
                    <a:pt x="342" y="58"/>
                    <a:pt x="342" y="58"/>
                  </a:cubicBezTo>
                  <a:cubicBezTo>
                    <a:pt x="334" y="57"/>
                    <a:pt x="334" y="57"/>
                    <a:pt x="334" y="57"/>
                  </a:cubicBezTo>
                  <a:cubicBezTo>
                    <a:pt x="332" y="57"/>
                    <a:pt x="332" y="57"/>
                    <a:pt x="332" y="57"/>
                  </a:cubicBezTo>
                  <a:cubicBezTo>
                    <a:pt x="328" y="57"/>
                    <a:pt x="328" y="57"/>
                    <a:pt x="328" y="57"/>
                  </a:cubicBezTo>
                  <a:cubicBezTo>
                    <a:pt x="326" y="56"/>
                    <a:pt x="326" y="56"/>
                    <a:pt x="326" y="56"/>
                  </a:cubicBezTo>
                  <a:cubicBezTo>
                    <a:pt x="316" y="56"/>
                    <a:pt x="316" y="56"/>
                    <a:pt x="316" y="56"/>
                  </a:cubicBezTo>
                  <a:moveTo>
                    <a:pt x="297" y="55"/>
                  </a:moveTo>
                  <a:cubicBezTo>
                    <a:pt x="297" y="56"/>
                    <a:pt x="297" y="56"/>
                    <a:pt x="297" y="56"/>
                  </a:cubicBezTo>
                  <a:cubicBezTo>
                    <a:pt x="297" y="56"/>
                    <a:pt x="297" y="56"/>
                    <a:pt x="297" y="56"/>
                  </a:cubicBezTo>
                  <a:cubicBezTo>
                    <a:pt x="297" y="55"/>
                    <a:pt x="297" y="55"/>
                    <a:pt x="297" y="55"/>
                  </a:cubicBezTo>
                  <a:moveTo>
                    <a:pt x="299" y="54"/>
                  </a:moveTo>
                  <a:cubicBezTo>
                    <a:pt x="299" y="56"/>
                    <a:pt x="299" y="56"/>
                    <a:pt x="299" y="56"/>
                  </a:cubicBezTo>
                  <a:cubicBezTo>
                    <a:pt x="315" y="57"/>
                    <a:pt x="315" y="57"/>
                    <a:pt x="315" y="57"/>
                  </a:cubicBezTo>
                  <a:cubicBezTo>
                    <a:pt x="314" y="55"/>
                    <a:pt x="314" y="55"/>
                    <a:pt x="314" y="55"/>
                  </a:cubicBezTo>
                  <a:cubicBezTo>
                    <a:pt x="299" y="54"/>
                    <a:pt x="299" y="54"/>
                    <a:pt x="299" y="54"/>
                  </a:cubicBezTo>
                  <a:moveTo>
                    <a:pt x="272" y="52"/>
                  </a:moveTo>
                  <a:cubicBezTo>
                    <a:pt x="272" y="53"/>
                    <a:pt x="272" y="53"/>
                    <a:pt x="272" y="53"/>
                  </a:cubicBezTo>
                  <a:cubicBezTo>
                    <a:pt x="295" y="55"/>
                    <a:pt x="295" y="55"/>
                    <a:pt x="295" y="55"/>
                  </a:cubicBezTo>
                  <a:cubicBezTo>
                    <a:pt x="296" y="54"/>
                    <a:pt x="296" y="54"/>
                    <a:pt x="296" y="54"/>
                  </a:cubicBezTo>
                  <a:cubicBezTo>
                    <a:pt x="272" y="52"/>
                    <a:pt x="272" y="52"/>
                    <a:pt x="272" y="52"/>
                  </a:cubicBezTo>
                  <a:moveTo>
                    <a:pt x="267" y="51"/>
                  </a:moveTo>
                  <a:cubicBezTo>
                    <a:pt x="270" y="53"/>
                    <a:pt x="270" y="53"/>
                    <a:pt x="270" y="53"/>
                  </a:cubicBezTo>
                  <a:cubicBezTo>
                    <a:pt x="270" y="53"/>
                    <a:pt x="270" y="53"/>
                    <a:pt x="270" y="53"/>
                  </a:cubicBezTo>
                  <a:cubicBezTo>
                    <a:pt x="270" y="51"/>
                    <a:pt x="270" y="51"/>
                    <a:pt x="270" y="51"/>
                  </a:cubicBezTo>
                  <a:cubicBezTo>
                    <a:pt x="267" y="51"/>
                    <a:pt x="267" y="51"/>
                    <a:pt x="267" y="51"/>
                  </a:cubicBezTo>
                  <a:moveTo>
                    <a:pt x="252" y="50"/>
                  </a:moveTo>
                  <a:cubicBezTo>
                    <a:pt x="254" y="52"/>
                    <a:pt x="254" y="52"/>
                    <a:pt x="254" y="52"/>
                  </a:cubicBezTo>
                  <a:cubicBezTo>
                    <a:pt x="267" y="53"/>
                    <a:pt x="267" y="53"/>
                    <a:pt x="267" y="53"/>
                  </a:cubicBezTo>
                  <a:cubicBezTo>
                    <a:pt x="264" y="51"/>
                    <a:pt x="264" y="51"/>
                    <a:pt x="264" y="51"/>
                  </a:cubicBezTo>
                  <a:cubicBezTo>
                    <a:pt x="252" y="50"/>
                    <a:pt x="252" y="50"/>
                    <a:pt x="252" y="50"/>
                  </a:cubicBezTo>
                  <a:moveTo>
                    <a:pt x="232" y="48"/>
                  </a:moveTo>
                  <a:cubicBezTo>
                    <a:pt x="234" y="50"/>
                    <a:pt x="234" y="50"/>
                    <a:pt x="234" y="50"/>
                  </a:cubicBezTo>
                  <a:cubicBezTo>
                    <a:pt x="242" y="51"/>
                    <a:pt x="242" y="51"/>
                    <a:pt x="242" y="51"/>
                  </a:cubicBezTo>
                  <a:cubicBezTo>
                    <a:pt x="244" y="51"/>
                    <a:pt x="244" y="51"/>
                    <a:pt x="244" y="51"/>
                  </a:cubicBezTo>
                  <a:cubicBezTo>
                    <a:pt x="251" y="51"/>
                    <a:pt x="251" y="51"/>
                    <a:pt x="251" y="51"/>
                  </a:cubicBezTo>
                  <a:cubicBezTo>
                    <a:pt x="249" y="49"/>
                    <a:pt x="249" y="49"/>
                    <a:pt x="249" y="49"/>
                  </a:cubicBezTo>
                  <a:cubicBezTo>
                    <a:pt x="246" y="49"/>
                    <a:pt x="246" y="49"/>
                    <a:pt x="246" y="49"/>
                  </a:cubicBezTo>
                  <a:cubicBezTo>
                    <a:pt x="243" y="49"/>
                    <a:pt x="243" y="49"/>
                    <a:pt x="243" y="49"/>
                  </a:cubicBezTo>
                  <a:cubicBezTo>
                    <a:pt x="232" y="48"/>
                    <a:pt x="232" y="48"/>
                    <a:pt x="232" y="48"/>
                  </a:cubicBezTo>
                  <a:moveTo>
                    <a:pt x="227" y="47"/>
                  </a:moveTo>
                  <a:cubicBezTo>
                    <a:pt x="225" y="49"/>
                    <a:pt x="225" y="49"/>
                    <a:pt x="225" y="49"/>
                  </a:cubicBezTo>
                  <a:cubicBezTo>
                    <a:pt x="231" y="50"/>
                    <a:pt x="231" y="50"/>
                    <a:pt x="231" y="50"/>
                  </a:cubicBezTo>
                  <a:cubicBezTo>
                    <a:pt x="229" y="48"/>
                    <a:pt x="229" y="48"/>
                    <a:pt x="229" y="48"/>
                  </a:cubicBezTo>
                  <a:cubicBezTo>
                    <a:pt x="227" y="47"/>
                    <a:pt x="227" y="47"/>
                    <a:pt x="227" y="47"/>
                  </a:cubicBezTo>
                  <a:moveTo>
                    <a:pt x="216" y="46"/>
                  </a:moveTo>
                  <a:cubicBezTo>
                    <a:pt x="216" y="48"/>
                    <a:pt x="216" y="48"/>
                    <a:pt x="216" y="48"/>
                  </a:cubicBezTo>
                  <a:cubicBezTo>
                    <a:pt x="219" y="48"/>
                    <a:pt x="219" y="48"/>
                    <a:pt x="219" y="48"/>
                  </a:cubicBezTo>
                  <a:cubicBezTo>
                    <a:pt x="220" y="49"/>
                    <a:pt x="220" y="49"/>
                    <a:pt x="220" y="49"/>
                  </a:cubicBezTo>
                  <a:cubicBezTo>
                    <a:pt x="222" y="49"/>
                    <a:pt x="222" y="49"/>
                    <a:pt x="222" y="49"/>
                  </a:cubicBezTo>
                  <a:cubicBezTo>
                    <a:pt x="225" y="47"/>
                    <a:pt x="225" y="47"/>
                    <a:pt x="225" y="47"/>
                  </a:cubicBezTo>
                  <a:cubicBezTo>
                    <a:pt x="220" y="47"/>
                    <a:pt x="220" y="47"/>
                    <a:pt x="220" y="47"/>
                  </a:cubicBezTo>
                  <a:cubicBezTo>
                    <a:pt x="218" y="47"/>
                    <a:pt x="218" y="47"/>
                    <a:pt x="218" y="47"/>
                  </a:cubicBezTo>
                  <a:cubicBezTo>
                    <a:pt x="216" y="46"/>
                    <a:pt x="216" y="46"/>
                    <a:pt x="216" y="46"/>
                  </a:cubicBezTo>
                  <a:moveTo>
                    <a:pt x="186" y="44"/>
                  </a:moveTo>
                  <a:cubicBezTo>
                    <a:pt x="186" y="46"/>
                    <a:pt x="186" y="46"/>
                    <a:pt x="186" y="46"/>
                  </a:cubicBezTo>
                  <a:cubicBezTo>
                    <a:pt x="214" y="48"/>
                    <a:pt x="214" y="48"/>
                    <a:pt x="214" y="48"/>
                  </a:cubicBezTo>
                  <a:cubicBezTo>
                    <a:pt x="214" y="46"/>
                    <a:pt x="214" y="46"/>
                    <a:pt x="214" y="46"/>
                  </a:cubicBezTo>
                  <a:cubicBezTo>
                    <a:pt x="186" y="44"/>
                    <a:pt x="186" y="44"/>
                    <a:pt x="186" y="44"/>
                  </a:cubicBezTo>
                  <a:moveTo>
                    <a:pt x="168" y="42"/>
                  </a:moveTo>
                  <a:cubicBezTo>
                    <a:pt x="167" y="44"/>
                    <a:pt x="167" y="44"/>
                    <a:pt x="167" y="44"/>
                  </a:cubicBezTo>
                  <a:cubicBezTo>
                    <a:pt x="184" y="45"/>
                    <a:pt x="184" y="45"/>
                    <a:pt x="184" y="45"/>
                  </a:cubicBezTo>
                  <a:cubicBezTo>
                    <a:pt x="184" y="44"/>
                    <a:pt x="184" y="44"/>
                    <a:pt x="184" y="44"/>
                  </a:cubicBezTo>
                  <a:cubicBezTo>
                    <a:pt x="168" y="42"/>
                    <a:pt x="168" y="42"/>
                    <a:pt x="168" y="42"/>
                  </a:cubicBezTo>
                  <a:moveTo>
                    <a:pt x="120" y="38"/>
                  </a:moveTo>
                  <a:cubicBezTo>
                    <a:pt x="119" y="39"/>
                    <a:pt x="119" y="39"/>
                    <a:pt x="119" y="39"/>
                  </a:cubicBezTo>
                  <a:cubicBezTo>
                    <a:pt x="139" y="41"/>
                    <a:pt x="139" y="41"/>
                    <a:pt x="139" y="41"/>
                  </a:cubicBezTo>
                  <a:cubicBezTo>
                    <a:pt x="141" y="41"/>
                    <a:pt x="141" y="41"/>
                    <a:pt x="141" y="41"/>
                  </a:cubicBezTo>
                  <a:cubicBezTo>
                    <a:pt x="147" y="42"/>
                    <a:pt x="147" y="42"/>
                    <a:pt x="147" y="42"/>
                  </a:cubicBezTo>
                  <a:cubicBezTo>
                    <a:pt x="149" y="42"/>
                    <a:pt x="149" y="42"/>
                    <a:pt x="149" y="42"/>
                  </a:cubicBezTo>
                  <a:cubicBezTo>
                    <a:pt x="165" y="44"/>
                    <a:pt x="165" y="44"/>
                    <a:pt x="165" y="44"/>
                  </a:cubicBezTo>
                  <a:cubicBezTo>
                    <a:pt x="166" y="42"/>
                    <a:pt x="166" y="42"/>
                    <a:pt x="166" y="42"/>
                  </a:cubicBezTo>
                  <a:cubicBezTo>
                    <a:pt x="149" y="40"/>
                    <a:pt x="149" y="40"/>
                    <a:pt x="149" y="40"/>
                  </a:cubicBezTo>
                  <a:cubicBezTo>
                    <a:pt x="147" y="40"/>
                    <a:pt x="147" y="40"/>
                    <a:pt x="147" y="40"/>
                  </a:cubicBezTo>
                  <a:cubicBezTo>
                    <a:pt x="143" y="40"/>
                    <a:pt x="143" y="40"/>
                    <a:pt x="143" y="40"/>
                  </a:cubicBezTo>
                  <a:cubicBezTo>
                    <a:pt x="140" y="40"/>
                    <a:pt x="140" y="40"/>
                    <a:pt x="140" y="40"/>
                  </a:cubicBezTo>
                  <a:cubicBezTo>
                    <a:pt x="120" y="38"/>
                    <a:pt x="120" y="38"/>
                    <a:pt x="120" y="38"/>
                  </a:cubicBezTo>
                  <a:moveTo>
                    <a:pt x="116" y="37"/>
                  </a:moveTo>
                  <a:cubicBezTo>
                    <a:pt x="114" y="39"/>
                    <a:pt x="114" y="39"/>
                    <a:pt x="114" y="39"/>
                  </a:cubicBezTo>
                  <a:cubicBezTo>
                    <a:pt x="117" y="39"/>
                    <a:pt x="117" y="39"/>
                    <a:pt x="117" y="39"/>
                  </a:cubicBezTo>
                  <a:cubicBezTo>
                    <a:pt x="118" y="38"/>
                    <a:pt x="118" y="38"/>
                    <a:pt x="118" y="38"/>
                  </a:cubicBezTo>
                  <a:cubicBezTo>
                    <a:pt x="116" y="37"/>
                    <a:pt x="116" y="37"/>
                    <a:pt x="116" y="37"/>
                  </a:cubicBezTo>
                  <a:moveTo>
                    <a:pt x="112" y="37"/>
                  </a:moveTo>
                  <a:cubicBezTo>
                    <a:pt x="110" y="39"/>
                    <a:pt x="110" y="39"/>
                    <a:pt x="110" y="39"/>
                  </a:cubicBezTo>
                  <a:cubicBezTo>
                    <a:pt x="112" y="39"/>
                    <a:pt x="112" y="39"/>
                    <a:pt x="112" y="39"/>
                  </a:cubicBezTo>
                  <a:cubicBezTo>
                    <a:pt x="114" y="37"/>
                    <a:pt x="114" y="37"/>
                    <a:pt x="114" y="37"/>
                  </a:cubicBezTo>
                  <a:cubicBezTo>
                    <a:pt x="112" y="37"/>
                    <a:pt x="112" y="37"/>
                    <a:pt x="112" y="37"/>
                  </a:cubicBezTo>
                  <a:moveTo>
                    <a:pt x="470" y="37"/>
                  </a:moveTo>
                  <a:cubicBezTo>
                    <a:pt x="468" y="38"/>
                    <a:pt x="468" y="38"/>
                    <a:pt x="468" y="38"/>
                  </a:cubicBezTo>
                  <a:cubicBezTo>
                    <a:pt x="470" y="40"/>
                    <a:pt x="470" y="40"/>
                    <a:pt x="470" y="40"/>
                  </a:cubicBezTo>
                  <a:cubicBezTo>
                    <a:pt x="472" y="41"/>
                    <a:pt x="472" y="41"/>
                    <a:pt x="472" y="41"/>
                  </a:cubicBezTo>
                  <a:cubicBezTo>
                    <a:pt x="475" y="43"/>
                    <a:pt x="475" y="43"/>
                    <a:pt x="475" y="43"/>
                  </a:cubicBezTo>
                  <a:cubicBezTo>
                    <a:pt x="479" y="45"/>
                    <a:pt x="479" y="45"/>
                    <a:pt x="479" y="45"/>
                  </a:cubicBezTo>
                  <a:cubicBezTo>
                    <a:pt x="482" y="47"/>
                    <a:pt x="482" y="47"/>
                    <a:pt x="482" y="47"/>
                  </a:cubicBezTo>
                  <a:cubicBezTo>
                    <a:pt x="483" y="48"/>
                    <a:pt x="483" y="48"/>
                    <a:pt x="483" y="48"/>
                  </a:cubicBezTo>
                  <a:cubicBezTo>
                    <a:pt x="495" y="56"/>
                    <a:pt x="495" y="56"/>
                    <a:pt x="495" y="56"/>
                  </a:cubicBezTo>
                  <a:cubicBezTo>
                    <a:pt x="499" y="57"/>
                    <a:pt x="499" y="57"/>
                    <a:pt x="499" y="57"/>
                  </a:cubicBezTo>
                  <a:cubicBezTo>
                    <a:pt x="484" y="47"/>
                    <a:pt x="484" y="47"/>
                    <a:pt x="484" y="47"/>
                  </a:cubicBezTo>
                  <a:cubicBezTo>
                    <a:pt x="483" y="46"/>
                    <a:pt x="483" y="46"/>
                    <a:pt x="483" y="46"/>
                  </a:cubicBezTo>
                  <a:cubicBezTo>
                    <a:pt x="479" y="44"/>
                    <a:pt x="479" y="44"/>
                    <a:pt x="479" y="44"/>
                  </a:cubicBezTo>
                  <a:cubicBezTo>
                    <a:pt x="472" y="39"/>
                    <a:pt x="472" y="39"/>
                    <a:pt x="472" y="39"/>
                  </a:cubicBezTo>
                  <a:cubicBezTo>
                    <a:pt x="471" y="38"/>
                    <a:pt x="471" y="38"/>
                    <a:pt x="471" y="38"/>
                  </a:cubicBezTo>
                  <a:cubicBezTo>
                    <a:pt x="470" y="37"/>
                    <a:pt x="470" y="37"/>
                    <a:pt x="470" y="37"/>
                  </a:cubicBezTo>
                  <a:moveTo>
                    <a:pt x="467" y="35"/>
                  </a:moveTo>
                  <a:cubicBezTo>
                    <a:pt x="466" y="36"/>
                    <a:pt x="466" y="36"/>
                    <a:pt x="466" y="36"/>
                  </a:cubicBezTo>
                  <a:cubicBezTo>
                    <a:pt x="466" y="37"/>
                    <a:pt x="466" y="37"/>
                    <a:pt x="466" y="37"/>
                  </a:cubicBezTo>
                  <a:cubicBezTo>
                    <a:pt x="468" y="36"/>
                    <a:pt x="468" y="36"/>
                    <a:pt x="468" y="36"/>
                  </a:cubicBezTo>
                  <a:cubicBezTo>
                    <a:pt x="467" y="35"/>
                    <a:pt x="467" y="35"/>
                    <a:pt x="467" y="35"/>
                  </a:cubicBezTo>
                  <a:moveTo>
                    <a:pt x="93" y="35"/>
                  </a:moveTo>
                  <a:cubicBezTo>
                    <a:pt x="94" y="36"/>
                    <a:pt x="95" y="37"/>
                    <a:pt x="96" y="37"/>
                  </a:cubicBezTo>
                  <a:cubicBezTo>
                    <a:pt x="101" y="38"/>
                    <a:pt x="101" y="38"/>
                    <a:pt x="101" y="38"/>
                  </a:cubicBezTo>
                  <a:cubicBezTo>
                    <a:pt x="103" y="38"/>
                    <a:pt x="103" y="38"/>
                    <a:pt x="103" y="38"/>
                  </a:cubicBezTo>
                  <a:cubicBezTo>
                    <a:pt x="107" y="38"/>
                    <a:pt x="107" y="38"/>
                    <a:pt x="107" y="38"/>
                  </a:cubicBezTo>
                  <a:cubicBezTo>
                    <a:pt x="110" y="37"/>
                    <a:pt x="110" y="37"/>
                    <a:pt x="110" y="37"/>
                  </a:cubicBezTo>
                  <a:cubicBezTo>
                    <a:pt x="104" y="36"/>
                    <a:pt x="104" y="36"/>
                    <a:pt x="104" y="36"/>
                  </a:cubicBezTo>
                  <a:cubicBezTo>
                    <a:pt x="102" y="36"/>
                    <a:pt x="102" y="36"/>
                    <a:pt x="102" y="36"/>
                  </a:cubicBezTo>
                  <a:cubicBezTo>
                    <a:pt x="94" y="35"/>
                    <a:pt x="94" y="35"/>
                    <a:pt x="94" y="35"/>
                  </a:cubicBezTo>
                  <a:cubicBezTo>
                    <a:pt x="93" y="35"/>
                    <a:pt x="93" y="35"/>
                    <a:pt x="93" y="35"/>
                  </a:cubicBezTo>
                  <a:moveTo>
                    <a:pt x="462" y="32"/>
                  </a:moveTo>
                  <a:cubicBezTo>
                    <a:pt x="462" y="34"/>
                    <a:pt x="462" y="34"/>
                    <a:pt x="462" y="34"/>
                  </a:cubicBezTo>
                  <a:cubicBezTo>
                    <a:pt x="463" y="35"/>
                    <a:pt x="463" y="35"/>
                    <a:pt x="463" y="35"/>
                  </a:cubicBezTo>
                  <a:cubicBezTo>
                    <a:pt x="464" y="35"/>
                    <a:pt x="464" y="35"/>
                    <a:pt x="464" y="35"/>
                  </a:cubicBezTo>
                  <a:cubicBezTo>
                    <a:pt x="465" y="34"/>
                    <a:pt x="465" y="34"/>
                    <a:pt x="465" y="34"/>
                  </a:cubicBezTo>
                  <a:cubicBezTo>
                    <a:pt x="465" y="34"/>
                    <a:pt x="465" y="34"/>
                    <a:pt x="465" y="34"/>
                  </a:cubicBezTo>
                  <a:cubicBezTo>
                    <a:pt x="463" y="33"/>
                    <a:pt x="463" y="33"/>
                    <a:pt x="463" y="33"/>
                  </a:cubicBezTo>
                  <a:cubicBezTo>
                    <a:pt x="462" y="32"/>
                    <a:pt x="462" y="32"/>
                    <a:pt x="462" y="32"/>
                  </a:cubicBezTo>
                  <a:moveTo>
                    <a:pt x="50" y="31"/>
                  </a:moveTo>
                  <a:cubicBezTo>
                    <a:pt x="50" y="33"/>
                    <a:pt x="50" y="33"/>
                    <a:pt x="50" y="33"/>
                  </a:cubicBezTo>
                  <a:cubicBezTo>
                    <a:pt x="80" y="36"/>
                    <a:pt x="80" y="36"/>
                    <a:pt x="80" y="36"/>
                  </a:cubicBezTo>
                  <a:cubicBezTo>
                    <a:pt x="81" y="35"/>
                    <a:pt x="82" y="35"/>
                    <a:pt x="83" y="34"/>
                  </a:cubicBezTo>
                  <a:cubicBezTo>
                    <a:pt x="50" y="31"/>
                    <a:pt x="50" y="31"/>
                    <a:pt x="50" y="31"/>
                  </a:cubicBezTo>
                  <a:moveTo>
                    <a:pt x="1" y="27"/>
                  </a:moveTo>
                  <a:cubicBezTo>
                    <a:pt x="1" y="27"/>
                    <a:pt x="1" y="27"/>
                    <a:pt x="1" y="28"/>
                  </a:cubicBezTo>
                  <a:cubicBezTo>
                    <a:pt x="1" y="28"/>
                    <a:pt x="1" y="28"/>
                    <a:pt x="1" y="29"/>
                  </a:cubicBezTo>
                  <a:cubicBezTo>
                    <a:pt x="8" y="29"/>
                    <a:pt x="8" y="29"/>
                    <a:pt x="8" y="29"/>
                  </a:cubicBezTo>
                  <a:cubicBezTo>
                    <a:pt x="14" y="30"/>
                    <a:pt x="14" y="30"/>
                    <a:pt x="14" y="30"/>
                  </a:cubicBezTo>
                  <a:cubicBezTo>
                    <a:pt x="48" y="33"/>
                    <a:pt x="48" y="33"/>
                    <a:pt x="48" y="33"/>
                  </a:cubicBezTo>
                  <a:cubicBezTo>
                    <a:pt x="48" y="31"/>
                    <a:pt x="48" y="31"/>
                    <a:pt x="48" y="31"/>
                  </a:cubicBezTo>
                  <a:cubicBezTo>
                    <a:pt x="9" y="28"/>
                    <a:pt x="9" y="28"/>
                    <a:pt x="9" y="28"/>
                  </a:cubicBezTo>
                  <a:cubicBezTo>
                    <a:pt x="2" y="27"/>
                    <a:pt x="2" y="27"/>
                    <a:pt x="2" y="27"/>
                  </a:cubicBezTo>
                  <a:cubicBezTo>
                    <a:pt x="1" y="27"/>
                    <a:pt x="1" y="27"/>
                    <a:pt x="1" y="27"/>
                  </a:cubicBezTo>
                  <a:moveTo>
                    <a:pt x="49" y="21"/>
                  </a:moveTo>
                  <a:cubicBezTo>
                    <a:pt x="0" y="23"/>
                    <a:pt x="0" y="23"/>
                    <a:pt x="0" y="23"/>
                  </a:cubicBezTo>
                  <a:cubicBezTo>
                    <a:pt x="0" y="24"/>
                    <a:pt x="0" y="24"/>
                    <a:pt x="1" y="25"/>
                  </a:cubicBezTo>
                  <a:cubicBezTo>
                    <a:pt x="2" y="25"/>
                    <a:pt x="2" y="25"/>
                    <a:pt x="2" y="25"/>
                  </a:cubicBezTo>
                  <a:cubicBezTo>
                    <a:pt x="49" y="22"/>
                    <a:pt x="49" y="22"/>
                    <a:pt x="49" y="22"/>
                  </a:cubicBezTo>
                  <a:cubicBezTo>
                    <a:pt x="49" y="21"/>
                    <a:pt x="49" y="21"/>
                    <a:pt x="49" y="21"/>
                  </a:cubicBezTo>
                  <a:moveTo>
                    <a:pt x="130" y="16"/>
                  </a:moveTo>
                  <a:cubicBezTo>
                    <a:pt x="114" y="17"/>
                    <a:pt x="114" y="17"/>
                    <a:pt x="114" y="17"/>
                  </a:cubicBezTo>
                  <a:cubicBezTo>
                    <a:pt x="112" y="17"/>
                    <a:pt x="112" y="17"/>
                    <a:pt x="112" y="17"/>
                  </a:cubicBezTo>
                  <a:cubicBezTo>
                    <a:pt x="93" y="18"/>
                    <a:pt x="93" y="18"/>
                    <a:pt x="93" y="18"/>
                  </a:cubicBezTo>
                  <a:cubicBezTo>
                    <a:pt x="91" y="18"/>
                    <a:pt x="91" y="18"/>
                    <a:pt x="91" y="18"/>
                  </a:cubicBezTo>
                  <a:cubicBezTo>
                    <a:pt x="51" y="20"/>
                    <a:pt x="51" y="20"/>
                    <a:pt x="51" y="20"/>
                  </a:cubicBezTo>
                  <a:cubicBezTo>
                    <a:pt x="51" y="22"/>
                    <a:pt x="51" y="22"/>
                    <a:pt x="51" y="22"/>
                  </a:cubicBezTo>
                  <a:cubicBezTo>
                    <a:pt x="91" y="20"/>
                    <a:pt x="91" y="20"/>
                    <a:pt x="91" y="20"/>
                  </a:cubicBezTo>
                  <a:cubicBezTo>
                    <a:pt x="93" y="20"/>
                    <a:pt x="93" y="20"/>
                    <a:pt x="93" y="20"/>
                  </a:cubicBezTo>
                  <a:cubicBezTo>
                    <a:pt x="111" y="19"/>
                    <a:pt x="111" y="19"/>
                    <a:pt x="111" y="19"/>
                  </a:cubicBezTo>
                  <a:cubicBezTo>
                    <a:pt x="113" y="19"/>
                    <a:pt x="113" y="19"/>
                    <a:pt x="113" y="19"/>
                  </a:cubicBezTo>
                  <a:cubicBezTo>
                    <a:pt x="129" y="18"/>
                    <a:pt x="129" y="18"/>
                    <a:pt x="129" y="18"/>
                  </a:cubicBezTo>
                  <a:cubicBezTo>
                    <a:pt x="130" y="16"/>
                    <a:pt x="130" y="16"/>
                    <a:pt x="130" y="16"/>
                  </a:cubicBezTo>
                  <a:moveTo>
                    <a:pt x="181" y="13"/>
                  </a:moveTo>
                  <a:cubicBezTo>
                    <a:pt x="168" y="14"/>
                    <a:pt x="168" y="14"/>
                    <a:pt x="168" y="14"/>
                  </a:cubicBezTo>
                  <a:cubicBezTo>
                    <a:pt x="165" y="14"/>
                    <a:pt x="165" y="14"/>
                    <a:pt x="165" y="14"/>
                  </a:cubicBezTo>
                  <a:cubicBezTo>
                    <a:pt x="148" y="15"/>
                    <a:pt x="148" y="15"/>
                    <a:pt x="148" y="15"/>
                  </a:cubicBezTo>
                  <a:cubicBezTo>
                    <a:pt x="146" y="15"/>
                    <a:pt x="146" y="15"/>
                    <a:pt x="146" y="15"/>
                  </a:cubicBezTo>
                  <a:cubicBezTo>
                    <a:pt x="132" y="16"/>
                    <a:pt x="132" y="16"/>
                    <a:pt x="132" y="16"/>
                  </a:cubicBezTo>
                  <a:cubicBezTo>
                    <a:pt x="131" y="18"/>
                    <a:pt x="131" y="18"/>
                    <a:pt x="131" y="18"/>
                  </a:cubicBezTo>
                  <a:cubicBezTo>
                    <a:pt x="146" y="17"/>
                    <a:pt x="146" y="17"/>
                    <a:pt x="146" y="17"/>
                  </a:cubicBezTo>
                  <a:cubicBezTo>
                    <a:pt x="148" y="17"/>
                    <a:pt x="148" y="17"/>
                    <a:pt x="148" y="17"/>
                  </a:cubicBezTo>
                  <a:cubicBezTo>
                    <a:pt x="163" y="16"/>
                    <a:pt x="163" y="16"/>
                    <a:pt x="163" y="16"/>
                  </a:cubicBezTo>
                  <a:cubicBezTo>
                    <a:pt x="166" y="16"/>
                    <a:pt x="166" y="16"/>
                    <a:pt x="166" y="16"/>
                  </a:cubicBezTo>
                  <a:cubicBezTo>
                    <a:pt x="180" y="15"/>
                    <a:pt x="180" y="15"/>
                    <a:pt x="180" y="15"/>
                  </a:cubicBezTo>
                  <a:cubicBezTo>
                    <a:pt x="181" y="13"/>
                    <a:pt x="181" y="13"/>
                    <a:pt x="181" y="13"/>
                  </a:cubicBezTo>
                  <a:moveTo>
                    <a:pt x="186" y="13"/>
                  </a:moveTo>
                  <a:cubicBezTo>
                    <a:pt x="183" y="13"/>
                    <a:pt x="183" y="13"/>
                    <a:pt x="183" y="13"/>
                  </a:cubicBezTo>
                  <a:cubicBezTo>
                    <a:pt x="182" y="15"/>
                    <a:pt x="182" y="15"/>
                    <a:pt x="182" y="15"/>
                  </a:cubicBezTo>
                  <a:cubicBezTo>
                    <a:pt x="186" y="15"/>
                    <a:pt x="186" y="15"/>
                    <a:pt x="186" y="15"/>
                  </a:cubicBezTo>
                  <a:cubicBezTo>
                    <a:pt x="186" y="13"/>
                    <a:pt x="186" y="13"/>
                    <a:pt x="186" y="13"/>
                  </a:cubicBezTo>
                  <a:moveTo>
                    <a:pt x="192" y="12"/>
                  </a:moveTo>
                  <a:cubicBezTo>
                    <a:pt x="188" y="13"/>
                    <a:pt x="188" y="13"/>
                    <a:pt x="188" y="13"/>
                  </a:cubicBezTo>
                  <a:cubicBezTo>
                    <a:pt x="188" y="14"/>
                    <a:pt x="188" y="14"/>
                    <a:pt x="188" y="14"/>
                  </a:cubicBezTo>
                  <a:cubicBezTo>
                    <a:pt x="194" y="14"/>
                    <a:pt x="194" y="14"/>
                    <a:pt x="194" y="14"/>
                  </a:cubicBezTo>
                  <a:cubicBezTo>
                    <a:pt x="192" y="12"/>
                    <a:pt x="192" y="12"/>
                    <a:pt x="192" y="12"/>
                  </a:cubicBezTo>
                  <a:moveTo>
                    <a:pt x="201" y="12"/>
                  </a:moveTo>
                  <a:cubicBezTo>
                    <a:pt x="195" y="12"/>
                    <a:pt x="195" y="12"/>
                    <a:pt x="195" y="12"/>
                  </a:cubicBezTo>
                  <a:cubicBezTo>
                    <a:pt x="196" y="14"/>
                    <a:pt x="196" y="14"/>
                    <a:pt x="196" y="14"/>
                  </a:cubicBezTo>
                  <a:cubicBezTo>
                    <a:pt x="202" y="14"/>
                    <a:pt x="202" y="14"/>
                    <a:pt x="202" y="14"/>
                  </a:cubicBezTo>
                  <a:cubicBezTo>
                    <a:pt x="201" y="12"/>
                    <a:pt x="201" y="12"/>
                    <a:pt x="201" y="12"/>
                  </a:cubicBezTo>
                  <a:moveTo>
                    <a:pt x="210" y="11"/>
                  </a:moveTo>
                  <a:cubicBezTo>
                    <a:pt x="203" y="12"/>
                    <a:pt x="203" y="12"/>
                    <a:pt x="203" y="12"/>
                  </a:cubicBezTo>
                  <a:cubicBezTo>
                    <a:pt x="203" y="14"/>
                    <a:pt x="203" y="14"/>
                    <a:pt x="203" y="14"/>
                  </a:cubicBezTo>
                  <a:cubicBezTo>
                    <a:pt x="211" y="13"/>
                    <a:pt x="211" y="13"/>
                    <a:pt x="211" y="13"/>
                  </a:cubicBezTo>
                  <a:cubicBezTo>
                    <a:pt x="210" y="11"/>
                    <a:pt x="210" y="11"/>
                    <a:pt x="210" y="11"/>
                  </a:cubicBezTo>
                  <a:moveTo>
                    <a:pt x="219" y="11"/>
                  </a:moveTo>
                  <a:cubicBezTo>
                    <a:pt x="218" y="11"/>
                    <a:pt x="218" y="11"/>
                    <a:pt x="218" y="11"/>
                  </a:cubicBezTo>
                  <a:cubicBezTo>
                    <a:pt x="217" y="11"/>
                    <a:pt x="217" y="11"/>
                    <a:pt x="217" y="11"/>
                  </a:cubicBezTo>
                  <a:cubicBezTo>
                    <a:pt x="212" y="11"/>
                    <a:pt x="212" y="11"/>
                    <a:pt x="212" y="11"/>
                  </a:cubicBezTo>
                  <a:cubicBezTo>
                    <a:pt x="214" y="13"/>
                    <a:pt x="214" y="13"/>
                    <a:pt x="214" y="13"/>
                  </a:cubicBezTo>
                  <a:cubicBezTo>
                    <a:pt x="217" y="13"/>
                    <a:pt x="217" y="13"/>
                    <a:pt x="217" y="13"/>
                  </a:cubicBezTo>
                  <a:cubicBezTo>
                    <a:pt x="218" y="13"/>
                    <a:pt x="218" y="13"/>
                    <a:pt x="218" y="13"/>
                  </a:cubicBezTo>
                  <a:cubicBezTo>
                    <a:pt x="221" y="13"/>
                    <a:pt x="221" y="13"/>
                    <a:pt x="221" y="13"/>
                  </a:cubicBezTo>
                  <a:cubicBezTo>
                    <a:pt x="219" y="11"/>
                    <a:pt x="219" y="11"/>
                    <a:pt x="219" y="11"/>
                  </a:cubicBezTo>
                  <a:moveTo>
                    <a:pt x="427" y="9"/>
                  </a:moveTo>
                  <a:cubicBezTo>
                    <a:pt x="424" y="9"/>
                    <a:pt x="424" y="9"/>
                    <a:pt x="424" y="9"/>
                  </a:cubicBezTo>
                  <a:cubicBezTo>
                    <a:pt x="444" y="22"/>
                    <a:pt x="444" y="22"/>
                    <a:pt x="444" y="22"/>
                  </a:cubicBezTo>
                  <a:cubicBezTo>
                    <a:pt x="446" y="23"/>
                    <a:pt x="446" y="23"/>
                    <a:pt x="446" y="23"/>
                  </a:cubicBezTo>
                  <a:cubicBezTo>
                    <a:pt x="460" y="33"/>
                    <a:pt x="460" y="33"/>
                    <a:pt x="460" y="33"/>
                  </a:cubicBezTo>
                  <a:cubicBezTo>
                    <a:pt x="461" y="31"/>
                    <a:pt x="461" y="31"/>
                    <a:pt x="461" y="31"/>
                  </a:cubicBezTo>
                  <a:cubicBezTo>
                    <a:pt x="448" y="22"/>
                    <a:pt x="448" y="22"/>
                    <a:pt x="448" y="22"/>
                  </a:cubicBezTo>
                  <a:cubicBezTo>
                    <a:pt x="446" y="21"/>
                    <a:pt x="446" y="21"/>
                    <a:pt x="446" y="21"/>
                  </a:cubicBezTo>
                  <a:cubicBezTo>
                    <a:pt x="427" y="9"/>
                    <a:pt x="427" y="9"/>
                    <a:pt x="427" y="9"/>
                  </a:cubicBezTo>
                  <a:moveTo>
                    <a:pt x="288" y="8"/>
                  </a:moveTo>
                  <a:cubicBezTo>
                    <a:pt x="288" y="9"/>
                    <a:pt x="288" y="9"/>
                    <a:pt x="288" y="9"/>
                  </a:cubicBezTo>
                  <a:cubicBezTo>
                    <a:pt x="288" y="9"/>
                    <a:pt x="288" y="9"/>
                    <a:pt x="288" y="9"/>
                  </a:cubicBezTo>
                  <a:cubicBezTo>
                    <a:pt x="288" y="8"/>
                    <a:pt x="288" y="8"/>
                    <a:pt x="288" y="8"/>
                  </a:cubicBezTo>
                  <a:moveTo>
                    <a:pt x="287" y="7"/>
                  </a:moveTo>
                  <a:cubicBezTo>
                    <a:pt x="243" y="10"/>
                    <a:pt x="243" y="10"/>
                    <a:pt x="243" y="10"/>
                  </a:cubicBezTo>
                  <a:cubicBezTo>
                    <a:pt x="242" y="10"/>
                    <a:pt x="242" y="10"/>
                    <a:pt x="242" y="10"/>
                  </a:cubicBezTo>
                  <a:cubicBezTo>
                    <a:pt x="221" y="11"/>
                    <a:pt x="221" y="11"/>
                    <a:pt x="221" y="11"/>
                  </a:cubicBezTo>
                  <a:cubicBezTo>
                    <a:pt x="223" y="12"/>
                    <a:pt x="223" y="12"/>
                    <a:pt x="223" y="12"/>
                  </a:cubicBezTo>
                  <a:cubicBezTo>
                    <a:pt x="242" y="11"/>
                    <a:pt x="242" y="11"/>
                    <a:pt x="242" y="11"/>
                  </a:cubicBezTo>
                  <a:cubicBezTo>
                    <a:pt x="244" y="11"/>
                    <a:pt x="244" y="11"/>
                    <a:pt x="244" y="11"/>
                  </a:cubicBezTo>
                  <a:cubicBezTo>
                    <a:pt x="284" y="9"/>
                    <a:pt x="284" y="9"/>
                    <a:pt x="284" y="9"/>
                  </a:cubicBezTo>
                  <a:cubicBezTo>
                    <a:pt x="287" y="7"/>
                    <a:pt x="287" y="7"/>
                    <a:pt x="287" y="7"/>
                  </a:cubicBezTo>
                  <a:moveTo>
                    <a:pt x="312" y="6"/>
                  </a:moveTo>
                  <a:cubicBezTo>
                    <a:pt x="296" y="7"/>
                    <a:pt x="296" y="7"/>
                    <a:pt x="296" y="7"/>
                  </a:cubicBezTo>
                  <a:cubicBezTo>
                    <a:pt x="291" y="7"/>
                    <a:pt x="291" y="7"/>
                    <a:pt x="291" y="7"/>
                  </a:cubicBezTo>
                  <a:cubicBezTo>
                    <a:pt x="290" y="9"/>
                    <a:pt x="290" y="9"/>
                    <a:pt x="290" y="9"/>
                  </a:cubicBezTo>
                  <a:cubicBezTo>
                    <a:pt x="295" y="8"/>
                    <a:pt x="295" y="8"/>
                    <a:pt x="295" y="8"/>
                  </a:cubicBezTo>
                  <a:cubicBezTo>
                    <a:pt x="303" y="8"/>
                    <a:pt x="303" y="8"/>
                    <a:pt x="303" y="8"/>
                  </a:cubicBezTo>
                  <a:cubicBezTo>
                    <a:pt x="312" y="7"/>
                    <a:pt x="312" y="7"/>
                    <a:pt x="312" y="7"/>
                  </a:cubicBezTo>
                  <a:cubicBezTo>
                    <a:pt x="312" y="6"/>
                    <a:pt x="312" y="6"/>
                    <a:pt x="312" y="6"/>
                  </a:cubicBezTo>
                  <a:moveTo>
                    <a:pt x="326" y="5"/>
                  </a:moveTo>
                  <a:cubicBezTo>
                    <a:pt x="325" y="5"/>
                    <a:pt x="325" y="5"/>
                    <a:pt x="325" y="5"/>
                  </a:cubicBezTo>
                  <a:cubicBezTo>
                    <a:pt x="323" y="5"/>
                    <a:pt x="323" y="5"/>
                    <a:pt x="323" y="5"/>
                  </a:cubicBezTo>
                  <a:cubicBezTo>
                    <a:pt x="314" y="5"/>
                    <a:pt x="314" y="5"/>
                    <a:pt x="314" y="5"/>
                  </a:cubicBezTo>
                  <a:cubicBezTo>
                    <a:pt x="314" y="7"/>
                    <a:pt x="314" y="7"/>
                    <a:pt x="314" y="7"/>
                  </a:cubicBezTo>
                  <a:cubicBezTo>
                    <a:pt x="323" y="7"/>
                    <a:pt x="323" y="7"/>
                    <a:pt x="323" y="7"/>
                  </a:cubicBezTo>
                  <a:cubicBezTo>
                    <a:pt x="325" y="7"/>
                    <a:pt x="325" y="7"/>
                    <a:pt x="325" y="7"/>
                  </a:cubicBezTo>
                  <a:cubicBezTo>
                    <a:pt x="326" y="7"/>
                    <a:pt x="326" y="7"/>
                    <a:pt x="326" y="7"/>
                  </a:cubicBezTo>
                  <a:cubicBezTo>
                    <a:pt x="326" y="5"/>
                    <a:pt x="326" y="5"/>
                    <a:pt x="326" y="5"/>
                  </a:cubicBezTo>
                  <a:moveTo>
                    <a:pt x="393" y="1"/>
                  </a:moveTo>
                  <a:cubicBezTo>
                    <a:pt x="393" y="1"/>
                    <a:pt x="393" y="1"/>
                    <a:pt x="393" y="1"/>
                  </a:cubicBezTo>
                  <a:cubicBezTo>
                    <a:pt x="379" y="2"/>
                    <a:pt x="379" y="2"/>
                    <a:pt x="379" y="2"/>
                  </a:cubicBezTo>
                  <a:cubicBezTo>
                    <a:pt x="377" y="2"/>
                    <a:pt x="377" y="2"/>
                    <a:pt x="377" y="2"/>
                  </a:cubicBezTo>
                  <a:cubicBezTo>
                    <a:pt x="328" y="5"/>
                    <a:pt x="328" y="5"/>
                    <a:pt x="328" y="5"/>
                  </a:cubicBezTo>
                  <a:cubicBezTo>
                    <a:pt x="328" y="7"/>
                    <a:pt x="328" y="7"/>
                    <a:pt x="328" y="7"/>
                  </a:cubicBezTo>
                  <a:cubicBezTo>
                    <a:pt x="375" y="4"/>
                    <a:pt x="375" y="4"/>
                    <a:pt x="375" y="4"/>
                  </a:cubicBezTo>
                  <a:cubicBezTo>
                    <a:pt x="378" y="4"/>
                    <a:pt x="378" y="4"/>
                    <a:pt x="378" y="4"/>
                  </a:cubicBezTo>
                  <a:cubicBezTo>
                    <a:pt x="392" y="3"/>
                    <a:pt x="392" y="3"/>
                    <a:pt x="392" y="3"/>
                  </a:cubicBezTo>
                  <a:cubicBezTo>
                    <a:pt x="394" y="3"/>
                    <a:pt x="394" y="3"/>
                    <a:pt x="394" y="3"/>
                  </a:cubicBezTo>
                  <a:cubicBezTo>
                    <a:pt x="394" y="3"/>
                    <a:pt x="394" y="3"/>
                    <a:pt x="394" y="3"/>
                  </a:cubicBezTo>
                  <a:cubicBezTo>
                    <a:pt x="394" y="2"/>
                    <a:pt x="394" y="2"/>
                    <a:pt x="394" y="2"/>
                  </a:cubicBezTo>
                  <a:cubicBezTo>
                    <a:pt x="393" y="1"/>
                    <a:pt x="393" y="1"/>
                    <a:pt x="393" y="1"/>
                  </a:cubicBezTo>
                  <a:moveTo>
                    <a:pt x="414" y="0"/>
                  </a:moveTo>
                  <a:cubicBezTo>
                    <a:pt x="414" y="0"/>
                    <a:pt x="414" y="0"/>
                    <a:pt x="414" y="0"/>
                  </a:cubicBezTo>
                  <a:cubicBezTo>
                    <a:pt x="395" y="1"/>
                    <a:pt x="395" y="1"/>
                    <a:pt x="395" y="1"/>
                  </a:cubicBezTo>
                  <a:cubicBezTo>
                    <a:pt x="396" y="3"/>
                    <a:pt x="396" y="3"/>
                    <a:pt x="396" y="3"/>
                  </a:cubicBezTo>
                  <a:cubicBezTo>
                    <a:pt x="414" y="2"/>
                    <a:pt x="414" y="2"/>
                    <a:pt x="414" y="2"/>
                  </a:cubicBezTo>
                  <a:cubicBezTo>
                    <a:pt x="422" y="7"/>
                    <a:pt x="422" y="7"/>
                    <a:pt x="422" y="7"/>
                  </a:cubicBezTo>
                  <a:cubicBezTo>
                    <a:pt x="425" y="7"/>
                    <a:pt x="425" y="7"/>
                    <a:pt x="425" y="7"/>
                  </a:cubicBezTo>
                  <a:cubicBezTo>
                    <a:pt x="415" y="0"/>
                    <a:pt x="415" y="0"/>
                    <a:pt x="415" y="0"/>
                  </a:cubicBezTo>
                  <a:cubicBezTo>
                    <a:pt x="414" y="0"/>
                    <a:pt x="414" y="0"/>
                    <a:pt x="414"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1" name="Freeform 21">
              <a:extLst>
                <a:ext uri="{FF2B5EF4-FFF2-40B4-BE49-F238E27FC236}">
                  <a16:creationId xmlns:a16="http://schemas.microsoft.com/office/drawing/2014/main" id="{C26AAAC8-D77B-4A3B-B4D8-13434DACB873}"/>
                </a:ext>
              </a:extLst>
            </p:cNvPr>
            <p:cNvSpPr>
              <a:spLocks noEditPoints="1"/>
            </p:cNvSpPr>
            <p:nvPr/>
          </p:nvSpPr>
          <p:spPr bwMode="auto">
            <a:xfrm>
              <a:off x="6183755" y="3177600"/>
              <a:ext cx="1431489" cy="411861"/>
            </a:xfrm>
            <a:custGeom>
              <a:avLst/>
              <a:gdLst>
                <a:gd name="T0" fmla="*/ 800 w 831"/>
                <a:gd name="T1" fmla="*/ 251 h 263"/>
                <a:gd name="T2" fmla="*/ 770 w 831"/>
                <a:gd name="T3" fmla="*/ 249 h 263"/>
                <a:gd name="T4" fmla="*/ 710 w 831"/>
                <a:gd name="T5" fmla="*/ 237 h 263"/>
                <a:gd name="T6" fmla="*/ 713 w 831"/>
                <a:gd name="T7" fmla="*/ 235 h 263"/>
                <a:gd name="T8" fmla="*/ 805 w 831"/>
                <a:gd name="T9" fmla="*/ 251 h 263"/>
                <a:gd name="T10" fmla="*/ 826 w 831"/>
                <a:gd name="T11" fmla="*/ 254 h 263"/>
                <a:gd name="T12" fmla="*/ 708 w 831"/>
                <a:gd name="T13" fmla="*/ 237 h 263"/>
                <a:gd name="T14" fmla="*/ 649 w 831"/>
                <a:gd name="T15" fmla="*/ 225 h 263"/>
                <a:gd name="T16" fmla="*/ 639 w 831"/>
                <a:gd name="T17" fmla="*/ 218 h 263"/>
                <a:gd name="T18" fmla="*/ 639 w 831"/>
                <a:gd name="T19" fmla="*/ 218 h 263"/>
                <a:gd name="T20" fmla="*/ 810 w 831"/>
                <a:gd name="T21" fmla="*/ 230 h 263"/>
                <a:gd name="T22" fmla="*/ 628 w 831"/>
                <a:gd name="T23" fmla="*/ 221 h 263"/>
                <a:gd name="T24" fmla="*/ 632 w 831"/>
                <a:gd name="T25" fmla="*/ 218 h 263"/>
                <a:gd name="T26" fmla="*/ 803 w 831"/>
                <a:gd name="T27" fmla="*/ 213 h 263"/>
                <a:gd name="T28" fmla="*/ 552 w 831"/>
                <a:gd name="T29" fmla="*/ 206 h 263"/>
                <a:gd name="T30" fmla="*/ 571 w 831"/>
                <a:gd name="T31" fmla="*/ 206 h 263"/>
                <a:gd name="T32" fmla="*/ 507 w 831"/>
                <a:gd name="T33" fmla="*/ 197 h 263"/>
                <a:gd name="T34" fmla="*/ 403 w 831"/>
                <a:gd name="T35" fmla="*/ 171 h 263"/>
                <a:gd name="T36" fmla="*/ 417 w 831"/>
                <a:gd name="T37" fmla="*/ 178 h 263"/>
                <a:gd name="T38" fmla="*/ 438 w 831"/>
                <a:gd name="T39" fmla="*/ 183 h 263"/>
                <a:gd name="T40" fmla="*/ 436 w 831"/>
                <a:gd name="T41" fmla="*/ 178 h 263"/>
                <a:gd name="T42" fmla="*/ 403 w 831"/>
                <a:gd name="T43" fmla="*/ 171 h 263"/>
                <a:gd name="T44" fmla="*/ 396 w 831"/>
                <a:gd name="T45" fmla="*/ 175 h 263"/>
                <a:gd name="T46" fmla="*/ 367 w 831"/>
                <a:gd name="T47" fmla="*/ 168 h 263"/>
                <a:gd name="T48" fmla="*/ 344 w 831"/>
                <a:gd name="T49" fmla="*/ 159 h 263"/>
                <a:gd name="T50" fmla="*/ 344 w 831"/>
                <a:gd name="T51" fmla="*/ 159 h 263"/>
                <a:gd name="T52" fmla="*/ 154 w 831"/>
                <a:gd name="T53" fmla="*/ 126 h 263"/>
                <a:gd name="T54" fmla="*/ 258 w 831"/>
                <a:gd name="T55" fmla="*/ 147 h 263"/>
                <a:gd name="T56" fmla="*/ 258 w 831"/>
                <a:gd name="T57" fmla="*/ 142 h 263"/>
                <a:gd name="T58" fmla="*/ 152 w 831"/>
                <a:gd name="T59" fmla="*/ 121 h 263"/>
                <a:gd name="T60" fmla="*/ 739 w 831"/>
                <a:gd name="T61" fmla="*/ 119 h 263"/>
                <a:gd name="T62" fmla="*/ 746 w 831"/>
                <a:gd name="T63" fmla="*/ 121 h 263"/>
                <a:gd name="T64" fmla="*/ 52 w 831"/>
                <a:gd name="T65" fmla="*/ 104 h 263"/>
                <a:gd name="T66" fmla="*/ 128 w 831"/>
                <a:gd name="T67" fmla="*/ 116 h 263"/>
                <a:gd name="T68" fmla="*/ 33 w 831"/>
                <a:gd name="T69" fmla="*/ 97 h 263"/>
                <a:gd name="T70" fmla="*/ 33 w 831"/>
                <a:gd name="T71" fmla="*/ 97 h 263"/>
                <a:gd name="T72" fmla="*/ 736 w 831"/>
                <a:gd name="T73" fmla="*/ 104 h 263"/>
                <a:gd name="T74" fmla="*/ 0 w 831"/>
                <a:gd name="T75" fmla="*/ 95 h 263"/>
                <a:gd name="T76" fmla="*/ 24 w 831"/>
                <a:gd name="T77" fmla="*/ 95 h 263"/>
                <a:gd name="T78" fmla="*/ 55 w 831"/>
                <a:gd name="T79" fmla="*/ 90 h 263"/>
                <a:gd name="T80" fmla="*/ 97 w 831"/>
                <a:gd name="T81" fmla="*/ 81 h 263"/>
                <a:gd name="T82" fmla="*/ 102 w 831"/>
                <a:gd name="T83" fmla="*/ 85 h 263"/>
                <a:gd name="T84" fmla="*/ 710 w 831"/>
                <a:gd name="T85" fmla="*/ 69 h 263"/>
                <a:gd name="T86" fmla="*/ 275 w 831"/>
                <a:gd name="T87" fmla="*/ 57 h 263"/>
                <a:gd name="T88" fmla="*/ 197 w 831"/>
                <a:gd name="T89" fmla="*/ 66 h 263"/>
                <a:gd name="T90" fmla="*/ 121 w 831"/>
                <a:gd name="T91" fmla="*/ 81 h 263"/>
                <a:gd name="T92" fmla="*/ 199 w 831"/>
                <a:gd name="T93" fmla="*/ 71 h 263"/>
                <a:gd name="T94" fmla="*/ 275 w 831"/>
                <a:gd name="T95" fmla="*/ 57 h 263"/>
                <a:gd name="T96" fmla="*/ 329 w 831"/>
                <a:gd name="T97" fmla="*/ 47 h 263"/>
                <a:gd name="T98" fmla="*/ 341 w 831"/>
                <a:gd name="T99" fmla="*/ 52 h 263"/>
                <a:gd name="T100" fmla="*/ 687 w 831"/>
                <a:gd name="T101" fmla="*/ 26 h 263"/>
                <a:gd name="T102" fmla="*/ 687 w 831"/>
                <a:gd name="T103" fmla="*/ 26 h 263"/>
                <a:gd name="T104" fmla="*/ 488 w 831"/>
                <a:gd name="T105" fmla="*/ 26 h 263"/>
                <a:gd name="T106" fmla="*/ 481 w 831"/>
                <a:gd name="T107" fmla="*/ 31 h 263"/>
                <a:gd name="T108" fmla="*/ 545 w 831"/>
                <a:gd name="T109" fmla="*/ 24 h 263"/>
                <a:gd name="T110" fmla="*/ 552 w 831"/>
                <a:gd name="T111" fmla="*/ 21 h 263"/>
                <a:gd name="T112" fmla="*/ 571 w 831"/>
                <a:gd name="T113" fmla="*/ 14 h 263"/>
                <a:gd name="T114" fmla="*/ 620 w 831"/>
                <a:gd name="T115" fmla="*/ 12 h 263"/>
                <a:gd name="T116" fmla="*/ 684 w 831"/>
                <a:gd name="T117" fmla="*/ 19 h 263"/>
                <a:gd name="T118" fmla="*/ 618 w 831"/>
                <a:gd name="T11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31" h="263">
                  <a:moveTo>
                    <a:pt x="772" y="247"/>
                  </a:moveTo>
                  <a:lnTo>
                    <a:pt x="789" y="254"/>
                  </a:lnTo>
                  <a:lnTo>
                    <a:pt x="800" y="256"/>
                  </a:lnTo>
                  <a:lnTo>
                    <a:pt x="800" y="251"/>
                  </a:lnTo>
                  <a:lnTo>
                    <a:pt x="772" y="247"/>
                  </a:lnTo>
                  <a:close/>
                  <a:moveTo>
                    <a:pt x="753" y="242"/>
                  </a:moveTo>
                  <a:lnTo>
                    <a:pt x="758" y="247"/>
                  </a:lnTo>
                  <a:lnTo>
                    <a:pt x="770" y="249"/>
                  </a:lnTo>
                  <a:lnTo>
                    <a:pt x="755" y="242"/>
                  </a:lnTo>
                  <a:lnTo>
                    <a:pt x="753" y="242"/>
                  </a:lnTo>
                  <a:close/>
                  <a:moveTo>
                    <a:pt x="713" y="235"/>
                  </a:moveTo>
                  <a:lnTo>
                    <a:pt x="710" y="237"/>
                  </a:lnTo>
                  <a:lnTo>
                    <a:pt x="751" y="247"/>
                  </a:lnTo>
                  <a:lnTo>
                    <a:pt x="751" y="244"/>
                  </a:lnTo>
                  <a:lnTo>
                    <a:pt x="746" y="240"/>
                  </a:lnTo>
                  <a:lnTo>
                    <a:pt x="713" y="235"/>
                  </a:lnTo>
                  <a:close/>
                  <a:moveTo>
                    <a:pt x="815" y="232"/>
                  </a:moveTo>
                  <a:lnTo>
                    <a:pt x="812" y="237"/>
                  </a:lnTo>
                  <a:lnTo>
                    <a:pt x="822" y="256"/>
                  </a:lnTo>
                  <a:lnTo>
                    <a:pt x="805" y="251"/>
                  </a:lnTo>
                  <a:lnTo>
                    <a:pt x="803" y="256"/>
                  </a:lnTo>
                  <a:lnTo>
                    <a:pt x="822" y="261"/>
                  </a:lnTo>
                  <a:lnTo>
                    <a:pt x="831" y="263"/>
                  </a:lnTo>
                  <a:lnTo>
                    <a:pt x="826" y="254"/>
                  </a:lnTo>
                  <a:lnTo>
                    <a:pt x="815" y="232"/>
                  </a:lnTo>
                  <a:close/>
                  <a:moveTo>
                    <a:pt x="701" y="232"/>
                  </a:moveTo>
                  <a:lnTo>
                    <a:pt x="689" y="232"/>
                  </a:lnTo>
                  <a:lnTo>
                    <a:pt x="708" y="237"/>
                  </a:lnTo>
                  <a:lnTo>
                    <a:pt x="708" y="232"/>
                  </a:lnTo>
                  <a:lnTo>
                    <a:pt x="701" y="232"/>
                  </a:lnTo>
                  <a:close/>
                  <a:moveTo>
                    <a:pt x="649" y="221"/>
                  </a:moveTo>
                  <a:lnTo>
                    <a:pt x="649" y="225"/>
                  </a:lnTo>
                  <a:lnTo>
                    <a:pt x="677" y="230"/>
                  </a:lnTo>
                  <a:lnTo>
                    <a:pt x="689" y="230"/>
                  </a:lnTo>
                  <a:lnTo>
                    <a:pt x="649" y="221"/>
                  </a:lnTo>
                  <a:close/>
                  <a:moveTo>
                    <a:pt x="639" y="218"/>
                  </a:moveTo>
                  <a:lnTo>
                    <a:pt x="642" y="223"/>
                  </a:lnTo>
                  <a:lnTo>
                    <a:pt x="644" y="225"/>
                  </a:lnTo>
                  <a:lnTo>
                    <a:pt x="644" y="221"/>
                  </a:lnTo>
                  <a:lnTo>
                    <a:pt x="639" y="218"/>
                  </a:lnTo>
                  <a:close/>
                  <a:moveTo>
                    <a:pt x="805" y="218"/>
                  </a:moveTo>
                  <a:lnTo>
                    <a:pt x="800" y="218"/>
                  </a:lnTo>
                  <a:lnTo>
                    <a:pt x="810" y="235"/>
                  </a:lnTo>
                  <a:lnTo>
                    <a:pt x="810" y="230"/>
                  </a:lnTo>
                  <a:lnTo>
                    <a:pt x="805" y="218"/>
                  </a:lnTo>
                  <a:close/>
                  <a:moveTo>
                    <a:pt x="620" y="216"/>
                  </a:moveTo>
                  <a:lnTo>
                    <a:pt x="620" y="221"/>
                  </a:lnTo>
                  <a:lnTo>
                    <a:pt x="628" y="221"/>
                  </a:lnTo>
                  <a:lnTo>
                    <a:pt x="632" y="223"/>
                  </a:lnTo>
                  <a:lnTo>
                    <a:pt x="637" y="223"/>
                  </a:lnTo>
                  <a:lnTo>
                    <a:pt x="637" y="218"/>
                  </a:lnTo>
                  <a:lnTo>
                    <a:pt x="632" y="218"/>
                  </a:lnTo>
                  <a:lnTo>
                    <a:pt x="620" y="216"/>
                  </a:lnTo>
                  <a:close/>
                  <a:moveTo>
                    <a:pt x="796" y="211"/>
                  </a:moveTo>
                  <a:lnTo>
                    <a:pt x="798" y="213"/>
                  </a:lnTo>
                  <a:lnTo>
                    <a:pt x="803" y="213"/>
                  </a:lnTo>
                  <a:lnTo>
                    <a:pt x="800" y="211"/>
                  </a:lnTo>
                  <a:lnTo>
                    <a:pt x="796" y="211"/>
                  </a:lnTo>
                  <a:close/>
                  <a:moveTo>
                    <a:pt x="557" y="202"/>
                  </a:moveTo>
                  <a:lnTo>
                    <a:pt x="552" y="206"/>
                  </a:lnTo>
                  <a:lnTo>
                    <a:pt x="580" y="211"/>
                  </a:lnTo>
                  <a:lnTo>
                    <a:pt x="616" y="218"/>
                  </a:lnTo>
                  <a:lnTo>
                    <a:pt x="616" y="213"/>
                  </a:lnTo>
                  <a:lnTo>
                    <a:pt x="571" y="206"/>
                  </a:lnTo>
                  <a:lnTo>
                    <a:pt x="559" y="204"/>
                  </a:lnTo>
                  <a:lnTo>
                    <a:pt x="557" y="202"/>
                  </a:lnTo>
                  <a:close/>
                  <a:moveTo>
                    <a:pt x="512" y="194"/>
                  </a:moveTo>
                  <a:lnTo>
                    <a:pt x="507" y="197"/>
                  </a:lnTo>
                  <a:lnTo>
                    <a:pt x="545" y="204"/>
                  </a:lnTo>
                  <a:lnTo>
                    <a:pt x="549" y="202"/>
                  </a:lnTo>
                  <a:lnTo>
                    <a:pt x="512" y="194"/>
                  </a:lnTo>
                  <a:close/>
                  <a:moveTo>
                    <a:pt x="403" y="171"/>
                  </a:moveTo>
                  <a:lnTo>
                    <a:pt x="400" y="175"/>
                  </a:lnTo>
                  <a:lnTo>
                    <a:pt x="410" y="178"/>
                  </a:lnTo>
                  <a:lnTo>
                    <a:pt x="412" y="178"/>
                  </a:lnTo>
                  <a:lnTo>
                    <a:pt x="417" y="178"/>
                  </a:lnTo>
                  <a:lnTo>
                    <a:pt x="419" y="180"/>
                  </a:lnTo>
                  <a:lnTo>
                    <a:pt x="424" y="180"/>
                  </a:lnTo>
                  <a:lnTo>
                    <a:pt x="433" y="183"/>
                  </a:lnTo>
                  <a:lnTo>
                    <a:pt x="438" y="183"/>
                  </a:lnTo>
                  <a:lnTo>
                    <a:pt x="500" y="194"/>
                  </a:lnTo>
                  <a:lnTo>
                    <a:pt x="507" y="192"/>
                  </a:lnTo>
                  <a:lnTo>
                    <a:pt x="441" y="180"/>
                  </a:lnTo>
                  <a:lnTo>
                    <a:pt x="436" y="178"/>
                  </a:lnTo>
                  <a:lnTo>
                    <a:pt x="426" y="175"/>
                  </a:lnTo>
                  <a:lnTo>
                    <a:pt x="426" y="175"/>
                  </a:lnTo>
                  <a:lnTo>
                    <a:pt x="410" y="173"/>
                  </a:lnTo>
                  <a:lnTo>
                    <a:pt x="403" y="171"/>
                  </a:lnTo>
                  <a:close/>
                  <a:moveTo>
                    <a:pt x="381" y="166"/>
                  </a:moveTo>
                  <a:lnTo>
                    <a:pt x="377" y="171"/>
                  </a:lnTo>
                  <a:lnTo>
                    <a:pt x="391" y="173"/>
                  </a:lnTo>
                  <a:lnTo>
                    <a:pt x="396" y="175"/>
                  </a:lnTo>
                  <a:lnTo>
                    <a:pt x="398" y="171"/>
                  </a:lnTo>
                  <a:lnTo>
                    <a:pt x="381" y="166"/>
                  </a:lnTo>
                  <a:close/>
                  <a:moveTo>
                    <a:pt x="372" y="166"/>
                  </a:moveTo>
                  <a:lnTo>
                    <a:pt x="367" y="168"/>
                  </a:lnTo>
                  <a:lnTo>
                    <a:pt x="372" y="168"/>
                  </a:lnTo>
                  <a:lnTo>
                    <a:pt x="377" y="166"/>
                  </a:lnTo>
                  <a:lnTo>
                    <a:pt x="372" y="166"/>
                  </a:lnTo>
                  <a:close/>
                  <a:moveTo>
                    <a:pt x="344" y="159"/>
                  </a:moveTo>
                  <a:lnTo>
                    <a:pt x="346" y="164"/>
                  </a:lnTo>
                  <a:lnTo>
                    <a:pt x="362" y="168"/>
                  </a:lnTo>
                  <a:lnTo>
                    <a:pt x="367" y="164"/>
                  </a:lnTo>
                  <a:lnTo>
                    <a:pt x="344" y="159"/>
                  </a:lnTo>
                  <a:close/>
                  <a:moveTo>
                    <a:pt x="138" y="119"/>
                  </a:moveTo>
                  <a:lnTo>
                    <a:pt x="138" y="121"/>
                  </a:lnTo>
                  <a:lnTo>
                    <a:pt x="149" y="123"/>
                  </a:lnTo>
                  <a:lnTo>
                    <a:pt x="154" y="126"/>
                  </a:lnTo>
                  <a:lnTo>
                    <a:pt x="209" y="135"/>
                  </a:lnTo>
                  <a:lnTo>
                    <a:pt x="211" y="138"/>
                  </a:lnTo>
                  <a:lnTo>
                    <a:pt x="251" y="145"/>
                  </a:lnTo>
                  <a:lnTo>
                    <a:pt x="258" y="147"/>
                  </a:lnTo>
                  <a:lnTo>
                    <a:pt x="341" y="164"/>
                  </a:lnTo>
                  <a:lnTo>
                    <a:pt x="336" y="159"/>
                  </a:lnTo>
                  <a:lnTo>
                    <a:pt x="265" y="145"/>
                  </a:lnTo>
                  <a:lnTo>
                    <a:pt x="258" y="142"/>
                  </a:lnTo>
                  <a:lnTo>
                    <a:pt x="213" y="133"/>
                  </a:lnTo>
                  <a:lnTo>
                    <a:pt x="209" y="133"/>
                  </a:lnTo>
                  <a:lnTo>
                    <a:pt x="157" y="121"/>
                  </a:lnTo>
                  <a:lnTo>
                    <a:pt x="152" y="121"/>
                  </a:lnTo>
                  <a:lnTo>
                    <a:pt x="138" y="119"/>
                  </a:lnTo>
                  <a:close/>
                  <a:moveTo>
                    <a:pt x="739" y="111"/>
                  </a:moveTo>
                  <a:lnTo>
                    <a:pt x="739" y="116"/>
                  </a:lnTo>
                  <a:lnTo>
                    <a:pt x="739" y="119"/>
                  </a:lnTo>
                  <a:lnTo>
                    <a:pt x="741" y="123"/>
                  </a:lnTo>
                  <a:lnTo>
                    <a:pt x="791" y="206"/>
                  </a:lnTo>
                  <a:lnTo>
                    <a:pt x="798" y="206"/>
                  </a:lnTo>
                  <a:lnTo>
                    <a:pt x="746" y="121"/>
                  </a:lnTo>
                  <a:lnTo>
                    <a:pt x="744" y="116"/>
                  </a:lnTo>
                  <a:lnTo>
                    <a:pt x="739" y="111"/>
                  </a:lnTo>
                  <a:close/>
                  <a:moveTo>
                    <a:pt x="55" y="102"/>
                  </a:moveTo>
                  <a:lnTo>
                    <a:pt x="52" y="104"/>
                  </a:lnTo>
                  <a:lnTo>
                    <a:pt x="100" y="114"/>
                  </a:lnTo>
                  <a:lnTo>
                    <a:pt x="102" y="116"/>
                  </a:lnTo>
                  <a:lnTo>
                    <a:pt x="130" y="121"/>
                  </a:lnTo>
                  <a:lnTo>
                    <a:pt x="128" y="116"/>
                  </a:lnTo>
                  <a:lnTo>
                    <a:pt x="102" y="111"/>
                  </a:lnTo>
                  <a:lnTo>
                    <a:pt x="100" y="109"/>
                  </a:lnTo>
                  <a:lnTo>
                    <a:pt x="55" y="102"/>
                  </a:lnTo>
                  <a:close/>
                  <a:moveTo>
                    <a:pt x="33" y="97"/>
                  </a:moveTo>
                  <a:lnTo>
                    <a:pt x="38" y="102"/>
                  </a:lnTo>
                  <a:lnTo>
                    <a:pt x="50" y="104"/>
                  </a:lnTo>
                  <a:lnTo>
                    <a:pt x="50" y="100"/>
                  </a:lnTo>
                  <a:lnTo>
                    <a:pt x="33" y="97"/>
                  </a:lnTo>
                  <a:close/>
                  <a:moveTo>
                    <a:pt x="729" y="95"/>
                  </a:moveTo>
                  <a:lnTo>
                    <a:pt x="725" y="97"/>
                  </a:lnTo>
                  <a:lnTo>
                    <a:pt x="734" y="111"/>
                  </a:lnTo>
                  <a:lnTo>
                    <a:pt x="736" y="104"/>
                  </a:lnTo>
                  <a:lnTo>
                    <a:pt x="729" y="95"/>
                  </a:lnTo>
                  <a:close/>
                  <a:moveTo>
                    <a:pt x="55" y="88"/>
                  </a:moveTo>
                  <a:lnTo>
                    <a:pt x="24" y="90"/>
                  </a:lnTo>
                  <a:lnTo>
                    <a:pt x="0" y="95"/>
                  </a:lnTo>
                  <a:lnTo>
                    <a:pt x="24" y="100"/>
                  </a:lnTo>
                  <a:lnTo>
                    <a:pt x="31" y="100"/>
                  </a:lnTo>
                  <a:lnTo>
                    <a:pt x="31" y="97"/>
                  </a:lnTo>
                  <a:lnTo>
                    <a:pt x="24" y="95"/>
                  </a:lnTo>
                  <a:lnTo>
                    <a:pt x="31" y="95"/>
                  </a:lnTo>
                  <a:lnTo>
                    <a:pt x="31" y="92"/>
                  </a:lnTo>
                  <a:lnTo>
                    <a:pt x="31" y="95"/>
                  </a:lnTo>
                  <a:lnTo>
                    <a:pt x="55" y="90"/>
                  </a:lnTo>
                  <a:lnTo>
                    <a:pt x="55" y="88"/>
                  </a:lnTo>
                  <a:close/>
                  <a:moveTo>
                    <a:pt x="114" y="78"/>
                  </a:moveTo>
                  <a:lnTo>
                    <a:pt x="102" y="81"/>
                  </a:lnTo>
                  <a:lnTo>
                    <a:pt x="97" y="81"/>
                  </a:lnTo>
                  <a:lnTo>
                    <a:pt x="59" y="85"/>
                  </a:lnTo>
                  <a:lnTo>
                    <a:pt x="59" y="90"/>
                  </a:lnTo>
                  <a:lnTo>
                    <a:pt x="97" y="85"/>
                  </a:lnTo>
                  <a:lnTo>
                    <a:pt x="102" y="85"/>
                  </a:lnTo>
                  <a:lnTo>
                    <a:pt x="116" y="83"/>
                  </a:lnTo>
                  <a:lnTo>
                    <a:pt x="114" y="78"/>
                  </a:lnTo>
                  <a:close/>
                  <a:moveTo>
                    <a:pt x="713" y="66"/>
                  </a:moveTo>
                  <a:lnTo>
                    <a:pt x="710" y="69"/>
                  </a:lnTo>
                  <a:lnTo>
                    <a:pt x="722" y="92"/>
                  </a:lnTo>
                  <a:lnTo>
                    <a:pt x="727" y="90"/>
                  </a:lnTo>
                  <a:lnTo>
                    <a:pt x="713" y="66"/>
                  </a:lnTo>
                  <a:close/>
                  <a:moveTo>
                    <a:pt x="275" y="57"/>
                  </a:moveTo>
                  <a:lnTo>
                    <a:pt x="251" y="59"/>
                  </a:lnTo>
                  <a:lnTo>
                    <a:pt x="246" y="59"/>
                  </a:lnTo>
                  <a:lnTo>
                    <a:pt x="201" y="66"/>
                  </a:lnTo>
                  <a:lnTo>
                    <a:pt x="197" y="66"/>
                  </a:lnTo>
                  <a:lnTo>
                    <a:pt x="159" y="71"/>
                  </a:lnTo>
                  <a:lnTo>
                    <a:pt x="145" y="73"/>
                  </a:lnTo>
                  <a:lnTo>
                    <a:pt x="119" y="78"/>
                  </a:lnTo>
                  <a:lnTo>
                    <a:pt x="121" y="81"/>
                  </a:lnTo>
                  <a:lnTo>
                    <a:pt x="159" y="76"/>
                  </a:lnTo>
                  <a:lnTo>
                    <a:pt x="171" y="76"/>
                  </a:lnTo>
                  <a:lnTo>
                    <a:pt x="192" y="71"/>
                  </a:lnTo>
                  <a:lnTo>
                    <a:pt x="199" y="71"/>
                  </a:lnTo>
                  <a:lnTo>
                    <a:pt x="244" y="64"/>
                  </a:lnTo>
                  <a:lnTo>
                    <a:pt x="249" y="64"/>
                  </a:lnTo>
                  <a:lnTo>
                    <a:pt x="277" y="59"/>
                  </a:lnTo>
                  <a:lnTo>
                    <a:pt x="275" y="57"/>
                  </a:lnTo>
                  <a:close/>
                  <a:moveTo>
                    <a:pt x="445" y="33"/>
                  </a:moveTo>
                  <a:lnTo>
                    <a:pt x="443" y="33"/>
                  </a:lnTo>
                  <a:lnTo>
                    <a:pt x="336" y="47"/>
                  </a:lnTo>
                  <a:lnTo>
                    <a:pt x="329" y="47"/>
                  </a:lnTo>
                  <a:lnTo>
                    <a:pt x="280" y="54"/>
                  </a:lnTo>
                  <a:lnTo>
                    <a:pt x="282" y="59"/>
                  </a:lnTo>
                  <a:lnTo>
                    <a:pt x="334" y="52"/>
                  </a:lnTo>
                  <a:lnTo>
                    <a:pt x="341" y="52"/>
                  </a:lnTo>
                  <a:lnTo>
                    <a:pt x="443" y="38"/>
                  </a:lnTo>
                  <a:lnTo>
                    <a:pt x="443" y="35"/>
                  </a:lnTo>
                  <a:lnTo>
                    <a:pt x="445" y="33"/>
                  </a:lnTo>
                  <a:close/>
                  <a:moveTo>
                    <a:pt x="687" y="26"/>
                  </a:moveTo>
                  <a:lnTo>
                    <a:pt x="687" y="31"/>
                  </a:lnTo>
                  <a:lnTo>
                    <a:pt x="708" y="66"/>
                  </a:lnTo>
                  <a:lnTo>
                    <a:pt x="710" y="64"/>
                  </a:lnTo>
                  <a:lnTo>
                    <a:pt x="687" y="26"/>
                  </a:lnTo>
                  <a:close/>
                  <a:moveTo>
                    <a:pt x="552" y="16"/>
                  </a:moveTo>
                  <a:lnTo>
                    <a:pt x="493" y="26"/>
                  </a:lnTo>
                  <a:lnTo>
                    <a:pt x="488" y="26"/>
                  </a:lnTo>
                  <a:lnTo>
                    <a:pt x="488" y="26"/>
                  </a:lnTo>
                  <a:lnTo>
                    <a:pt x="483" y="26"/>
                  </a:lnTo>
                  <a:lnTo>
                    <a:pt x="450" y="31"/>
                  </a:lnTo>
                  <a:lnTo>
                    <a:pt x="448" y="35"/>
                  </a:lnTo>
                  <a:lnTo>
                    <a:pt x="481" y="31"/>
                  </a:lnTo>
                  <a:lnTo>
                    <a:pt x="486" y="31"/>
                  </a:lnTo>
                  <a:lnTo>
                    <a:pt x="490" y="31"/>
                  </a:lnTo>
                  <a:lnTo>
                    <a:pt x="495" y="28"/>
                  </a:lnTo>
                  <a:lnTo>
                    <a:pt x="545" y="24"/>
                  </a:lnTo>
                  <a:lnTo>
                    <a:pt x="552" y="16"/>
                  </a:lnTo>
                  <a:close/>
                  <a:moveTo>
                    <a:pt x="564" y="16"/>
                  </a:moveTo>
                  <a:lnTo>
                    <a:pt x="559" y="16"/>
                  </a:lnTo>
                  <a:lnTo>
                    <a:pt x="552" y="21"/>
                  </a:lnTo>
                  <a:lnTo>
                    <a:pt x="557" y="21"/>
                  </a:lnTo>
                  <a:lnTo>
                    <a:pt x="564" y="16"/>
                  </a:lnTo>
                  <a:close/>
                  <a:moveTo>
                    <a:pt x="620" y="12"/>
                  </a:moveTo>
                  <a:lnTo>
                    <a:pt x="571" y="14"/>
                  </a:lnTo>
                  <a:lnTo>
                    <a:pt x="566" y="19"/>
                  </a:lnTo>
                  <a:lnTo>
                    <a:pt x="592" y="16"/>
                  </a:lnTo>
                  <a:lnTo>
                    <a:pt x="599" y="14"/>
                  </a:lnTo>
                  <a:lnTo>
                    <a:pt x="620" y="12"/>
                  </a:lnTo>
                  <a:close/>
                  <a:moveTo>
                    <a:pt x="677" y="9"/>
                  </a:moveTo>
                  <a:lnTo>
                    <a:pt x="673" y="9"/>
                  </a:lnTo>
                  <a:lnTo>
                    <a:pt x="682" y="26"/>
                  </a:lnTo>
                  <a:lnTo>
                    <a:pt x="684" y="19"/>
                  </a:lnTo>
                  <a:lnTo>
                    <a:pt x="677" y="9"/>
                  </a:lnTo>
                  <a:close/>
                  <a:moveTo>
                    <a:pt x="673" y="0"/>
                  </a:moveTo>
                  <a:lnTo>
                    <a:pt x="670" y="0"/>
                  </a:lnTo>
                  <a:lnTo>
                    <a:pt x="618" y="7"/>
                  </a:lnTo>
                  <a:lnTo>
                    <a:pt x="675" y="5"/>
                  </a:lnTo>
                  <a:lnTo>
                    <a:pt x="673" y="2"/>
                  </a:lnTo>
                  <a:lnTo>
                    <a:pt x="673"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2" name="Freeform 22">
              <a:extLst>
                <a:ext uri="{FF2B5EF4-FFF2-40B4-BE49-F238E27FC236}">
                  <a16:creationId xmlns:a16="http://schemas.microsoft.com/office/drawing/2014/main" id="{2A01900A-EF83-44B8-990D-61792CAE043B}"/>
                </a:ext>
              </a:extLst>
            </p:cNvPr>
            <p:cNvSpPr>
              <a:spLocks noEditPoints="1"/>
            </p:cNvSpPr>
            <p:nvPr/>
          </p:nvSpPr>
          <p:spPr bwMode="auto">
            <a:xfrm>
              <a:off x="6183755" y="3177600"/>
              <a:ext cx="1431489" cy="411861"/>
            </a:xfrm>
            <a:custGeom>
              <a:avLst/>
              <a:gdLst>
                <a:gd name="T0" fmla="*/ 800 w 831"/>
                <a:gd name="T1" fmla="*/ 251 h 263"/>
                <a:gd name="T2" fmla="*/ 770 w 831"/>
                <a:gd name="T3" fmla="*/ 249 h 263"/>
                <a:gd name="T4" fmla="*/ 710 w 831"/>
                <a:gd name="T5" fmla="*/ 237 h 263"/>
                <a:gd name="T6" fmla="*/ 713 w 831"/>
                <a:gd name="T7" fmla="*/ 235 h 263"/>
                <a:gd name="T8" fmla="*/ 805 w 831"/>
                <a:gd name="T9" fmla="*/ 251 h 263"/>
                <a:gd name="T10" fmla="*/ 826 w 831"/>
                <a:gd name="T11" fmla="*/ 254 h 263"/>
                <a:gd name="T12" fmla="*/ 708 w 831"/>
                <a:gd name="T13" fmla="*/ 237 h 263"/>
                <a:gd name="T14" fmla="*/ 649 w 831"/>
                <a:gd name="T15" fmla="*/ 225 h 263"/>
                <a:gd name="T16" fmla="*/ 639 w 831"/>
                <a:gd name="T17" fmla="*/ 218 h 263"/>
                <a:gd name="T18" fmla="*/ 639 w 831"/>
                <a:gd name="T19" fmla="*/ 218 h 263"/>
                <a:gd name="T20" fmla="*/ 810 w 831"/>
                <a:gd name="T21" fmla="*/ 230 h 263"/>
                <a:gd name="T22" fmla="*/ 628 w 831"/>
                <a:gd name="T23" fmla="*/ 221 h 263"/>
                <a:gd name="T24" fmla="*/ 632 w 831"/>
                <a:gd name="T25" fmla="*/ 218 h 263"/>
                <a:gd name="T26" fmla="*/ 803 w 831"/>
                <a:gd name="T27" fmla="*/ 213 h 263"/>
                <a:gd name="T28" fmla="*/ 552 w 831"/>
                <a:gd name="T29" fmla="*/ 206 h 263"/>
                <a:gd name="T30" fmla="*/ 571 w 831"/>
                <a:gd name="T31" fmla="*/ 206 h 263"/>
                <a:gd name="T32" fmla="*/ 507 w 831"/>
                <a:gd name="T33" fmla="*/ 197 h 263"/>
                <a:gd name="T34" fmla="*/ 403 w 831"/>
                <a:gd name="T35" fmla="*/ 171 h 263"/>
                <a:gd name="T36" fmla="*/ 417 w 831"/>
                <a:gd name="T37" fmla="*/ 178 h 263"/>
                <a:gd name="T38" fmla="*/ 438 w 831"/>
                <a:gd name="T39" fmla="*/ 183 h 263"/>
                <a:gd name="T40" fmla="*/ 436 w 831"/>
                <a:gd name="T41" fmla="*/ 178 h 263"/>
                <a:gd name="T42" fmla="*/ 403 w 831"/>
                <a:gd name="T43" fmla="*/ 171 h 263"/>
                <a:gd name="T44" fmla="*/ 396 w 831"/>
                <a:gd name="T45" fmla="*/ 175 h 263"/>
                <a:gd name="T46" fmla="*/ 367 w 831"/>
                <a:gd name="T47" fmla="*/ 168 h 263"/>
                <a:gd name="T48" fmla="*/ 344 w 831"/>
                <a:gd name="T49" fmla="*/ 159 h 263"/>
                <a:gd name="T50" fmla="*/ 344 w 831"/>
                <a:gd name="T51" fmla="*/ 159 h 263"/>
                <a:gd name="T52" fmla="*/ 154 w 831"/>
                <a:gd name="T53" fmla="*/ 126 h 263"/>
                <a:gd name="T54" fmla="*/ 258 w 831"/>
                <a:gd name="T55" fmla="*/ 147 h 263"/>
                <a:gd name="T56" fmla="*/ 258 w 831"/>
                <a:gd name="T57" fmla="*/ 142 h 263"/>
                <a:gd name="T58" fmla="*/ 152 w 831"/>
                <a:gd name="T59" fmla="*/ 121 h 263"/>
                <a:gd name="T60" fmla="*/ 739 w 831"/>
                <a:gd name="T61" fmla="*/ 119 h 263"/>
                <a:gd name="T62" fmla="*/ 746 w 831"/>
                <a:gd name="T63" fmla="*/ 121 h 263"/>
                <a:gd name="T64" fmla="*/ 52 w 831"/>
                <a:gd name="T65" fmla="*/ 104 h 263"/>
                <a:gd name="T66" fmla="*/ 128 w 831"/>
                <a:gd name="T67" fmla="*/ 116 h 263"/>
                <a:gd name="T68" fmla="*/ 33 w 831"/>
                <a:gd name="T69" fmla="*/ 97 h 263"/>
                <a:gd name="T70" fmla="*/ 33 w 831"/>
                <a:gd name="T71" fmla="*/ 97 h 263"/>
                <a:gd name="T72" fmla="*/ 736 w 831"/>
                <a:gd name="T73" fmla="*/ 104 h 263"/>
                <a:gd name="T74" fmla="*/ 0 w 831"/>
                <a:gd name="T75" fmla="*/ 95 h 263"/>
                <a:gd name="T76" fmla="*/ 24 w 831"/>
                <a:gd name="T77" fmla="*/ 95 h 263"/>
                <a:gd name="T78" fmla="*/ 55 w 831"/>
                <a:gd name="T79" fmla="*/ 90 h 263"/>
                <a:gd name="T80" fmla="*/ 97 w 831"/>
                <a:gd name="T81" fmla="*/ 81 h 263"/>
                <a:gd name="T82" fmla="*/ 102 w 831"/>
                <a:gd name="T83" fmla="*/ 85 h 263"/>
                <a:gd name="T84" fmla="*/ 710 w 831"/>
                <a:gd name="T85" fmla="*/ 69 h 263"/>
                <a:gd name="T86" fmla="*/ 275 w 831"/>
                <a:gd name="T87" fmla="*/ 57 h 263"/>
                <a:gd name="T88" fmla="*/ 197 w 831"/>
                <a:gd name="T89" fmla="*/ 66 h 263"/>
                <a:gd name="T90" fmla="*/ 121 w 831"/>
                <a:gd name="T91" fmla="*/ 81 h 263"/>
                <a:gd name="T92" fmla="*/ 199 w 831"/>
                <a:gd name="T93" fmla="*/ 71 h 263"/>
                <a:gd name="T94" fmla="*/ 275 w 831"/>
                <a:gd name="T95" fmla="*/ 57 h 263"/>
                <a:gd name="T96" fmla="*/ 329 w 831"/>
                <a:gd name="T97" fmla="*/ 47 h 263"/>
                <a:gd name="T98" fmla="*/ 341 w 831"/>
                <a:gd name="T99" fmla="*/ 52 h 263"/>
                <a:gd name="T100" fmla="*/ 687 w 831"/>
                <a:gd name="T101" fmla="*/ 26 h 263"/>
                <a:gd name="T102" fmla="*/ 687 w 831"/>
                <a:gd name="T103" fmla="*/ 26 h 263"/>
                <a:gd name="T104" fmla="*/ 488 w 831"/>
                <a:gd name="T105" fmla="*/ 26 h 263"/>
                <a:gd name="T106" fmla="*/ 481 w 831"/>
                <a:gd name="T107" fmla="*/ 31 h 263"/>
                <a:gd name="T108" fmla="*/ 545 w 831"/>
                <a:gd name="T109" fmla="*/ 24 h 263"/>
                <a:gd name="T110" fmla="*/ 552 w 831"/>
                <a:gd name="T111" fmla="*/ 21 h 263"/>
                <a:gd name="T112" fmla="*/ 571 w 831"/>
                <a:gd name="T113" fmla="*/ 14 h 263"/>
                <a:gd name="T114" fmla="*/ 620 w 831"/>
                <a:gd name="T115" fmla="*/ 12 h 263"/>
                <a:gd name="T116" fmla="*/ 684 w 831"/>
                <a:gd name="T117" fmla="*/ 19 h 263"/>
                <a:gd name="T118" fmla="*/ 618 w 831"/>
                <a:gd name="T119" fmla="*/ 7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31" h="263">
                  <a:moveTo>
                    <a:pt x="772" y="247"/>
                  </a:moveTo>
                  <a:lnTo>
                    <a:pt x="789" y="254"/>
                  </a:lnTo>
                  <a:lnTo>
                    <a:pt x="800" y="256"/>
                  </a:lnTo>
                  <a:lnTo>
                    <a:pt x="800" y="251"/>
                  </a:lnTo>
                  <a:lnTo>
                    <a:pt x="772" y="247"/>
                  </a:lnTo>
                  <a:moveTo>
                    <a:pt x="753" y="242"/>
                  </a:moveTo>
                  <a:lnTo>
                    <a:pt x="758" y="247"/>
                  </a:lnTo>
                  <a:lnTo>
                    <a:pt x="770" y="249"/>
                  </a:lnTo>
                  <a:lnTo>
                    <a:pt x="755" y="242"/>
                  </a:lnTo>
                  <a:lnTo>
                    <a:pt x="753" y="242"/>
                  </a:lnTo>
                  <a:moveTo>
                    <a:pt x="713" y="235"/>
                  </a:moveTo>
                  <a:lnTo>
                    <a:pt x="710" y="237"/>
                  </a:lnTo>
                  <a:lnTo>
                    <a:pt x="751" y="247"/>
                  </a:lnTo>
                  <a:lnTo>
                    <a:pt x="751" y="244"/>
                  </a:lnTo>
                  <a:lnTo>
                    <a:pt x="746" y="240"/>
                  </a:lnTo>
                  <a:lnTo>
                    <a:pt x="713" y="235"/>
                  </a:lnTo>
                  <a:moveTo>
                    <a:pt x="815" y="232"/>
                  </a:moveTo>
                  <a:lnTo>
                    <a:pt x="812" y="237"/>
                  </a:lnTo>
                  <a:lnTo>
                    <a:pt x="822" y="256"/>
                  </a:lnTo>
                  <a:lnTo>
                    <a:pt x="805" y="251"/>
                  </a:lnTo>
                  <a:lnTo>
                    <a:pt x="803" y="256"/>
                  </a:lnTo>
                  <a:lnTo>
                    <a:pt x="822" y="261"/>
                  </a:lnTo>
                  <a:lnTo>
                    <a:pt x="831" y="263"/>
                  </a:lnTo>
                  <a:lnTo>
                    <a:pt x="826" y="254"/>
                  </a:lnTo>
                  <a:lnTo>
                    <a:pt x="815" y="232"/>
                  </a:lnTo>
                  <a:moveTo>
                    <a:pt x="701" y="232"/>
                  </a:moveTo>
                  <a:lnTo>
                    <a:pt x="689" y="232"/>
                  </a:lnTo>
                  <a:lnTo>
                    <a:pt x="708" y="237"/>
                  </a:lnTo>
                  <a:lnTo>
                    <a:pt x="708" y="232"/>
                  </a:lnTo>
                  <a:lnTo>
                    <a:pt x="701" y="232"/>
                  </a:lnTo>
                  <a:moveTo>
                    <a:pt x="649" y="221"/>
                  </a:moveTo>
                  <a:lnTo>
                    <a:pt x="649" y="225"/>
                  </a:lnTo>
                  <a:lnTo>
                    <a:pt x="677" y="230"/>
                  </a:lnTo>
                  <a:lnTo>
                    <a:pt x="689" y="230"/>
                  </a:lnTo>
                  <a:lnTo>
                    <a:pt x="649" y="221"/>
                  </a:lnTo>
                  <a:moveTo>
                    <a:pt x="639" y="218"/>
                  </a:moveTo>
                  <a:lnTo>
                    <a:pt x="642" y="223"/>
                  </a:lnTo>
                  <a:lnTo>
                    <a:pt x="644" y="225"/>
                  </a:lnTo>
                  <a:lnTo>
                    <a:pt x="644" y="221"/>
                  </a:lnTo>
                  <a:lnTo>
                    <a:pt x="639" y="218"/>
                  </a:lnTo>
                  <a:moveTo>
                    <a:pt x="805" y="218"/>
                  </a:moveTo>
                  <a:lnTo>
                    <a:pt x="800" y="218"/>
                  </a:lnTo>
                  <a:lnTo>
                    <a:pt x="810" y="235"/>
                  </a:lnTo>
                  <a:lnTo>
                    <a:pt x="810" y="230"/>
                  </a:lnTo>
                  <a:lnTo>
                    <a:pt x="805" y="218"/>
                  </a:lnTo>
                  <a:moveTo>
                    <a:pt x="620" y="216"/>
                  </a:moveTo>
                  <a:lnTo>
                    <a:pt x="620" y="221"/>
                  </a:lnTo>
                  <a:lnTo>
                    <a:pt x="628" y="221"/>
                  </a:lnTo>
                  <a:lnTo>
                    <a:pt x="632" y="223"/>
                  </a:lnTo>
                  <a:lnTo>
                    <a:pt x="637" y="223"/>
                  </a:lnTo>
                  <a:lnTo>
                    <a:pt x="637" y="218"/>
                  </a:lnTo>
                  <a:lnTo>
                    <a:pt x="632" y="218"/>
                  </a:lnTo>
                  <a:lnTo>
                    <a:pt x="620" y="216"/>
                  </a:lnTo>
                  <a:moveTo>
                    <a:pt x="796" y="211"/>
                  </a:moveTo>
                  <a:lnTo>
                    <a:pt x="798" y="213"/>
                  </a:lnTo>
                  <a:lnTo>
                    <a:pt x="803" y="213"/>
                  </a:lnTo>
                  <a:lnTo>
                    <a:pt x="800" y="211"/>
                  </a:lnTo>
                  <a:lnTo>
                    <a:pt x="796" y="211"/>
                  </a:lnTo>
                  <a:moveTo>
                    <a:pt x="557" y="202"/>
                  </a:moveTo>
                  <a:lnTo>
                    <a:pt x="552" y="206"/>
                  </a:lnTo>
                  <a:lnTo>
                    <a:pt x="580" y="211"/>
                  </a:lnTo>
                  <a:lnTo>
                    <a:pt x="616" y="218"/>
                  </a:lnTo>
                  <a:lnTo>
                    <a:pt x="616" y="213"/>
                  </a:lnTo>
                  <a:lnTo>
                    <a:pt x="571" y="206"/>
                  </a:lnTo>
                  <a:lnTo>
                    <a:pt x="559" y="204"/>
                  </a:lnTo>
                  <a:lnTo>
                    <a:pt x="557" y="202"/>
                  </a:lnTo>
                  <a:moveTo>
                    <a:pt x="512" y="194"/>
                  </a:moveTo>
                  <a:lnTo>
                    <a:pt x="507" y="197"/>
                  </a:lnTo>
                  <a:lnTo>
                    <a:pt x="545" y="204"/>
                  </a:lnTo>
                  <a:lnTo>
                    <a:pt x="549" y="202"/>
                  </a:lnTo>
                  <a:lnTo>
                    <a:pt x="512" y="194"/>
                  </a:lnTo>
                  <a:moveTo>
                    <a:pt x="403" y="171"/>
                  </a:moveTo>
                  <a:lnTo>
                    <a:pt x="400" y="175"/>
                  </a:lnTo>
                  <a:lnTo>
                    <a:pt x="410" y="178"/>
                  </a:lnTo>
                  <a:lnTo>
                    <a:pt x="412" y="178"/>
                  </a:lnTo>
                  <a:lnTo>
                    <a:pt x="417" y="178"/>
                  </a:lnTo>
                  <a:lnTo>
                    <a:pt x="419" y="180"/>
                  </a:lnTo>
                  <a:lnTo>
                    <a:pt x="424" y="180"/>
                  </a:lnTo>
                  <a:lnTo>
                    <a:pt x="433" y="183"/>
                  </a:lnTo>
                  <a:lnTo>
                    <a:pt x="438" y="183"/>
                  </a:lnTo>
                  <a:lnTo>
                    <a:pt x="500" y="194"/>
                  </a:lnTo>
                  <a:lnTo>
                    <a:pt x="507" y="192"/>
                  </a:lnTo>
                  <a:lnTo>
                    <a:pt x="441" y="180"/>
                  </a:lnTo>
                  <a:lnTo>
                    <a:pt x="436" y="178"/>
                  </a:lnTo>
                  <a:lnTo>
                    <a:pt x="426" y="175"/>
                  </a:lnTo>
                  <a:lnTo>
                    <a:pt x="426" y="175"/>
                  </a:lnTo>
                  <a:lnTo>
                    <a:pt x="410" y="173"/>
                  </a:lnTo>
                  <a:lnTo>
                    <a:pt x="403" y="171"/>
                  </a:lnTo>
                  <a:moveTo>
                    <a:pt x="381" y="166"/>
                  </a:moveTo>
                  <a:lnTo>
                    <a:pt x="377" y="171"/>
                  </a:lnTo>
                  <a:lnTo>
                    <a:pt x="391" y="173"/>
                  </a:lnTo>
                  <a:lnTo>
                    <a:pt x="396" y="175"/>
                  </a:lnTo>
                  <a:lnTo>
                    <a:pt x="398" y="171"/>
                  </a:lnTo>
                  <a:lnTo>
                    <a:pt x="381" y="166"/>
                  </a:lnTo>
                  <a:moveTo>
                    <a:pt x="372" y="166"/>
                  </a:moveTo>
                  <a:lnTo>
                    <a:pt x="367" y="168"/>
                  </a:lnTo>
                  <a:lnTo>
                    <a:pt x="372" y="168"/>
                  </a:lnTo>
                  <a:lnTo>
                    <a:pt x="377" y="166"/>
                  </a:lnTo>
                  <a:lnTo>
                    <a:pt x="372" y="166"/>
                  </a:lnTo>
                  <a:moveTo>
                    <a:pt x="344" y="159"/>
                  </a:moveTo>
                  <a:lnTo>
                    <a:pt x="346" y="164"/>
                  </a:lnTo>
                  <a:lnTo>
                    <a:pt x="362" y="168"/>
                  </a:lnTo>
                  <a:lnTo>
                    <a:pt x="367" y="164"/>
                  </a:lnTo>
                  <a:lnTo>
                    <a:pt x="344" y="159"/>
                  </a:lnTo>
                  <a:moveTo>
                    <a:pt x="138" y="119"/>
                  </a:moveTo>
                  <a:lnTo>
                    <a:pt x="138" y="121"/>
                  </a:lnTo>
                  <a:lnTo>
                    <a:pt x="149" y="123"/>
                  </a:lnTo>
                  <a:lnTo>
                    <a:pt x="154" y="126"/>
                  </a:lnTo>
                  <a:lnTo>
                    <a:pt x="209" y="135"/>
                  </a:lnTo>
                  <a:lnTo>
                    <a:pt x="211" y="138"/>
                  </a:lnTo>
                  <a:lnTo>
                    <a:pt x="251" y="145"/>
                  </a:lnTo>
                  <a:lnTo>
                    <a:pt x="258" y="147"/>
                  </a:lnTo>
                  <a:lnTo>
                    <a:pt x="341" y="164"/>
                  </a:lnTo>
                  <a:lnTo>
                    <a:pt x="336" y="159"/>
                  </a:lnTo>
                  <a:lnTo>
                    <a:pt x="265" y="145"/>
                  </a:lnTo>
                  <a:lnTo>
                    <a:pt x="258" y="142"/>
                  </a:lnTo>
                  <a:lnTo>
                    <a:pt x="213" y="133"/>
                  </a:lnTo>
                  <a:lnTo>
                    <a:pt x="209" y="133"/>
                  </a:lnTo>
                  <a:lnTo>
                    <a:pt x="157" y="121"/>
                  </a:lnTo>
                  <a:lnTo>
                    <a:pt x="152" y="121"/>
                  </a:lnTo>
                  <a:lnTo>
                    <a:pt x="138" y="119"/>
                  </a:lnTo>
                  <a:moveTo>
                    <a:pt x="739" y="111"/>
                  </a:moveTo>
                  <a:lnTo>
                    <a:pt x="739" y="116"/>
                  </a:lnTo>
                  <a:lnTo>
                    <a:pt x="739" y="119"/>
                  </a:lnTo>
                  <a:lnTo>
                    <a:pt x="741" y="123"/>
                  </a:lnTo>
                  <a:lnTo>
                    <a:pt x="791" y="206"/>
                  </a:lnTo>
                  <a:lnTo>
                    <a:pt x="798" y="206"/>
                  </a:lnTo>
                  <a:lnTo>
                    <a:pt x="746" y="121"/>
                  </a:lnTo>
                  <a:lnTo>
                    <a:pt x="744" y="116"/>
                  </a:lnTo>
                  <a:lnTo>
                    <a:pt x="739" y="111"/>
                  </a:lnTo>
                  <a:moveTo>
                    <a:pt x="55" y="102"/>
                  </a:moveTo>
                  <a:lnTo>
                    <a:pt x="52" y="104"/>
                  </a:lnTo>
                  <a:lnTo>
                    <a:pt x="100" y="114"/>
                  </a:lnTo>
                  <a:lnTo>
                    <a:pt x="102" y="116"/>
                  </a:lnTo>
                  <a:lnTo>
                    <a:pt x="130" y="121"/>
                  </a:lnTo>
                  <a:lnTo>
                    <a:pt x="128" y="116"/>
                  </a:lnTo>
                  <a:lnTo>
                    <a:pt x="102" y="111"/>
                  </a:lnTo>
                  <a:lnTo>
                    <a:pt x="100" y="109"/>
                  </a:lnTo>
                  <a:lnTo>
                    <a:pt x="55" y="102"/>
                  </a:lnTo>
                  <a:moveTo>
                    <a:pt x="33" y="97"/>
                  </a:moveTo>
                  <a:lnTo>
                    <a:pt x="38" y="102"/>
                  </a:lnTo>
                  <a:lnTo>
                    <a:pt x="50" y="104"/>
                  </a:lnTo>
                  <a:lnTo>
                    <a:pt x="50" y="100"/>
                  </a:lnTo>
                  <a:lnTo>
                    <a:pt x="33" y="97"/>
                  </a:lnTo>
                  <a:moveTo>
                    <a:pt x="729" y="95"/>
                  </a:moveTo>
                  <a:lnTo>
                    <a:pt x="725" y="97"/>
                  </a:lnTo>
                  <a:lnTo>
                    <a:pt x="734" y="111"/>
                  </a:lnTo>
                  <a:lnTo>
                    <a:pt x="736" y="104"/>
                  </a:lnTo>
                  <a:lnTo>
                    <a:pt x="729" y="95"/>
                  </a:lnTo>
                  <a:moveTo>
                    <a:pt x="55" y="88"/>
                  </a:moveTo>
                  <a:lnTo>
                    <a:pt x="24" y="90"/>
                  </a:lnTo>
                  <a:lnTo>
                    <a:pt x="0" y="95"/>
                  </a:lnTo>
                  <a:lnTo>
                    <a:pt x="24" y="100"/>
                  </a:lnTo>
                  <a:lnTo>
                    <a:pt x="31" y="100"/>
                  </a:lnTo>
                  <a:lnTo>
                    <a:pt x="31" y="97"/>
                  </a:lnTo>
                  <a:lnTo>
                    <a:pt x="24" y="95"/>
                  </a:lnTo>
                  <a:lnTo>
                    <a:pt x="31" y="95"/>
                  </a:lnTo>
                  <a:lnTo>
                    <a:pt x="31" y="92"/>
                  </a:lnTo>
                  <a:lnTo>
                    <a:pt x="31" y="95"/>
                  </a:lnTo>
                  <a:lnTo>
                    <a:pt x="55" y="90"/>
                  </a:lnTo>
                  <a:lnTo>
                    <a:pt x="55" y="88"/>
                  </a:lnTo>
                  <a:moveTo>
                    <a:pt x="114" y="78"/>
                  </a:moveTo>
                  <a:lnTo>
                    <a:pt x="102" y="81"/>
                  </a:lnTo>
                  <a:lnTo>
                    <a:pt x="97" y="81"/>
                  </a:lnTo>
                  <a:lnTo>
                    <a:pt x="59" y="85"/>
                  </a:lnTo>
                  <a:lnTo>
                    <a:pt x="59" y="90"/>
                  </a:lnTo>
                  <a:lnTo>
                    <a:pt x="97" y="85"/>
                  </a:lnTo>
                  <a:lnTo>
                    <a:pt x="102" y="85"/>
                  </a:lnTo>
                  <a:lnTo>
                    <a:pt x="116" y="83"/>
                  </a:lnTo>
                  <a:lnTo>
                    <a:pt x="114" y="78"/>
                  </a:lnTo>
                  <a:moveTo>
                    <a:pt x="713" y="66"/>
                  </a:moveTo>
                  <a:lnTo>
                    <a:pt x="710" y="69"/>
                  </a:lnTo>
                  <a:lnTo>
                    <a:pt x="722" y="92"/>
                  </a:lnTo>
                  <a:lnTo>
                    <a:pt x="727" y="90"/>
                  </a:lnTo>
                  <a:lnTo>
                    <a:pt x="713" y="66"/>
                  </a:lnTo>
                  <a:moveTo>
                    <a:pt x="275" y="57"/>
                  </a:moveTo>
                  <a:lnTo>
                    <a:pt x="251" y="59"/>
                  </a:lnTo>
                  <a:lnTo>
                    <a:pt x="246" y="59"/>
                  </a:lnTo>
                  <a:lnTo>
                    <a:pt x="201" y="66"/>
                  </a:lnTo>
                  <a:lnTo>
                    <a:pt x="197" y="66"/>
                  </a:lnTo>
                  <a:lnTo>
                    <a:pt x="159" y="71"/>
                  </a:lnTo>
                  <a:lnTo>
                    <a:pt x="145" y="73"/>
                  </a:lnTo>
                  <a:lnTo>
                    <a:pt x="119" y="78"/>
                  </a:lnTo>
                  <a:lnTo>
                    <a:pt x="121" y="81"/>
                  </a:lnTo>
                  <a:lnTo>
                    <a:pt x="159" y="76"/>
                  </a:lnTo>
                  <a:lnTo>
                    <a:pt x="171" y="76"/>
                  </a:lnTo>
                  <a:lnTo>
                    <a:pt x="192" y="71"/>
                  </a:lnTo>
                  <a:lnTo>
                    <a:pt x="199" y="71"/>
                  </a:lnTo>
                  <a:lnTo>
                    <a:pt x="244" y="64"/>
                  </a:lnTo>
                  <a:lnTo>
                    <a:pt x="249" y="64"/>
                  </a:lnTo>
                  <a:lnTo>
                    <a:pt x="277" y="59"/>
                  </a:lnTo>
                  <a:lnTo>
                    <a:pt x="275" y="57"/>
                  </a:lnTo>
                  <a:moveTo>
                    <a:pt x="445" y="33"/>
                  </a:moveTo>
                  <a:lnTo>
                    <a:pt x="443" y="33"/>
                  </a:lnTo>
                  <a:lnTo>
                    <a:pt x="336" y="47"/>
                  </a:lnTo>
                  <a:lnTo>
                    <a:pt x="329" y="47"/>
                  </a:lnTo>
                  <a:lnTo>
                    <a:pt x="280" y="54"/>
                  </a:lnTo>
                  <a:lnTo>
                    <a:pt x="282" y="59"/>
                  </a:lnTo>
                  <a:lnTo>
                    <a:pt x="334" y="52"/>
                  </a:lnTo>
                  <a:lnTo>
                    <a:pt x="341" y="52"/>
                  </a:lnTo>
                  <a:lnTo>
                    <a:pt x="443" y="38"/>
                  </a:lnTo>
                  <a:lnTo>
                    <a:pt x="443" y="35"/>
                  </a:lnTo>
                  <a:lnTo>
                    <a:pt x="445" y="33"/>
                  </a:lnTo>
                  <a:moveTo>
                    <a:pt x="687" y="26"/>
                  </a:moveTo>
                  <a:lnTo>
                    <a:pt x="687" y="31"/>
                  </a:lnTo>
                  <a:lnTo>
                    <a:pt x="708" y="66"/>
                  </a:lnTo>
                  <a:lnTo>
                    <a:pt x="710" y="64"/>
                  </a:lnTo>
                  <a:lnTo>
                    <a:pt x="687" y="26"/>
                  </a:lnTo>
                  <a:moveTo>
                    <a:pt x="552" y="16"/>
                  </a:moveTo>
                  <a:lnTo>
                    <a:pt x="493" y="26"/>
                  </a:lnTo>
                  <a:lnTo>
                    <a:pt x="488" y="26"/>
                  </a:lnTo>
                  <a:lnTo>
                    <a:pt x="488" y="26"/>
                  </a:lnTo>
                  <a:lnTo>
                    <a:pt x="483" y="26"/>
                  </a:lnTo>
                  <a:lnTo>
                    <a:pt x="450" y="31"/>
                  </a:lnTo>
                  <a:lnTo>
                    <a:pt x="448" y="35"/>
                  </a:lnTo>
                  <a:lnTo>
                    <a:pt x="481" y="31"/>
                  </a:lnTo>
                  <a:lnTo>
                    <a:pt x="486" y="31"/>
                  </a:lnTo>
                  <a:lnTo>
                    <a:pt x="490" y="31"/>
                  </a:lnTo>
                  <a:lnTo>
                    <a:pt x="495" y="28"/>
                  </a:lnTo>
                  <a:lnTo>
                    <a:pt x="545" y="24"/>
                  </a:lnTo>
                  <a:lnTo>
                    <a:pt x="552" y="16"/>
                  </a:lnTo>
                  <a:moveTo>
                    <a:pt x="564" y="16"/>
                  </a:moveTo>
                  <a:lnTo>
                    <a:pt x="559" y="16"/>
                  </a:lnTo>
                  <a:lnTo>
                    <a:pt x="552" y="21"/>
                  </a:lnTo>
                  <a:lnTo>
                    <a:pt x="557" y="21"/>
                  </a:lnTo>
                  <a:lnTo>
                    <a:pt x="564" y="16"/>
                  </a:lnTo>
                  <a:moveTo>
                    <a:pt x="620" y="12"/>
                  </a:moveTo>
                  <a:lnTo>
                    <a:pt x="571" y="14"/>
                  </a:lnTo>
                  <a:lnTo>
                    <a:pt x="566" y="19"/>
                  </a:lnTo>
                  <a:lnTo>
                    <a:pt x="592" y="16"/>
                  </a:lnTo>
                  <a:lnTo>
                    <a:pt x="599" y="14"/>
                  </a:lnTo>
                  <a:lnTo>
                    <a:pt x="620" y="12"/>
                  </a:lnTo>
                  <a:moveTo>
                    <a:pt x="677" y="9"/>
                  </a:moveTo>
                  <a:lnTo>
                    <a:pt x="673" y="9"/>
                  </a:lnTo>
                  <a:lnTo>
                    <a:pt x="682" y="26"/>
                  </a:lnTo>
                  <a:lnTo>
                    <a:pt x="684" y="19"/>
                  </a:lnTo>
                  <a:lnTo>
                    <a:pt x="677" y="9"/>
                  </a:lnTo>
                  <a:moveTo>
                    <a:pt x="673" y="0"/>
                  </a:moveTo>
                  <a:lnTo>
                    <a:pt x="670" y="0"/>
                  </a:lnTo>
                  <a:lnTo>
                    <a:pt x="618" y="7"/>
                  </a:lnTo>
                  <a:lnTo>
                    <a:pt x="675" y="5"/>
                  </a:lnTo>
                  <a:lnTo>
                    <a:pt x="673" y="2"/>
                  </a:lnTo>
                  <a:lnTo>
                    <a:pt x="673"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3" name="Freeform 23">
              <a:extLst>
                <a:ext uri="{FF2B5EF4-FFF2-40B4-BE49-F238E27FC236}">
                  <a16:creationId xmlns:a16="http://schemas.microsoft.com/office/drawing/2014/main" id="{124B1184-EDE9-4B20-AF00-4954CC6F5796}"/>
                </a:ext>
              </a:extLst>
            </p:cNvPr>
            <p:cNvSpPr>
              <a:spLocks noEditPoints="1"/>
            </p:cNvSpPr>
            <p:nvPr/>
          </p:nvSpPr>
          <p:spPr bwMode="auto">
            <a:xfrm>
              <a:off x="6628188" y="3166639"/>
              <a:ext cx="1093858" cy="463539"/>
            </a:xfrm>
            <a:custGeom>
              <a:avLst/>
              <a:gdLst>
                <a:gd name="T0" fmla="*/ 154 w 635"/>
                <a:gd name="T1" fmla="*/ 280 h 296"/>
                <a:gd name="T2" fmla="*/ 164 w 635"/>
                <a:gd name="T3" fmla="*/ 294 h 296"/>
                <a:gd name="T4" fmla="*/ 204 w 635"/>
                <a:gd name="T5" fmla="*/ 268 h 296"/>
                <a:gd name="T6" fmla="*/ 123 w 635"/>
                <a:gd name="T7" fmla="*/ 237 h 296"/>
                <a:gd name="T8" fmla="*/ 152 w 635"/>
                <a:gd name="T9" fmla="*/ 275 h 296"/>
                <a:gd name="T10" fmla="*/ 100 w 635"/>
                <a:gd name="T11" fmla="*/ 192 h 296"/>
                <a:gd name="T12" fmla="*/ 123 w 635"/>
                <a:gd name="T13" fmla="*/ 228 h 296"/>
                <a:gd name="T14" fmla="*/ 325 w 635"/>
                <a:gd name="T15" fmla="*/ 187 h 296"/>
                <a:gd name="T16" fmla="*/ 287 w 635"/>
                <a:gd name="T17" fmla="*/ 211 h 296"/>
                <a:gd name="T18" fmla="*/ 258 w 635"/>
                <a:gd name="T19" fmla="*/ 235 h 296"/>
                <a:gd name="T20" fmla="*/ 299 w 635"/>
                <a:gd name="T21" fmla="*/ 209 h 296"/>
                <a:gd name="T22" fmla="*/ 97 w 635"/>
                <a:gd name="T23" fmla="*/ 187 h 296"/>
                <a:gd name="T24" fmla="*/ 97 w 635"/>
                <a:gd name="T25" fmla="*/ 187 h 296"/>
                <a:gd name="T26" fmla="*/ 336 w 635"/>
                <a:gd name="T27" fmla="*/ 185 h 296"/>
                <a:gd name="T28" fmla="*/ 353 w 635"/>
                <a:gd name="T29" fmla="*/ 171 h 296"/>
                <a:gd name="T30" fmla="*/ 358 w 635"/>
                <a:gd name="T31" fmla="*/ 173 h 296"/>
                <a:gd name="T32" fmla="*/ 71 w 635"/>
                <a:gd name="T33" fmla="*/ 152 h 296"/>
                <a:gd name="T34" fmla="*/ 90 w 635"/>
                <a:gd name="T35" fmla="*/ 185 h 296"/>
                <a:gd name="T36" fmla="*/ 76 w 635"/>
                <a:gd name="T37" fmla="*/ 152 h 296"/>
                <a:gd name="T38" fmla="*/ 372 w 635"/>
                <a:gd name="T39" fmla="*/ 163 h 296"/>
                <a:gd name="T40" fmla="*/ 469 w 635"/>
                <a:gd name="T41" fmla="*/ 97 h 296"/>
                <a:gd name="T42" fmla="*/ 467 w 635"/>
                <a:gd name="T43" fmla="*/ 104 h 296"/>
                <a:gd name="T44" fmla="*/ 571 w 635"/>
                <a:gd name="T45" fmla="*/ 33 h 296"/>
                <a:gd name="T46" fmla="*/ 521 w 635"/>
                <a:gd name="T47" fmla="*/ 64 h 296"/>
                <a:gd name="T48" fmla="*/ 528 w 635"/>
                <a:gd name="T49" fmla="*/ 66 h 296"/>
                <a:gd name="T50" fmla="*/ 571 w 635"/>
                <a:gd name="T51" fmla="*/ 33 h 296"/>
                <a:gd name="T52" fmla="*/ 7 w 635"/>
                <a:gd name="T53" fmla="*/ 35 h 296"/>
                <a:gd name="T54" fmla="*/ 3 w 635"/>
                <a:gd name="T55" fmla="*/ 40 h 296"/>
                <a:gd name="T56" fmla="*/ 19 w 635"/>
                <a:gd name="T57" fmla="*/ 66 h 296"/>
                <a:gd name="T58" fmla="*/ 57 w 635"/>
                <a:gd name="T59" fmla="*/ 128 h 296"/>
                <a:gd name="T60" fmla="*/ 57 w 635"/>
                <a:gd name="T61" fmla="*/ 121 h 296"/>
                <a:gd name="T62" fmla="*/ 22 w 635"/>
                <a:gd name="T63" fmla="*/ 61 h 296"/>
                <a:gd name="T64" fmla="*/ 187 w 635"/>
                <a:gd name="T65" fmla="*/ 28 h 296"/>
                <a:gd name="T66" fmla="*/ 235 w 635"/>
                <a:gd name="T67" fmla="*/ 21 h 296"/>
                <a:gd name="T68" fmla="*/ 197 w 635"/>
                <a:gd name="T69" fmla="*/ 28 h 296"/>
                <a:gd name="T70" fmla="*/ 232 w 635"/>
                <a:gd name="T71" fmla="*/ 26 h 296"/>
                <a:gd name="T72" fmla="*/ 308 w 635"/>
                <a:gd name="T73" fmla="*/ 19 h 296"/>
                <a:gd name="T74" fmla="*/ 429 w 635"/>
                <a:gd name="T75" fmla="*/ 12 h 296"/>
                <a:gd name="T76" fmla="*/ 341 w 635"/>
                <a:gd name="T77" fmla="*/ 16 h 296"/>
                <a:gd name="T78" fmla="*/ 415 w 635"/>
                <a:gd name="T79" fmla="*/ 16 h 296"/>
                <a:gd name="T80" fmla="*/ 502 w 635"/>
                <a:gd name="T81" fmla="*/ 7 h 296"/>
                <a:gd name="T82" fmla="*/ 433 w 635"/>
                <a:gd name="T83" fmla="*/ 14 h 296"/>
                <a:gd name="T84" fmla="*/ 502 w 635"/>
                <a:gd name="T85" fmla="*/ 7 h 296"/>
                <a:gd name="T86" fmla="*/ 568 w 635"/>
                <a:gd name="T87" fmla="*/ 4 h 296"/>
                <a:gd name="T88" fmla="*/ 507 w 635"/>
                <a:gd name="T89" fmla="*/ 7 h 296"/>
                <a:gd name="T90" fmla="*/ 552 w 635"/>
                <a:gd name="T91" fmla="*/ 7 h 296"/>
                <a:gd name="T92" fmla="*/ 618 w 635"/>
                <a:gd name="T93" fmla="*/ 4 h 296"/>
                <a:gd name="T94" fmla="*/ 618 w 635"/>
                <a:gd name="T95" fmla="*/ 0 h 296"/>
                <a:gd name="T96" fmla="*/ 618 w 635"/>
                <a:gd name="T97" fmla="*/ 4 h 296"/>
                <a:gd name="T98" fmla="*/ 594 w 635"/>
                <a:gd name="T99" fmla="*/ 23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35" h="296">
                  <a:moveTo>
                    <a:pt x="197" y="273"/>
                  </a:moveTo>
                  <a:lnTo>
                    <a:pt x="185" y="275"/>
                  </a:lnTo>
                  <a:lnTo>
                    <a:pt x="161" y="292"/>
                  </a:lnTo>
                  <a:lnTo>
                    <a:pt x="154" y="280"/>
                  </a:lnTo>
                  <a:lnTo>
                    <a:pt x="149" y="280"/>
                  </a:lnTo>
                  <a:lnTo>
                    <a:pt x="157" y="294"/>
                  </a:lnTo>
                  <a:lnTo>
                    <a:pt x="159" y="296"/>
                  </a:lnTo>
                  <a:lnTo>
                    <a:pt x="164" y="294"/>
                  </a:lnTo>
                  <a:lnTo>
                    <a:pt x="197" y="273"/>
                  </a:lnTo>
                  <a:close/>
                  <a:moveTo>
                    <a:pt x="251" y="232"/>
                  </a:moveTo>
                  <a:lnTo>
                    <a:pt x="194" y="270"/>
                  </a:lnTo>
                  <a:lnTo>
                    <a:pt x="204" y="268"/>
                  </a:lnTo>
                  <a:lnTo>
                    <a:pt x="256" y="237"/>
                  </a:lnTo>
                  <a:lnTo>
                    <a:pt x="251" y="232"/>
                  </a:lnTo>
                  <a:close/>
                  <a:moveTo>
                    <a:pt x="126" y="232"/>
                  </a:moveTo>
                  <a:lnTo>
                    <a:pt x="123" y="237"/>
                  </a:lnTo>
                  <a:lnTo>
                    <a:pt x="138" y="261"/>
                  </a:lnTo>
                  <a:lnTo>
                    <a:pt x="140" y="266"/>
                  </a:lnTo>
                  <a:lnTo>
                    <a:pt x="147" y="275"/>
                  </a:lnTo>
                  <a:lnTo>
                    <a:pt x="152" y="275"/>
                  </a:lnTo>
                  <a:lnTo>
                    <a:pt x="142" y="261"/>
                  </a:lnTo>
                  <a:lnTo>
                    <a:pt x="138" y="254"/>
                  </a:lnTo>
                  <a:lnTo>
                    <a:pt x="126" y="232"/>
                  </a:lnTo>
                  <a:close/>
                  <a:moveTo>
                    <a:pt x="100" y="192"/>
                  </a:moveTo>
                  <a:lnTo>
                    <a:pt x="97" y="194"/>
                  </a:lnTo>
                  <a:lnTo>
                    <a:pt x="100" y="199"/>
                  </a:lnTo>
                  <a:lnTo>
                    <a:pt x="121" y="232"/>
                  </a:lnTo>
                  <a:lnTo>
                    <a:pt x="123" y="228"/>
                  </a:lnTo>
                  <a:lnTo>
                    <a:pt x="104" y="199"/>
                  </a:lnTo>
                  <a:lnTo>
                    <a:pt x="102" y="194"/>
                  </a:lnTo>
                  <a:lnTo>
                    <a:pt x="100" y="192"/>
                  </a:lnTo>
                  <a:close/>
                  <a:moveTo>
                    <a:pt x="325" y="187"/>
                  </a:moveTo>
                  <a:lnTo>
                    <a:pt x="299" y="204"/>
                  </a:lnTo>
                  <a:lnTo>
                    <a:pt x="296" y="206"/>
                  </a:lnTo>
                  <a:lnTo>
                    <a:pt x="291" y="209"/>
                  </a:lnTo>
                  <a:lnTo>
                    <a:pt x="287" y="211"/>
                  </a:lnTo>
                  <a:lnTo>
                    <a:pt x="287" y="211"/>
                  </a:lnTo>
                  <a:lnTo>
                    <a:pt x="280" y="216"/>
                  </a:lnTo>
                  <a:lnTo>
                    <a:pt x="256" y="230"/>
                  </a:lnTo>
                  <a:lnTo>
                    <a:pt x="258" y="235"/>
                  </a:lnTo>
                  <a:lnTo>
                    <a:pt x="287" y="216"/>
                  </a:lnTo>
                  <a:lnTo>
                    <a:pt x="294" y="213"/>
                  </a:lnTo>
                  <a:lnTo>
                    <a:pt x="299" y="209"/>
                  </a:lnTo>
                  <a:lnTo>
                    <a:pt x="299" y="209"/>
                  </a:lnTo>
                  <a:lnTo>
                    <a:pt x="303" y="206"/>
                  </a:lnTo>
                  <a:lnTo>
                    <a:pt x="332" y="187"/>
                  </a:lnTo>
                  <a:lnTo>
                    <a:pt x="325" y="187"/>
                  </a:lnTo>
                  <a:close/>
                  <a:moveTo>
                    <a:pt x="97" y="187"/>
                  </a:moveTo>
                  <a:lnTo>
                    <a:pt x="93" y="190"/>
                  </a:lnTo>
                  <a:lnTo>
                    <a:pt x="95" y="192"/>
                  </a:lnTo>
                  <a:lnTo>
                    <a:pt x="97" y="187"/>
                  </a:lnTo>
                  <a:lnTo>
                    <a:pt x="97" y="187"/>
                  </a:lnTo>
                  <a:lnTo>
                    <a:pt x="97" y="187"/>
                  </a:lnTo>
                  <a:close/>
                  <a:moveTo>
                    <a:pt x="341" y="178"/>
                  </a:moveTo>
                  <a:lnTo>
                    <a:pt x="332" y="185"/>
                  </a:lnTo>
                  <a:lnTo>
                    <a:pt x="336" y="185"/>
                  </a:lnTo>
                  <a:lnTo>
                    <a:pt x="344" y="180"/>
                  </a:lnTo>
                  <a:lnTo>
                    <a:pt x="341" y="178"/>
                  </a:lnTo>
                  <a:close/>
                  <a:moveTo>
                    <a:pt x="370" y="161"/>
                  </a:moveTo>
                  <a:lnTo>
                    <a:pt x="353" y="171"/>
                  </a:lnTo>
                  <a:lnTo>
                    <a:pt x="348" y="173"/>
                  </a:lnTo>
                  <a:lnTo>
                    <a:pt x="346" y="175"/>
                  </a:lnTo>
                  <a:lnTo>
                    <a:pt x="346" y="178"/>
                  </a:lnTo>
                  <a:lnTo>
                    <a:pt x="358" y="173"/>
                  </a:lnTo>
                  <a:lnTo>
                    <a:pt x="358" y="171"/>
                  </a:lnTo>
                  <a:lnTo>
                    <a:pt x="370" y="166"/>
                  </a:lnTo>
                  <a:lnTo>
                    <a:pt x="370" y="161"/>
                  </a:lnTo>
                  <a:close/>
                  <a:moveTo>
                    <a:pt x="71" y="152"/>
                  </a:moveTo>
                  <a:lnTo>
                    <a:pt x="78" y="166"/>
                  </a:lnTo>
                  <a:lnTo>
                    <a:pt x="83" y="171"/>
                  </a:lnTo>
                  <a:lnTo>
                    <a:pt x="90" y="182"/>
                  </a:lnTo>
                  <a:lnTo>
                    <a:pt x="90" y="185"/>
                  </a:lnTo>
                  <a:lnTo>
                    <a:pt x="95" y="182"/>
                  </a:lnTo>
                  <a:lnTo>
                    <a:pt x="88" y="171"/>
                  </a:lnTo>
                  <a:lnTo>
                    <a:pt x="86" y="166"/>
                  </a:lnTo>
                  <a:lnTo>
                    <a:pt x="76" y="152"/>
                  </a:lnTo>
                  <a:lnTo>
                    <a:pt x="71" y="152"/>
                  </a:lnTo>
                  <a:close/>
                  <a:moveTo>
                    <a:pt x="405" y="137"/>
                  </a:moveTo>
                  <a:lnTo>
                    <a:pt x="372" y="159"/>
                  </a:lnTo>
                  <a:lnTo>
                    <a:pt x="372" y="163"/>
                  </a:lnTo>
                  <a:lnTo>
                    <a:pt x="403" y="145"/>
                  </a:lnTo>
                  <a:lnTo>
                    <a:pt x="405" y="137"/>
                  </a:lnTo>
                  <a:close/>
                  <a:moveTo>
                    <a:pt x="483" y="88"/>
                  </a:moveTo>
                  <a:lnTo>
                    <a:pt x="469" y="97"/>
                  </a:lnTo>
                  <a:lnTo>
                    <a:pt x="464" y="99"/>
                  </a:lnTo>
                  <a:lnTo>
                    <a:pt x="410" y="135"/>
                  </a:lnTo>
                  <a:lnTo>
                    <a:pt x="407" y="140"/>
                  </a:lnTo>
                  <a:lnTo>
                    <a:pt x="467" y="104"/>
                  </a:lnTo>
                  <a:lnTo>
                    <a:pt x="471" y="102"/>
                  </a:lnTo>
                  <a:lnTo>
                    <a:pt x="483" y="95"/>
                  </a:lnTo>
                  <a:lnTo>
                    <a:pt x="483" y="88"/>
                  </a:lnTo>
                  <a:close/>
                  <a:moveTo>
                    <a:pt x="571" y="33"/>
                  </a:moveTo>
                  <a:lnTo>
                    <a:pt x="540" y="52"/>
                  </a:lnTo>
                  <a:lnTo>
                    <a:pt x="535" y="54"/>
                  </a:lnTo>
                  <a:lnTo>
                    <a:pt x="526" y="61"/>
                  </a:lnTo>
                  <a:lnTo>
                    <a:pt x="521" y="64"/>
                  </a:lnTo>
                  <a:lnTo>
                    <a:pt x="488" y="85"/>
                  </a:lnTo>
                  <a:lnTo>
                    <a:pt x="488" y="90"/>
                  </a:lnTo>
                  <a:lnTo>
                    <a:pt x="523" y="69"/>
                  </a:lnTo>
                  <a:lnTo>
                    <a:pt x="528" y="66"/>
                  </a:lnTo>
                  <a:lnTo>
                    <a:pt x="538" y="59"/>
                  </a:lnTo>
                  <a:lnTo>
                    <a:pt x="542" y="57"/>
                  </a:lnTo>
                  <a:lnTo>
                    <a:pt x="571" y="38"/>
                  </a:lnTo>
                  <a:lnTo>
                    <a:pt x="571" y="33"/>
                  </a:lnTo>
                  <a:close/>
                  <a:moveTo>
                    <a:pt x="192" y="23"/>
                  </a:moveTo>
                  <a:lnTo>
                    <a:pt x="190" y="26"/>
                  </a:lnTo>
                  <a:lnTo>
                    <a:pt x="10" y="35"/>
                  </a:lnTo>
                  <a:lnTo>
                    <a:pt x="7" y="35"/>
                  </a:lnTo>
                  <a:lnTo>
                    <a:pt x="5" y="35"/>
                  </a:lnTo>
                  <a:lnTo>
                    <a:pt x="0" y="35"/>
                  </a:lnTo>
                  <a:lnTo>
                    <a:pt x="3" y="40"/>
                  </a:lnTo>
                  <a:lnTo>
                    <a:pt x="3" y="40"/>
                  </a:lnTo>
                  <a:lnTo>
                    <a:pt x="5" y="42"/>
                  </a:lnTo>
                  <a:lnTo>
                    <a:pt x="5" y="45"/>
                  </a:lnTo>
                  <a:lnTo>
                    <a:pt x="17" y="64"/>
                  </a:lnTo>
                  <a:lnTo>
                    <a:pt x="19" y="66"/>
                  </a:lnTo>
                  <a:lnTo>
                    <a:pt x="45" y="109"/>
                  </a:lnTo>
                  <a:lnTo>
                    <a:pt x="48" y="114"/>
                  </a:lnTo>
                  <a:lnTo>
                    <a:pt x="55" y="123"/>
                  </a:lnTo>
                  <a:lnTo>
                    <a:pt x="57" y="128"/>
                  </a:lnTo>
                  <a:lnTo>
                    <a:pt x="69" y="147"/>
                  </a:lnTo>
                  <a:lnTo>
                    <a:pt x="74" y="147"/>
                  </a:lnTo>
                  <a:lnTo>
                    <a:pt x="59" y="126"/>
                  </a:lnTo>
                  <a:lnTo>
                    <a:pt x="57" y="121"/>
                  </a:lnTo>
                  <a:lnTo>
                    <a:pt x="52" y="114"/>
                  </a:lnTo>
                  <a:lnTo>
                    <a:pt x="50" y="109"/>
                  </a:lnTo>
                  <a:lnTo>
                    <a:pt x="24" y="66"/>
                  </a:lnTo>
                  <a:lnTo>
                    <a:pt x="22" y="61"/>
                  </a:lnTo>
                  <a:lnTo>
                    <a:pt x="10" y="45"/>
                  </a:lnTo>
                  <a:lnTo>
                    <a:pt x="7" y="40"/>
                  </a:lnTo>
                  <a:lnTo>
                    <a:pt x="7" y="40"/>
                  </a:lnTo>
                  <a:lnTo>
                    <a:pt x="187" y="28"/>
                  </a:lnTo>
                  <a:lnTo>
                    <a:pt x="192" y="28"/>
                  </a:lnTo>
                  <a:lnTo>
                    <a:pt x="192" y="23"/>
                  </a:lnTo>
                  <a:close/>
                  <a:moveTo>
                    <a:pt x="301" y="19"/>
                  </a:moveTo>
                  <a:lnTo>
                    <a:pt x="235" y="21"/>
                  </a:lnTo>
                  <a:lnTo>
                    <a:pt x="232" y="23"/>
                  </a:lnTo>
                  <a:lnTo>
                    <a:pt x="228" y="23"/>
                  </a:lnTo>
                  <a:lnTo>
                    <a:pt x="197" y="23"/>
                  </a:lnTo>
                  <a:lnTo>
                    <a:pt x="197" y="28"/>
                  </a:lnTo>
                  <a:lnTo>
                    <a:pt x="228" y="26"/>
                  </a:lnTo>
                  <a:lnTo>
                    <a:pt x="228" y="26"/>
                  </a:lnTo>
                  <a:lnTo>
                    <a:pt x="232" y="26"/>
                  </a:lnTo>
                  <a:lnTo>
                    <a:pt x="232" y="26"/>
                  </a:lnTo>
                  <a:lnTo>
                    <a:pt x="294" y="23"/>
                  </a:lnTo>
                  <a:lnTo>
                    <a:pt x="301" y="19"/>
                  </a:lnTo>
                  <a:close/>
                  <a:moveTo>
                    <a:pt x="313" y="19"/>
                  </a:moveTo>
                  <a:lnTo>
                    <a:pt x="308" y="19"/>
                  </a:lnTo>
                  <a:lnTo>
                    <a:pt x="301" y="23"/>
                  </a:lnTo>
                  <a:lnTo>
                    <a:pt x="306" y="21"/>
                  </a:lnTo>
                  <a:lnTo>
                    <a:pt x="313" y="19"/>
                  </a:lnTo>
                  <a:close/>
                  <a:moveTo>
                    <a:pt x="429" y="12"/>
                  </a:moveTo>
                  <a:lnTo>
                    <a:pt x="417" y="12"/>
                  </a:lnTo>
                  <a:lnTo>
                    <a:pt x="360" y="14"/>
                  </a:lnTo>
                  <a:lnTo>
                    <a:pt x="348" y="16"/>
                  </a:lnTo>
                  <a:lnTo>
                    <a:pt x="341" y="16"/>
                  </a:lnTo>
                  <a:lnTo>
                    <a:pt x="320" y="16"/>
                  </a:lnTo>
                  <a:lnTo>
                    <a:pt x="313" y="21"/>
                  </a:lnTo>
                  <a:lnTo>
                    <a:pt x="362" y="19"/>
                  </a:lnTo>
                  <a:lnTo>
                    <a:pt x="415" y="16"/>
                  </a:lnTo>
                  <a:lnTo>
                    <a:pt x="419" y="16"/>
                  </a:lnTo>
                  <a:lnTo>
                    <a:pt x="429" y="16"/>
                  </a:lnTo>
                  <a:lnTo>
                    <a:pt x="429" y="12"/>
                  </a:lnTo>
                  <a:close/>
                  <a:moveTo>
                    <a:pt x="502" y="7"/>
                  </a:moveTo>
                  <a:lnTo>
                    <a:pt x="493" y="7"/>
                  </a:lnTo>
                  <a:lnTo>
                    <a:pt x="488" y="7"/>
                  </a:lnTo>
                  <a:lnTo>
                    <a:pt x="433" y="12"/>
                  </a:lnTo>
                  <a:lnTo>
                    <a:pt x="433" y="14"/>
                  </a:lnTo>
                  <a:lnTo>
                    <a:pt x="490" y="12"/>
                  </a:lnTo>
                  <a:lnTo>
                    <a:pt x="495" y="12"/>
                  </a:lnTo>
                  <a:lnTo>
                    <a:pt x="500" y="12"/>
                  </a:lnTo>
                  <a:lnTo>
                    <a:pt x="502" y="7"/>
                  </a:lnTo>
                  <a:close/>
                  <a:moveTo>
                    <a:pt x="568" y="4"/>
                  </a:moveTo>
                  <a:lnTo>
                    <a:pt x="561" y="7"/>
                  </a:lnTo>
                  <a:lnTo>
                    <a:pt x="568" y="7"/>
                  </a:lnTo>
                  <a:lnTo>
                    <a:pt x="568" y="4"/>
                  </a:lnTo>
                  <a:close/>
                  <a:moveTo>
                    <a:pt x="561" y="2"/>
                  </a:moveTo>
                  <a:lnTo>
                    <a:pt x="512" y="7"/>
                  </a:lnTo>
                  <a:lnTo>
                    <a:pt x="507" y="7"/>
                  </a:lnTo>
                  <a:lnTo>
                    <a:pt x="507" y="7"/>
                  </a:lnTo>
                  <a:lnTo>
                    <a:pt x="504" y="12"/>
                  </a:lnTo>
                  <a:lnTo>
                    <a:pt x="509" y="12"/>
                  </a:lnTo>
                  <a:lnTo>
                    <a:pt x="514" y="9"/>
                  </a:lnTo>
                  <a:lnTo>
                    <a:pt x="552" y="7"/>
                  </a:lnTo>
                  <a:lnTo>
                    <a:pt x="561" y="2"/>
                  </a:lnTo>
                  <a:close/>
                  <a:moveTo>
                    <a:pt x="618" y="4"/>
                  </a:moveTo>
                  <a:lnTo>
                    <a:pt x="618" y="4"/>
                  </a:lnTo>
                  <a:lnTo>
                    <a:pt x="618" y="4"/>
                  </a:lnTo>
                  <a:close/>
                  <a:moveTo>
                    <a:pt x="635" y="0"/>
                  </a:moveTo>
                  <a:lnTo>
                    <a:pt x="628" y="0"/>
                  </a:lnTo>
                  <a:lnTo>
                    <a:pt x="620" y="0"/>
                  </a:lnTo>
                  <a:lnTo>
                    <a:pt x="618" y="0"/>
                  </a:lnTo>
                  <a:lnTo>
                    <a:pt x="573" y="2"/>
                  </a:lnTo>
                  <a:lnTo>
                    <a:pt x="573" y="7"/>
                  </a:lnTo>
                  <a:lnTo>
                    <a:pt x="616" y="4"/>
                  </a:lnTo>
                  <a:lnTo>
                    <a:pt x="618" y="4"/>
                  </a:lnTo>
                  <a:lnTo>
                    <a:pt x="613" y="7"/>
                  </a:lnTo>
                  <a:lnTo>
                    <a:pt x="575" y="31"/>
                  </a:lnTo>
                  <a:lnTo>
                    <a:pt x="575" y="35"/>
                  </a:lnTo>
                  <a:lnTo>
                    <a:pt x="594" y="23"/>
                  </a:lnTo>
                  <a:lnTo>
                    <a:pt x="616" y="9"/>
                  </a:lnTo>
                  <a:lnTo>
                    <a:pt x="620" y="7"/>
                  </a:lnTo>
                  <a:lnTo>
                    <a:pt x="635"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4" name="Freeform 24">
              <a:extLst>
                <a:ext uri="{FF2B5EF4-FFF2-40B4-BE49-F238E27FC236}">
                  <a16:creationId xmlns:a16="http://schemas.microsoft.com/office/drawing/2014/main" id="{D3BAF410-5DA1-4952-B5F4-919C6FEC9335}"/>
                </a:ext>
              </a:extLst>
            </p:cNvPr>
            <p:cNvSpPr>
              <a:spLocks noEditPoints="1"/>
            </p:cNvSpPr>
            <p:nvPr/>
          </p:nvSpPr>
          <p:spPr bwMode="auto">
            <a:xfrm>
              <a:off x="6628188" y="3166639"/>
              <a:ext cx="1093858" cy="463539"/>
            </a:xfrm>
            <a:custGeom>
              <a:avLst/>
              <a:gdLst>
                <a:gd name="T0" fmla="*/ 154 w 635"/>
                <a:gd name="T1" fmla="*/ 280 h 296"/>
                <a:gd name="T2" fmla="*/ 164 w 635"/>
                <a:gd name="T3" fmla="*/ 294 h 296"/>
                <a:gd name="T4" fmla="*/ 204 w 635"/>
                <a:gd name="T5" fmla="*/ 268 h 296"/>
                <a:gd name="T6" fmla="*/ 123 w 635"/>
                <a:gd name="T7" fmla="*/ 237 h 296"/>
                <a:gd name="T8" fmla="*/ 152 w 635"/>
                <a:gd name="T9" fmla="*/ 275 h 296"/>
                <a:gd name="T10" fmla="*/ 100 w 635"/>
                <a:gd name="T11" fmla="*/ 192 h 296"/>
                <a:gd name="T12" fmla="*/ 123 w 635"/>
                <a:gd name="T13" fmla="*/ 228 h 296"/>
                <a:gd name="T14" fmla="*/ 325 w 635"/>
                <a:gd name="T15" fmla="*/ 187 h 296"/>
                <a:gd name="T16" fmla="*/ 287 w 635"/>
                <a:gd name="T17" fmla="*/ 211 h 296"/>
                <a:gd name="T18" fmla="*/ 258 w 635"/>
                <a:gd name="T19" fmla="*/ 235 h 296"/>
                <a:gd name="T20" fmla="*/ 299 w 635"/>
                <a:gd name="T21" fmla="*/ 209 h 296"/>
                <a:gd name="T22" fmla="*/ 97 w 635"/>
                <a:gd name="T23" fmla="*/ 187 h 296"/>
                <a:gd name="T24" fmla="*/ 97 w 635"/>
                <a:gd name="T25" fmla="*/ 187 h 296"/>
                <a:gd name="T26" fmla="*/ 336 w 635"/>
                <a:gd name="T27" fmla="*/ 185 h 296"/>
                <a:gd name="T28" fmla="*/ 353 w 635"/>
                <a:gd name="T29" fmla="*/ 171 h 296"/>
                <a:gd name="T30" fmla="*/ 358 w 635"/>
                <a:gd name="T31" fmla="*/ 173 h 296"/>
                <a:gd name="T32" fmla="*/ 71 w 635"/>
                <a:gd name="T33" fmla="*/ 152 h 296"/>
                <a:gd name="T34" fmla="*/ 90 w 635"/>
                <a:gd name="T35" fmla="*/ 185 h 296"/>
                <a:gd name="T36" fmla="*/ 76 w 635"/>
                <a:gd name="T37" fmla="*/ 152 h 296"/>
                <a:gd name="T38" fmla="*/ 372 w 635"/>
                <a:gd name="T39" fmla="*/ 163 h 296"/>
                <a:gd name="T40" fmla="*/ 469 w 635"/>
                <a:gd name="T41" fmla="*/ 97 h 296"/>
                <a:gd name="T42" fmla="*/ 467 w 635"/>
                <a:gd name="T43" fmla="*/ 104 h 296"/>
                <a:gd name="T44" fmla="*/ 571 w 635"/>
                <a:gd name="T45" fmla="*/ 33 h 296"/>
                <a:gd name="T46" fmla="*/ 521 w 635"/>
                <a:gd name="T47" fmla="*/ 64 h 296"/>
                <a:gd name="T48" fmla="*/ 528 w 635"/>
                <a:gd name="T49" fmla="*/ 66 h 296"/>
                <a:gd name="T50" fmla="*/ 571 w 635"/>
                <a:gd name="T51" fmla="*/ 33 h 296"/>
                <a:gd name="T52" fmla="*/ 7 w 635"/>
                <a:gd name="T53" fmla="*/ 35 h 296"/>
                <a:gd name="T54" fmla="*/ 3 w 635"/>
                <a:gd name="T55" fmla="*/ 40 h 296"/>
                <a:gd name="T56" fmla="*/ 19 w 635"/>
                <a:gd name="T57" fmla="*/ 66 h 296"/>
                <a:gd name="T58" fmla="*/ 57 w 635"/>
                <a:gd name="T59" fmla="*/ 128 h 296"/>
                <a:gd name="T60" fmla="*/ 57 w 635"/>
                <a:gd name="T61" fmla="*/ 121 h 296"/>
                <a:gd name="T62" fmla="*/ 22 w 635"/>
                <a:gd name="T63" fmla="*/ 61 h 296"/>
                <a:gd name="T64" fmla="*/ 187 w 635"/>
                <a:gd name="T65" fmla="*/ 28 h 296"/>
                <a:gd name="T66" fmla="*/ 235 w 635"/>
                <a:gd name="T67" fmla="*/ 21 h 296"/>
                <a:gd name="T68" fmla="*/ 197 w 635"/>
                <a:gd name="T69" fmla="*/ 28 h 296"/>
                <a:gd name="T70" fmla="*/ 232 w 635"/>
                <a:gd name="T71" fmla="*/ 26 h 296"/>
                <a:gd name="T72" fmla="*/ 308 w 635"/>
                <a:gd name="T73" fmla="*/ 19 h 296"/>
                <a:gd name="T74" fmla="*/ 429 w 635"/>
                <a:gd name="T75" fmla="*/ 12 h 296"/>
                <a:gd name="T76" fmla="*/ 341 w 635"/>
                <a:gd name="T77" fmla="*/ 16 h 296"/>
                <a:gd name="T78" fmla="*/ 415 w 635"/>
                <a:gd name="T79" fmla="*/ 16 h 296"/>
                <a:gd name="T80" fmla="*/ 502 w 635"/>
                <a:gd name="T81" fmla="*/ 7 h 296"/>
                <a:gd name="T82" fmla="*/ 433 w 635"/>
                <a:gd name="T83" fmla="*/ 14 h 296"/>
                <a:gd name="T84" fmla="*/ 502 w 635"/>
                <a:gd name="T85" fmla="*/ 7 h 296"/>
                <a:gd name="T86" fmla="*/ 568 w 635"/>
                <a:gd name="T87" fmla="*/ 4 h 296"/>
                <a:gd name="T88" fmla="*/ 507 w 635"/>
                <a:gd name="T89" fmla="*/ 7 h 296"/>
                <a:gd name="T90" fmla="*/ 552 w 635"/>
                <a:gd name="T91" fmla="*/ 7 h 296"/>
                <a:gd name="T92" fmla="*/ 618 w 635"/>
                <a:gd name="T93" fmla="*/ 4 h 296"/>
                <a:gd name="T94" fmla="*/ 618 w 635"/>
                <a:gd name="T95" fmla="*/ 0 h 296"/>
                <a:gd name="T96" fmla="*/ 618 w 635"/>
                <a:gd name="T97" fmla="*/ 4 h 296"/>
                <a:gd name="T98" fmla="*/ 594 w 635"/>
                <a:gd name="T99" fmla="*/ 23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35" h="296">
                  <a:moveTo>
                    <a:pt x="197" y="273"/>
                  </a:moveTo>
                  <a:lnTo>
                    <a:pt x="185" y="275"/>
                  </a:lnTo>
                  <a:lnTo>
                    <a:pt x="161" y="292"/>
                  </a:lnTo>
                  <a:lnTo>
                    <a:pt x="154" y="280"/>
                  </a:lnTo>
                  <a:lnTo>
                    <a:pt x="149" y="280"/>
                  </a:lnTo>
                  <a:lnTo>
                    <a:pt x="157" y="294"/>
                  </a:lnTo>
                  <a:lnTo>
                    <a:pt x="159" y="296"/>
                  </a:lnTo>
                  <a:lnTo>
                    <a:pt x="164" y="294"/>
                  </a:lnTo>
                  <a:lnTo>
                    <a:pt x="197" y="273"/>
                  </a:lnTo>
                  <a:moveTo>
                    <a:pt x="251" y="232"/>
                  </a:moveTo>
                  <a:lnTo>
                    <a:pt x="194" y="270"/>
                  </a:lnTo>
                  <a:lnTo>
                    <a:pt x="204" y="268"/>
                  </a:lnTo>
                  <a:lnTo>
                    <a:pt x="256" y="237"/>
                  </a:lnTo>
                  <a:lnTo>
                    <a:pt x="251" y="232"/>
                  </a:lnTo>
                  <a:moveTo>
                    <a:pt x="126" y="232"/>
                  </a:moveTo>
                  <a:lnTo>
                    <a:pt x="123" y="237"/>
                  </a:lnTo>
                  <a:lnTo>
                    <a:pt x="138" y="261"/>
                  </a:lnTo>
                  <a:lnTo>
                    <a:pt x="140" y="266"/>
                  </a:lnTo>
                  <a:lnTo>
                    <a:pt x="147" y="275"/>
                  </a:lnTo>
                  <a:lnTo>
                    <a:pt x="152" y="275"/>
                  </a:lnTo>
                  <a:lnTo>
                    <a:pt x="142" y="261"/>
                  </a:lnTo>
                  <a:lnTo>
                    <a:pt x="138" y="254"/>
                  </a:lnTo>
                  <a:lnTo>
                    <a:pt x="126" y="232"/>
                  </a:lnTo>
                  <a:moveTo>
                    <a:pt x="100" y="192"/>
                  </a:moveTo>
                  <a:lnTo>
                    <a:pt x="97" y="194"/>
                  </a:lnTo>
                  <a:lnTo>
                    <a:pt x="100" y="199"/>
                  </a:lnTo>
                  <a:lnTo>
                    <a:pt x="121" y="232"/>
                  </a:lnTo>
                  <a:lnTo>
                    <a:pt x="123" y="228"/>
                  </a:lnTo>
                  <a:lnTo>
                    <a:pt x="104" y="199"/>
                  </a:lnTo>
                  <a:lnTo>
                    <a:pt x="102" y="194"/>
                  </a:lnTo>
                  <a:lnTo>
                    <a:pt x="100" y="192"/>
                  </a:lnTo>
                  <a:moveTo>
                    <a:pt x="325" y="187"/>
                  </a:moveTo>
                  <a:lnTo>
                    <a:pt x="299" y="204"/>
                  </a:lnTo>
                  <a:lnTo>
                    <a:pt x="296" y="206"/>
                  </a:lnTo>
                  <a:lnTo>
                    <a:pt x="291" y="209"/>
                  </a:lnTo>
                  <a:lnTo>
                    <a:pt x="287" y="211"/>
                  </a:lnTo>
                  <a:lnTo>
                    <a:pt x="287" y="211"/>
                  </a:lnTo>
                  <a:lnTo>
                    <a:pt x="280" y="216"/>
                  </a:lnTo>
                  <a:lnTo>
                    <a:pt x="256" y="230"/>
                  </a:lnTo>
                  <a:lnTo>
                    <a:pt x="258" y="235"/>
                  </a:lnTo>
                  <a:lnTo>
                    <a:pt x="287" y="216"/>
                  </a:lnTo>
                  <a:lnTo>
                    <a:pt x="294" y="213"/>
                  </a:lnTo>
                  <a:lnTo>
                    <a:pt x="299" y="209"/>
                  </a:lnTo>
                  <a:lnTo>
                    <a:pt x="299" y="209"/>
                  </a:lnTo>
                  <a:lnTo>
                    <a:pt x="303" y="206"/>
                  </a:lnTo>
                  <a:lnTo>
                    <a:pt x="332" y="187"/>
                  </a:lnTo>
                  <a:lnTo>
                    <a:pt x="325" y="187"/>
                  </a:lnTo>
                  <a:moveTo>
                    <a:pt x="97" y="187"/>
                  </a:moveTo>
                  <a:lnTo>
                    <a:pt x="93" y="190"/>
                  </a:lnTo>
                  <a:lnTo>
                    <a:pt x="95" y="192"/>
                  </a:lnTo>
                  <a:lnTo>
                    <a:pt x="97" y="187"/>
                  </a:lnTo>
                  <a:lnTo>
                    <a:pt x="97" y="187"/>
                  </a:lnTo>
                  <a:lnTo>
                    <a:pt x="97" y="187"/>
                  </a:lnTo>
                  <a:moveTo>
                    <a:pt x="341" y="178"/>
                  </a:moveTo>
                  <a:lnTo>
                    <a:pt x="332" y="185"/>
                  </a:lnTo>
                  <a:lnTo>
                    <a:pt x="336" y="185"/>
                  </a:lnTo>
                  <a:lnTo>
                    <a:pt x="344" y="180"/>
                  </a:lnTo>
                  <a:lnTo>
                    <a:pt x="341" y="178"/>
                  </a:lnTo>
                  <a:moveTo>
                    <a:pt x="370" y="161"/>
                  </a:moveTo>
                  <a:lnTo>
                    <a:pt x="353" y="171"/>
                  </a:lnTo>
                  <a:lnTo>
                    <a:pt x="348" y="173"/>
                  </a:lnTo>
                  <a:lnTo>
                    <a:pt x="346" y="175"/>
                  </a:lnTo>
                  <a:lnTo>
                    <a:pt x="346" y="178"/>
                  </a:lnTo>
                  <a:lnTo>
                    <a:pt x="358" y="173"/>
                  </a:lnTo>
                  <a:lnTo>
                    <a:pt x="358" y="171"/>
                  </a:lnTo>
                  <a:lnTo>
                    <a:pt x="370" y="166"/>
                  </a:lnTo>
                  <a:lnTo>
                    <a:pt x="370" y="161"/>
                  </a:lnTo>
                  <a:moveTo>
                    <a:pt x="71" y="152"/>
                  </a:moveTo>
                  <a:lnTo>
                    <a:pt x="78" y="166"/>
                  </a:lnTo>
                  <a:lnTo>
                    <a:pt x="83" y="171"/>
                  </a:lnTo>
                  <a:lnTo>
                    <a:pt x="90" y="182"/>
                  </a:lnTo>
                  <a:lnTo>
                    <a:pt x="90" y="185"/>
                  </a:lnTo>
                  <a:lnTo>
                    <a:pt x="95" y="182"/>
                  </a:lnTo>
                  <a:lnTo>
                    <a:pt x="88" y="171"/>
                  </a:lnTo>
                  <a:lnTo>
                    <a:pt x="86" y="166"/>
                  </a:lnTo>
                  <a:lnTo>
                    <a:pt x="76" y="152"/>
                  </a:lnTo>
                  <a:lnTo>
                    <a:pt x="71" y="152"/>
                  </a:lnTo>
                  <a:moveTo>
                    <a:pt x="405" y="137"/>
                  </a:moveTo>
                  <a:lnTo>
                    <a:pt x="372" y="159"/>
                  </a:lnTo>
                  <a:lnTo>
                    <a:pt x="372" y="163"/>
                  </a:lnTo>
                  <a:lnTo>
                    <a:pt x="403" y="145"/>
                  </a:lnTo>
                  <a:lnTo>
                    <a:pt x="405" y="137"/>
                  </a:lnTo>
                  <a:moveTo>
                    <a:pt x="483" y="88"/>
                  </a:moveTo>
                  <a:lnTo>
                    <a:pt x="469" y="97"/>
                  </a:lnTo>
                  <a:lnTo>
                    <a:pt x="464" y="99"/>
                  </a:lnTo>
                  <a:lnTo>
                    <a:pt x="410" y="135"/>
                  </a:lnTo>
                  <a:lnTo>
                    <a:pt x="407" y="140"/>
                  </a:lnTo>
                  <a:lnTo>
                    <a:pt x="467" y="104"/>
                  </a:lnTo>
                  <a:lnTo>
                    <a:pt x="471" y="102"/>
                  </a:lnTo>
                  <a:lnTo>
                    <a:pt x="483" y="95"/>
                  </a:lnTo>
                  <a:lnTo>
                    <a:pt x="483" y="88"/>
                  </a:lnTo>
                  <a:moveTo>
                    <a:pt x="571" y="33"/>
                  </a:moveTo>
                  <a:lnTo>
                    <a:pt x="540" y="52"/>
                  </a:lnTo>
                  <a:lnTo>
                    <a:pt x="535" y="54"/>
                  </a:lnTo>
                  <a:lnTo>
                    <a:pt x="526" y="61"/>
                  </a:lnTo>
                  <a:lnTo>
                    <a:pt x="521" y="64"/>
                  </a:lnTo>
                  <a:lnTo>
                    <a:pt x="488" y="85"/>
                  </a:lnTo>
                  <a:lnTo>
                    <a:pt x="488" y="90"/>
                  </a:lnTo>
                  <a:lnTo>
                    <a:pt x="523" y="69"/>
                  </a:lnTo>
                  <a:lnTo>
                    <a:pt x="528" y="66"/>
                  </a:lnTo>
                  <a:lnTo>
                    <a:pt x="538" y="59"/>
                  </a:lnTo>
                  <a:lnTo>
                    <a:pt x="542" y="57"/>
                  </a:lnTo>
                  <a:lnTo>
                    <a:pt x="571" y="38"/>
                  </a:lnTo>
                  <a:lnTo>
                    <a:pt x="571" y="33"/>
                  </a:lnTo>
                  <a:moveTo>
                    <a:pt x="192" y="23"/>
                  </a:moveTo>
                  <a:lnTo>
                    <a:pt x="190" y="26"/>
                  </a:lnTo>
                  <a:lnTo>
                    <a:pt x="10" y="35"/>
                  </a:lnTo>
                  <a:lnTo>
                    <a:pt x="7" y="35"/>
                  </a:lnTo>
                  <a:lnTo>
                    <a:pt x="5" y="35"/>
                  </a:lnTo>
                  <a:lnTo>
                    <a:pt x="0" y="35"/>
                  </a:lnTo>
                  <a:lnTo>
                    <a:pt x="3" y="40"/>
                  </a:lnTo>
                  <a:lnTo>
                    <a:pt x="3" y="40"/>
                  </a:lnTo>
                  <a:lnTo>
                    <a:pt x="5" y="42"/>
                  </a:lnTo>
                  <a:lnTo>
                    <a:pt x="5" y="45"/>
                  </a:lnTo>
                  <a:lnTo>
                    <a:pt x="17" y="64"/>
                  </a:lnTo>
                  <a:lnTo>
                    <a:pt x="19" y="66"/>
                  </a:lnTo>
                  <a:lnTo>
                    <a:pt x="45" y="109"/>
                  </a:lnTo>
                  <a:lnTo>
                    <a:pt x="48" y="114"/>
                  </a:lnTo>
                  <a:lnTo>
                    <a:pt x="55" y="123"/>
                  </a:lnTo>
                  <a:lnTo>
                    <a:pt x="57" y="128"/>
                  </a:lnTo>
                  <a:lnTo>
                    <a:pt x="69" y="147"/>
                  </a:lnTo>
                  <a:lnTo>
                    <a:pt x="74" y="147"/>
                  </a:lnTo>
                  <a:lnTo>
                    <a:pt x="59" y="126"/>
                  </a:lnTo>
                  <a:lnTo>
                    <a:pt x="57" y="121"/>
                  </a:lnTo>
                  <a:lnTo>
                    <a:pt x="52" y="114"/>
                  </a:lnTo>
                  <a:lnTo>
                    <a:pt x="50" y="109"/>
                  </a:lnTo>
                  <a:lnTo>
                    <a:pt x="24" y="66"/>
                  </a:lnTo>
                  <a:lnTo>
                    <a:pt x="22" y="61"/>
                  </a:lnTo>
                  <a:lnTo>
                    <a:pt x="10" y="45"/>
                  </a:lnTo>
                  <a:lnTo>
                    <a:pt x="7" y="40"/>
                  </a:lnTo>
                  <a:lnTo>
                    <a:pt x="7" y="40"/>
                  </a:lnTo>
                  <a:lnTo>
                    <a:pt x="187" y="28"/>
                  </a:lnTo>
                  <a:lnTo>
                    <a:pt x="192" y="28"/>
                  </a:lnTo>
                  <a:lnTo>
                    <a:pt x="192" y="23"/>
                  </a:lnTo>
                  <a:moveTo>
                    <a:pt x="301" y="19"/>
                  </a:moveTo>
                  <a:lnTo>
                    <a:pt x="235" y="21"/>
                  </a:lnTo>
                  <a:lnTo>
                    <a:pt x="232" y="23"/>
                  </a:lnTo>
                  <a:lnTo>
                    <a:pt x="228" y="23"/>
                  </a:lnTo>
                  <a:lnTo>
                    <a:pt x="197" y="23"/>
                  </a:lnTo>
                  <a:lnTo>
                    <a:pt x="197" y="28"/>
                  </a:lnTo>
                  <a:lnTo>
                    <a:pt x="228" y="26"/>
                  </a:lnTo>
                  <a:lnTo>
                    <a:pt x="228" y="26"/>
                  </a:lnTo>
                  <a:lnTo>
                    <a:pt x="232" y="26"/>
                  </a:lnTo>
                  <a:lnTo>
                    <a:pt x="232" y="26"/>
                  </a:lnTo>
                  <a:lnTo>
                    <a:pt x="294" y="23"/>
                  </a:lnTo>
                  <a:lnTo>
                    <a:pt x="301" y="19"/>
                  </a:lnTo>
                  <a:moveTo>
                    <a:pt x="313" y="19"/>
                  </a:moveTo>
                  <a:lnTo>
                    <a:pt x="308" y="19"/>
                  </a:lnTo>
                  <a:lnTo>
                    <a:pt x="301" y="23"/>
                  </a:lnTo>
                  <a:lnTo>
                    <a:pt x="306" y="21"/>
                  </a:lnTo>
                  <a:lnTo>
                    <a:pt x="313" y="19"/>
                  </a:lnTo>
                  <a:moveTo>
                    <a:pt x="429" y="12"/>
                  </a:moveTo>
                  <a:lnTo>
                    <a:pt x="417" y="12"/>
                  </a:lnTo>
                  <a:lnTo>
                    <a:pt x="360" y="14"/>
                  </a:lnTo>
                  <a:lnTo>
                    <a:pt x="348" y="16"/>
                  </a:lnTo>
                  <a:lnTo>
                    <a:pt x="341" y="16"/>
                  </a:lnTo>
                  <a:lnTo>
                    <a:pt x="320" y="16"/>
                  </a:lnTo>
                  <a:lnTo>
                    <a:pt x="313" y="21"/>
                  </a:lnTo>
                  <a:lnTo>
                    <a:pt x="362" y="19"/>
                  </a:lnTo>
                  <a:lnTo>
                    <a:pt x="415" y="16"/>
                  </a:lnTo>
                  <a:lnTo>
                    <a:pt x="419" y="16"/>
                  </a:lnTo>
                  <a:lnTo>
                    <a:pt x="429" y="16"/>
                  </a:lnTo>
                  <a:lnTo>
                    <a:pt x="429" y="12"/>
                  </a:lnTo>
                  <a:moveTo>
                    <a:pt x="502" y="7"/>
                  </a:moveTo>
                  <a:lnTo>
                    <a:pt x="493" y="7"/>
                  </a:lnTo>
                  <a:lnTo>
                    <a:pt x="488" y="7"/>
                  </a:lnTo>
                  <a:lnTo>
                    <a:pt x="433" y="12"/>
                  </a:lnTo>
                  <a:lnTo>
                    <a:pt x="433" y="14"/>
                  </a:lnTo>
                  <a:lnTo>
                    <a:pt x="490" y="12"/>
                  </a:lnTo>
                  <a:lnTo>
                    <a:pt x="495" y="12"/>
                  </a:lnTo>
                  <a:lnTo>
                    <a:pt x="500" y="12"/>
                  </a:lnTo>
                  <a:lnTo>
                    <a:pt x="502" y="7"/>
                  </a:lnTo>
                  <a:moveTo>
                    <a:pt x="568" y="4"/>
                  </a:moveTo>
                  <a:lnTo>
                    <a:pt x="561" y="7"/>
                  </a:lnTo>
                  <a:lnTo>
                    <a:pt x="568" y="7"/>
                  </a:lnTo>
                  <a:lnTo>
                    <a:pt x="568" y="4"/>
                  </a:lnTo>
                  <a:moveTo>
                    <a:pt x="561" y="2"/>
                  </a:moveTo>
                  <a:lnTo>
                    <a:pt x="512" y="7"/>
                  </a:lnTo>
                  <a:lnTo>
                    <a:pt x="507" y="7"/>
                  </a:lnTo>
                  <a:lnTo>
                    <a:pt x="507" y="7"/>
                  </a:lnTo>
                  <a:lnTo>
                    <a:pt x="504" y="12"/>
                  </a:lnTo>
                  <a:lnTo>
                    <a:pt x="509" y="12"/>
                  </a:lnTo>
                  <a:lnTo>
                    <a:pt x="514" y="9"/>
                  </a:lnTo>
                  <a:lnTo>
                    <a:pt x="552" y="7"/>
                  </a:lnTo>
                  <a:lnTo>
                    <a:pt x="561" y="2"/>
                  </a:lnTo>
                  <a:moveTo>
                    <a:pt x="618" y="4"/>
                  </a:moveTo>
                  <a:lnTo>
                    <a:pt x="618" y="4"/>
                  </a:lnTo>
                  <a:lnTo>
                    <a:pt x="618" y="4"/>
                  </a:lnTo>
                  <a:moveTo>
                    <a:pt x="635" y="0"/>
                  </a:moveTo>
                  <a:lnTo>
                    <a:pt x="628" y="0"/>
                  </a:lnTo>
                  <a:lnTo>
                    <a:pt x="620" y="0"/>
                  </a:lnTo>
                  <a:lnTo>
                    <a:pt x="618" y="0"/>
                  </a:lnTo>
                  <a:lnTo>
                    <a:pt x="573" y="2"/>
                  </a:lnTo>
                  <a:lnTo>
                    <a:pt x="573" y="7"/>
                  </a:lnTo>
                  <a:lnTo>
                    <a:pt x="616" y="4"/>
                  </a:lnTo>
                  <a:lnTo>
                    <a:pt x="618" y="4"/>
                  </a:lnTo>
                  <a:lnTo>
                    <a:pt x="613" y="7"/>
                  </a:lnTo>
                  <a:lnTo>
                    <a:pt x="575" y="31"/>
                  </a:lnTo>
                  <a:lnTo>
                    <a:pt x="575" y="35"/>
                  </a:lnTo>
                  <a:lnTo>
                    <a:pt x="594" y="23"/>
                  </a:lnTo>
                  <a:lnTo>
                    <a:pt x="616" y="9"/>
                  </a:lnTo>
                  <a:lnTo>
                    <a:pt x="620" y="7"/>
                  </a:lnTo>
                  <a:lnTo>
                    <a:pt x="635"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5" name="Freeform 25">
              <a:extLst>
                <a:ext uri="{FF2B5EF4-FFF2-40B4-BE49-F238E27FC236}">
                  <a16:creationId xmlns:a16="http://schemas.microsoft.com/office/drawing/2014/main" id="{D469B753-92DA-4D0A-AF15-FA1FE51EE55C}"/>
                </a:ext>
              </a:extLst>
            </p:cNvPr>
            <p:cNvSpPr>
              <a:spLocks noEditPoints="1"/>
            </p:cNvSpPr>
            <p:nvPr/>
          </p:nvSpPr>
          <p:spPr bwMode="auto">
            <a:xfrm>
              <a:off x="7012331" y="3036660"/>
              <a:ext cx="819963" cy="746986"/>
            </a:xfrm>
            <a:custGeom>
              <a:avLst/>
              <a:gdLst>
                <a:gd name="T0" fmla="*/ 203 w 476"/>
                <a:gd name="T1" fmla="*/ 434 h 477"/>
                <a:gd name="T2" fmla="*/ 305 w 476"/>
                <a:gd name="T3" fmla="*/ 372 h 477"/>
                <a:gd name="T4" fmla="*/ 265 w 476"/>
                <a:gd name="T5" fmla="*/ 470 h 477"/>
                <a:gd name="T6" fmla="*/ 263 w 476"/>
                <a:gd name="T7" fmla="*/ 472 h 477"/>
                <a:gd name="T8" fmla="*/ 308 w 476"/>
                <a:gd name="T9" fmla="*/ 379 h 477"/>
                <a:gd name="T10" fmla="*/ 315 w 476"/>
                <a:gd name="T11" fmla="*/ 353 h 477"/>
                <a:gd name="T12" fmla="*/ 319 w 476"/>
                <a:gd name="T13" fmla="*/ 353 h 477"/>
                <a:gd name="T14" fmla="*/ 68 w 476"/>
                <a:gd name="T15" fmla="*/ 344 h 477"/>
                <a:gd name="T16" fmla="*/ 123 w 476"/>
                <a:gd name="T17" fmla="*/ 379 h 477"/>
                <a:gd name="T18" fmla="*/ 149 w 476"/>
                <a:gd name="T19" fmla="*/ 391 h 477"/>
                <a:gd name="T20" fmla="*/ 99 w 476"/>
                <a:gd name="T21" fmla="*/ 360 h 477"/>
                <a:gd name="T22" fmla="*/ 341 w 476"/>
                <a:gd name="T23" fmla="*/ 306 h 477"/>
                <a:gd name="T24" fmla="*/ 329 w 476"/>
                <a:gd name="T25" fmla="*/ 325 h 477"/>
                <a:gd name="T26" fmla="*/ 317 w 476"/>
                <a:gd name="T27" fmla="*/ 349 h 477"/>
                <a:gd name="T28" fmla="*/ 324 w 476"/>
                <a:gd name="T29" fmla="*/ 341 h 477"/>
                <a:gd name="T30" fmla="*/ 341 w 476"/>
                <a:gd name="T31" fmla="*/ 306 h 477"/>
                <a:gd name="T32" fmla="*/ 45 w 476"/>
                <a:gd name="T33" fmla="*/ 270 h 477"/>
                <a:gd name="T34" fmla="*/ 12 w 476"/>
                <a:gd name="T35" fmla="*/ 289 h 477"/>
                <a:gd name="T36" fmla="*/ 0 w 476"/>
                <a:gd name="T37" fmla="*/ 296 h 477"/>
                <a:gd name="T38" fmla="*/ 33 w 476"/>
                <a:gd name="T39" fmla="*/ 320 h 477"/>
                <a:gd name="T40" fmla="*/ 35 w 476"/>
                <a:gd name="T41" fmla="*/ 318 h 477"/>
                <a:gd name="T42" fmla="*/ 14 w 476"/>
                <a:gd name="T43" fmla="*/ 294 h 477"/>
                <a:gd name="T44" fmla="*/ 31 w 476"/>
                <a:gd name="T45" fmla="*/ 284 h 477"/>
                <a:gd name="T46" fmla="*/ 61 w 476"/>
                <a:gd name="T47" fmla="*/ 265 h 477"/>
                <a:gd name="T48" fmla="*/ 338 w 476"/>
                <a:gd name="T49" fmla="*/ 299 h 477"/>
                <a:gd name="T50" fmla="*/ 357 w 476"/>
                <a:gd name="T51" fmla="*/ 256 h 477"/>
                <a:gd name="T52" fmla="*/ 80 w 476"/>
                <a:gd name="T53" fmla="*/ 249 h 477"/>
                <a:gd name="T54" fmla="*/ 59 w 476"/>
                <a:gd name="T55" fmla="*/ 261 h 477"/>
                <a:gd name="T56" fmla="*/ 78 w 476"/>
                <a:gd name="T57" fmla="*/ 254 h 477"/>
                <a:gd name="T58" fmla="*/ 109 w 476"/>
                <a:gd name="T59" fmla="*/ 235 h 477"/>
                <a:gd name="T60" fmla="*/ 111 w 476"/>
                <a:gd name="T61" fmla="*/ 228 h 477"/>
                <a:gd name="T62" fmla="*/ 139 w 476"/>
                <a:gd name="T63" fmla="*/ 209 h 477"/>
                <a:gd name="T64" fmla="*/ 144 w 476"/>
                <a:gd name="T65" fmla="*/ 211 h 477"/>
                <a:gd name="T66" fmla="*/ 270 w 476"/>
                <a:gd name="T67" fmla="*/ 128 h 477"/>
                <a:gd name="T68" fmla="*/ 194 w 476"/>
                <a:gd name="T69" fmla="*/ 175 h 477"/>
                <a:gd name="T70" fmla="*/ 232 w 476"/>
                <a:gd name="T71" fmla="*/ 156 h 477"/>
                <a:gd name="T72" fmla="*/ 433 w 476"/>
                <a:gd name="T73" fmla="*/ 85 h 477"/>
                <a:gd name="T74" fmla="*/ 362 w 476"/>
                <a:gd name="T75" fmla="*/ 244 h 477"/>
                <a:gd name="T76" fmla="*/ 362 w 476"/>
                <a:gd name="T77" fmla="*/ 254 h 477"/>
                <a:gd name="T78" fmla="*/ 374 w 476"/>
                <a:gd name="T79" fmla="*/ 230 h 477"/>
                <a:gd name="T80" fmla="*/ 345 w 476"/>
                <a:gd name="T81" fmla="*/ 83 h 477"/>
                <a:gd name="T82" fmla="*/ 300 w 476"/>
                <a:gd name="T83" fmla="*/ 109 h 477"/>
                <a:gd name="T84" fmla="*/ 281 w 476"/>
                <a:gd name="T85" fmla="*/ 121 h 477"/>
                <a:gd name="T86" fmla="*/ 284 w 476"/>
                <a:gd name="T87" fmla="*/ 125 h 477"/>
                <a:gd name="T88" fmla="*/ 303 w 476"/>
                <a:gd name="T89" fmla="*/ 114 h 477"/>
                <a:gd name="T90" fmla="*/ 345 w 476"/>
                <a:gd name="T91" fmla="*/ 83 h 477"/>
                <a:gd name="T92" fmla="*/ 350 w 476"/>
                <a:gd name="T93" fmla="*/ 85 h 477"/>
                <a:gd name="T94" fmla="*/ 466 w 476"/>
                <a:gd name="T95" fmla="*/ 11 h 477"/>
                <a:gd name="T96" fmla="*/ 476 w 476"/>
                <a:gd name="T97" fmla="*/ 0 h 477"/>
                <a:gd name="T98" fmla="*/ 405 w 476"/>
                <a:gd name="T99" fmla="*/ 49 h 477"/>
                <a:gd name="T100" fmla="*/ 454 w 476"/>
                <a:gd name="T101" fmla="*/ 38 h 477"/>
                <a:gd name="T102" fmla="*/ 461 w 476"/>
                <a:gd name="T103" fmla="*/ 30 h 477"/>
                <a:gd name="T104" fmla="*/ 476 w 476"/>
                <a:gd name="T105" fmla="*/ 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6" h="477">
                  <a:moveTo>
                    <a:pt x="151" y="394"/>
                  </a:moveTo>
                  <a:lnTo>
                    <a:pt x="151" y="398"/>
                  </a:lnTo>
                  <a:lnTo>
                    <a:pt x="203" y="434"/>
                  </a:lnTo>
                  <a:lnTo>
                    <a:pt x="203" y="429"/>
                  </a:lnTo>
                  <a:lnTo>
                    <a:pt x="151" y="394"/>
                  </a:lnTo>
                  <a:close/>
                  <a:moveTo>
                    <a:pt x="305" y="372"/>
                  </a:moveTo>
                  <a:lnTo>
                    <a:pt x="305" y="375"/>
                  </a:lnTo>
                  <a:lnTo>
                    <a:pt x="303" y="379"/>
                  </a:lnTo>
                  <a:lnTo>
                    <a:pt x="265" y="470"/>
                  </a:lnTo>
                  <a:lnTo>
                    <a:pt x="208" y="432"/>
                  </a:lnTo>
                  <a:lnTo>
                    <a:pt x="206" y="436"/>
                  </a:lnTo>
                  <a:lnTo>
                    <a:pt x="263" y="472"/>
                  </a:lnTo>
                  <a:lnTo>
                    <a:pt x="265" y="477"/>
                  </a:lnTo>
                  <a:lnTo>
                    <a:pt x="267" y="472"/>
                  </a:lnTo>
                  <a:lnTo>
                    <a:pt x="308" y="379"/>
                  </a:lnTo>
                  <a:lnTo>
                    <a:pt x="310" y="377"/>
                  </a:lnTo>
                  <a:lnTo>
                    <a:pt x="305" y="372"/>
                  </a:lnTo>
                  <a:close/>
                  <a:moveTo>
                    <a:pt x="315" y="353"/>
                  </a:moveTo>
                  <a:lnTo>
                    <a:pt x="308" y="370"/>
                  </a:lnTo>
                  <a:lnTo>
                    <a:pt x="312" y="372"/>
                  </a:lnTo>
                  <a:lnTo>
                    <a:pt x="319" y="353"/>
                  </a:lnTo>
                  <a:lnTo>
                    <a:pt x="315" y="353"/>
                  </a:lnTo>
                  <a:close/>
                  <a:moveTo>
                    <a:pt x="73" y="341"/>
                  </a:moveTo>
                  <a:lnTo>
                    <a:pt x="68" y="344"/>
                  </a:lnTo>
                  <a:lnTo>
                    <a:pt x="94" y="360"/>
                  </a:lnTo>
                  <a:lnTo>
                    <a:pt x="97" y="363"/>
                  </a:lnTo>
                  <a:lnTo>
                    <a:pt x="123" y="379"/>
                  </a:lnTo>
                  <a:lnTo>
                    <a:pt x="128" y="384"/>
                  </a:lnTo>
                  <a:lnTo>
                    <a:pt x="147" y="396"/>
                  </a:lnTo>
                  <a:lnTo>
                    <a:pt x="149" y="391"/>
                  </a:lnTo>
                  <a:lnTo>
                    <a:pt x="135" y="384"/>
                  </a:lnTo>
                  <a:lnTo>
                    <a:pt x="130" y="379"/>
                  </a:lnTo>
                  <a:lnTo>
                    <a:pt x="99" y="360"/>
                  </a:lnTo>
                  <a:lnTo>
                    <a:pt x="97" y="358"/>
                  </a:lnTo>
                  <a:lnTo>
                    <a:pt x="73" y="341"/>
                  </a:lnTo>
                  <a:close/>
                  <a:moveTo>
                    <a:pt x="341" y="306"/>
                  </a:moveTo>
                  <a:lnTo>
                    <a:pt x="336" y="306"/>
                  </a:lnTo>
                  <a:lnTo>
                    <a:pt x="329" y="320"/>
                  </a:lnTo>
                  <a:lnTo>
                    <a:pt x="329" y="325"/>
                  </a:lnTo>
                  <a:lnTo>
                    <a:pt x="319" y="341"/>
                  </a:lnTo>
                  <a:lnTo>
                    <a:pt x="319" y="346"/>
                  </a:lnTo>
                  <a:lnTo>
                    <a:pt x="317" y="349"/>
                  </a:lnTo>
                  <a:lnTo>
                    <a:pt x="322" y="351"/>
                  </a:lnTo>
                  <a:lnTo>
                    <a:pt x="322" y="346"/>
                  </a:lnTo>
                  <a:lnTo>
                    <a:pt x="324" y="341"/>
                  </a:lnTo>
                  <a:lnTo>
                    <a:pt x="331" y="327"/>
                  </a:lnTo>
                  <a:lnTo>
                    <a:pt x="334" y="322"/>
                  </a:lnTo>
                  <a:lnTo>
                    <a:pt x="341" y="306"/>
                  </a:lnTo>
                  <a:close/>
                  <a:moveTo>
                    <a:pt x="54" y="263"/>
                  </a:moveTo>
                  <a:lnTo>
                    <a:pt x="50" y="268"/>
                  </a:lnTo>
                  <a:lnTo>
                    <a:pt x="45" y="270"/>
                  </a:lnTo>
                  <a:lnTo>
                    <a:pt x="26" y="282"/>
                  </a:lnTo>
                  <a:lnTo>
                    <a:pt x="19" y="284"/>
                  </a:lnTo>
                  <a:lnTo>
                    <a:pt x="12" y="289"/>
                  </a:lnTo>
                  <a:lnTo>
                    <a:pt x="7" y="294"/>
                  </a:lnTo>
                  <a:lnTo>
                    <a:pt x="7" y="294"/>
                  </a:lnTo>
                  <a:lnTo>
                    <a:pt x="0" y="296"/>
                  </a:lnTo>
                  <a:lnTo>
                    <a:pt x="7" y="301"/>
                  </a:lnTo>
                  <a:lnTo>
                    <a:pt x="28" y="315"/>
                  </a:lnTo>
                  <a:lnTo>
                    <a:pt x="33" y="320"/>
                  </a:lnTo>
                  <a:lnTo>
                    <a:pt x="64" y="339"/>
                  </a:lnTo>
                  <a:lnTo>
                    <a:pt x="68" y="339"/>
                  </a:lnTo>
                  <a:lnTo>
                    <a:pt x="35" y="318"/>
                  </a:lnTo>
                  <a:lnTo>
                    <a:pt x="33" y="313"/>
                  </a:lnTo>
                  <a:lnTo>
                    <a:pt x="9" y="299"/>
                  </a:lnTo>
                  <a:lnTo>
                    <a:pt x="14" y="294"/>
                  </a:lnTo>
                  <a:lnTo>
                    <a:pt x="19" y="292"/>
                  </a:lnTo>
                  <a:lnTo>
                    <a:pt x="26" y="287"/>
                  </a:lnTo>
                  <a:lnTo>
                    <a:pt x="31" y="284"/>
                  </a:lnTo>
                  <a:lnTo>
                    <a:pt x="47" y="273"/>
                  </a:lnTo>
                  <a:lnTo>
                    <a:pt x="52" y="270"/>
                  </a:lnTo>
                  <a:lnTo>
                    <a:pt x="61" y="265"/>
                  </a:lnTo>
                  <a:lnTo>
                    <a:pt x="54" y="263"/>
                  </a:lnTo>
                  <a:close/>
                  <a:moveTo>
                    <a:pt x="357" y="256"/>
                  </a:moveTo>
                  <a:lnTo>
                    <a:pt x="338" y="299"/>
                  </a:lnTo>
                  <a:lnTo>
                    <a:pt x="343" y="301"/>
                  </a:lnTo>
                  <a:lnTo>
                    <a:pt x="360" y="263"/>
                  </a:lnTo>
                  <a:lnTo>
                    <a:pt x="357" y="256"/>
                  </a:lnTo>
                  <a:close/>
                  <a:moveTo>
                    <a:pt x="109" y="230"/>
                  </a:moveTo>
                  <a:lnTo>
                    <a:pt x="85" y="244"/>
                  </a:lnTo>
                  <a:lnTo>
                    <a:pt x="80" y="249"/>
                  </a:lnTo>
                  <a:lnTo>
                    <a:pt x="68" y="254"/>
                  </a:lnTo>
                  <a:lnTo>
                    <a:pt x="61" y="258"/>
                  </a:lnTo>
                  <a:lnTo>
                    <a:pt x="59" y="261"/>
                  </a:lnTo>
                  <a:lnTo>
                    <a:pt x="66" y="261"/>
                  </a:lnTo>
                  <a:lnTo>
                    <a:pt x="71" y="258"/>
                  </a:lnTo>
                  <a:lnTo>
                    <a:pt x="78" y="254"/>
                  </a:lnTo>
                  <a:lnTo>
                    <a:pt x="85" y="249"/>
                  </a:lnTo>
                  <a:lnTo>
                    <a:pt x="92" y="246"/>
                  </a:lnTo>
                  <a:lnTo>
                    <a:pt x="109" y="235"/>
                  </a:lnTo>
                  <a:lnTo>
                    <a:pt x="109" y="230"/>
                  </a:lnTo>
                  <a:close/>
                  <a:moveTo>
                    <a:pt x="139" y="209"/>
                  </a:moveTo>
                  <a:lnTo>
                    <a:pt x="111" y="228"/>
                  </a:lnTo>
                  <a:lnTo>
                    <a:pt x="113" y="232"/>
                  </a:lnTo>
                  <a:lnTo>
                    <a:pt x="142" y="213"/>
                  </a:lnTo>
                  <a:lnTo>
                    <a:pt x="139" y="209"/>
                  </a:lnTo>
                  <a:close/>
                  <a:moveTo>
                    <a:pt x="189" y="180"/>
                  </a:moveTo>
                  <a:lnTo>
                    <a:pt x="144" y="206"/>
                  </a:lnTo>
                  <a:lnTo>
                    <a:pt x="144" y="211"/>
                  </a:lnTo>
                  <a:lnTo>
                    <a:pt x="189" y="185"/>
                  </a:lnTo>
                  <a:lnTo>
                    <a:pt x="189" y="180"/>
                  </a:lnTo>
                  <a:close/>
                  <a:moveTo>
                    <a:pt x="270" y="128"/>
                  </a:moveTo>
                  <a:lnTo>
                    <a:pt x="229" y="154"/>
                  </a:lnTo>
                  <a:lnTo>
                    <a:pt x="227" y="156"/>
                  </a:lnTo>
                  <a:lnTo>
                    <a:pt x="194" y="175"/>
                  </a:lnTo>
                  <a:lnTo>
                    <a:pt x="194" y="182"/>
                  </a:lnTo>
                  <a:lnTo>
                    <a:pt x="229" y="159"/>
                  </a:lnTo>
                  <a:lnTo>
                    <a:pt x="232" y="156"/>
                  </a:lnTo>
                  <a:lnTo>
                    <a:pt x="267" y="135"/>
                  </a:lnTo>
                  <a:lnTo>
                    <a:pt x="270" y="128"/>
                  </a:lnTo>
                  <a:close/>
                  <a:moveTo>
                    <a:pt x="433" y="85"/>
                  </a:moveTo>
                  <a:lnTo>
                    <a:pt x="371" y="225"/>
                  </a:lnTo>
                  <a:lnTo>
                    <a:pt x="369" y="230"/>
                  </a:lnTo>
                  <a:lnTo>
                    <a:pt x="362" y="244"/>
                  </a:lnTo>
                  <a:lnTo>
                    <a:pt x="362" y="246"/>
                  </a:lnTo>
                  <a:lnTo>
                    <a:pt x="362" y="256"/>
                  </a:lnTo>
                  <a:lnTo>
                    <a:pt x="362" y="254"/>
                  </a:lnTo>
                  <a:lnTo>
                    <a:pt x="364" y="249"/>
                  </a:lnTo>
                  <a:lnTo>
                    <a:pt x="371" y="235"/>
                  </a:lnTo>
                  <a:lnTo>
                    <a:pt x="374" y="230"/>
                  </a:lnTo>
                  <a:lnTo>
                    <a:pt x="435" y="90"/>
                  </a:lnTo>
                  <a:lnTo>
                    <a:pt x="433" y="85"/>
                  </a:lnTo>
                  <a:close/>
                  <a:moveTo>
                    <a:pt x="345" y="83"/>
                  </a:moveTo>
                  <a:lnTo>
                    <a:pt x="338" y="85"/>
                  </a:lnTo>
                  <a:lnTo>
                    <a:pt x="329" y="90"/>
                  </a:lnTo>
                  <a:lnTo>
                    <a:pt x="300" y="109"/>
                  </a:lnTo>
                  <a:lnTo>
                    <a:pt x="298" y="111"/>
                  </a:lnTo>
                  <a:lnTo>
                    <a:pt x="286" y="118"/>
                  </a:lnTo>
                  <a:lnTo>
                    <a:pt x="281" y="121"/>
                  </a:lnTo>
                  <a:lnTo>
                    <a:pt x="274" y="125"/>
                  </a:lnTo>
                  <a:lnTo>
                    <a:pt x="274" y="130"/>
                  </a:lnTo>
                  <a:lnTo>
                    <a:pt x="284" y="125"/>
                  </a:lnTo>
                  <a:lnTo>
                    <a:pt x="289" y="123"/>
                  </a:lnTo>
                  <a:lnTo>
                    <a:pt x="300" y="116"/>
                  </a:lnTo>
                  <a:lnTo>
                    <a:pt x="303" y="114"/>
                  </a:lnTo>
                  <a:lnTo>
                    <a:pt x="338" y="90"/>
                  </a:lnTo>
                  <a:lnTo>
                    <a:pt x="345" y="87"/>
                  </a:lnTo>
                  <a:lnTo>
                    <a:pt x="345" y="83"/>
                  </a:lnTo>
                  <a:close/>
                  <a:moveTo>
                    <a:pt x="397" y="49"/>
                  </a:moveTo>
                  <a:lnTo>
                    <a:pt x="348" y="78"/>
                  </a:lnTo>
                  <a:lnTo>
                    <a:pt x="350" y="85"/>
                  </a:lnTo>
                  <a:lnTo>
                    <a:pt x="400" y="52"/>
                  </a:lnTo>
                  <a:lnTo>
                    <a:pt x="397" y="49"/>
                  </a:lnTo>
                  <a:close/>
                  <a:moveTo>
                    <a:pt x="466" y="11"/>
                  </a:moveTo>
                  <a:lnTo>
                    <a:pt x="466" y="11"/>
                  </a:lnTo>
                  <a:lnTo>
                    <a:pt x="466" y="11"/>
                  </a:lnTo>
                  <a:close/>
                  <a:moveTo>
                    <a:pt x="476" y="0"/>
                  </a:moveTo>
                  <a:lnTo>
                    <a:pt x="464" y="7"/>
                  </a:lnTo>
                  <a:lnTo>
                    <a:pt x="400" y="47"/>
                  </a:lnTo>
                  <a:lnTo>
                    <a:pt x="405" y="49"/>
                  </a:lnTo>
                  <a:lnTo>
                    <a:pt x="466" y="11"/>
                  </a:lnTo>
                  <a:lnTo>
                    <a:pt x="457" y="28"/>
                  </a:lnTo>
                  <a:lnTo>
                    <a:pt x="454" y="38"/>
                  </a:lnTo>
                  <a:lnTo>
                    <a:pt x="435" y="80"/>
                  </a:lnTo>
                  <a:lnTo>
                    <a:pt x="438" y="85"/>
                  </a:lnTo>
                  <a:lnTo>
                    <a:pt x="461" y="30"/>
                  </a:lnTo>
                  <a:lnTo>
                    <a:pt x="466" y="21"/>
                  </a:lnTo>
                  <a:lnTo>
                    <a:pt x="468" y="14"/>
                  </a:lnTo>
                  <a:lnTo>
                    <a:pt x="476"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6" name="Freeform 26">
              <a:extLst>
                <a:ext uri="{FF2B5EF4-FFF2-40B4-BE49-F238E27FC236}">
                  <a16:creationId xmlns:a16="http://schemas.microsoft.com/office/drawing/2014/main" id="{85701DCD-10B2-4530-8A75-8673037C09E4}"/>
                </a:ext>
              </a:extLst>
            </p:cNvPr>
            <p:cNvSpPr>
              <a:spLocks noEditPoints="1"/>
            </p:cNvSpPr>
            <p:nvPr/>
          </p:nvSpPr>
          <p:spPr bwMode="auto">
            <a:xfrm>
              <a:off x="7012331" y="3036660"/>
              <a:ext cx="819963" cy="746986"/>
            </a:xfrm>
            <a:custGeom>
              <a:avLst/>
              <a:gdLst>
                <a:gd name="T0" fmla="*/ 203 w 476"/>
                <a:gd name="T1" fmla="*/ 434 h 477"/>
                <a:gd name="T2" fmla="*/ 305 w 476"/>
                <a:gd name="T3" fmla="*/ 372 h 477"/>
                <a:gd name="T4" fmla="*/ 265 w 476"/>
                <a:gd name="T5" fmla="*/ 470 h 477"/>
                <a:gd name="T6" fmla="*/ 263 w 476"/>
                <a:gd name="T7" fmla="*/ 472 h 477"/>
                <a:gd name="T8" fmla="*/ 308 w 476"/>
                <a:gd name="T9" fmla="*/ 379 h 477"/>
                <a:gd name="T10" fmla="*/ 315 w 476"/>
                <a:gd name="T11" fmla="*/ 353 h 477"/>
                <a:gd name="T12" fmla="*/ 319 w 476"/>
                <a:gd name="T13" fmla="*/ 353 h 477"/>
                <a:gd name="T14" fmla="*/ 68 w 476"/>
                <a:gd name="T15" fmla="*/ 344 h 477"/>
                <a:gd name="T16" fmla="*/ 123 w 476"/>
                <a:gd name="T17" fmla="*/ 379 h 477"/>
                <a:gd name="T18" fmla="*/ 149 w 476"/>
                <a:gd name="T19" fmla="*/ 391 h 477"/>
                <a:gd name="T20" fmla="*/ 99 w 476"/>
                <a:gd name="T21" fmla="*/ 360 h 477"/>
                <a:gd name="T22" fmla="*/ 341 w 476"/>
                <a:gd name="T23" fmla="*/ 306 h 477"/>
                <a:gd name="T24" fmla="*/ 329 w 476"/>
                <a:gd name="T25" fmla="*/ 325 h 477"/>
                <a:gd name="T26" fmla="*/ 317 w 476"/>
                <a:gd name="T27" fmla="*/ 349 h 477"/>
                <a:gd name="T28" fmla="*/ 324 w 476"/>
                <a:gd name="T29" fmla="*/ 341 h 477"/>
                <a:gd name="T30" fmla="*/ 341 w 476"/>
                <a:gd name="T31" fmla="*/ 306 h 477"/>
                <a:gd name="T32" fmla="*/ 45 w 476"/>
                <a:gd name="T33" fmla="*/ 270 h 477"/>
                <a:gd name="T34" fmla="*/ 12 w 476"/>
                <a:gd name="T35" fmla="*/ 289 h 477"/>
                <a:gd name="T36" fmla="*/ 0 w 476"/>
                <a:gd name="T37" fmla="*/ 296 h 477"/>
                <a:gd name="T38" fmla="*/ 33 w 476"/>
                <a:gd name="T39" fmla="*/ 320 h 477"/>
                <a:gd name="T40" fmla="*/ 35 w 476"/>
                <a:gd name="T41" fmla="*/ 318 h 477"/>
                <a:gd name="T42" fmla="*/ 14 w 476"/>
                <a:gd name="T43" fmla="*/ 294 h 477"/>
                <a:gd name="T44" fmla="*/ 31 w 476"/>
                <a:gd name="T45" fmla="*/ 284 h 477"/>
                <a:gd name="T46" fmla="*/ 61 w 476"/>
                <a:gd name="T47" fmla="*/ 265 h 477"/>
                <a:gd name="T48" fmla="*/ 338 w 476"/>
                <a:gd name="T49" fmla="*/ 299 h 477"/>
                <a:gd name="T50" fmla="*/ 357 w 476"/>
                <a:gd name="T51" fmla="*/ 256 h 477"/>
                <a:gd name="T52" fmla="*/ 80 w 476"/>
                <a:gd name="T53" fmla="*/ 249 h 477"/>
                <a:gd name="T54" fmla="*/ 59 w 476"/>
                <a:gd name="T55" fmla="*/ 261 h 477"/>
                <a:gd name="T56" fmla="*/ 78 w 476"/>
                <a:gd name="T57" fmla="*/ 254 h 477"/>
                <a:gd name="T58" fmla="*/ 109 w 476"/>
                <a:gd name="T59" fmla="*/ 235 h 477"/>
                <a:gd name="T60" fmla="*/ 111 w 476"/>
                <a:gd name="T61" fmla="*/ 228 h 477"/>
                <a:gd name="T62" fmla="*/ 139 w 476"/>
                <a:gd name="T63" fmla="*/ 209 h 477"/>
                <a:gd name="T64" fmla="*/ 144 w 476"/>
                <a:gd name="T65" fmla="*/ 211 h 477"/>
                <a:gd name="T66" fmla="*/ 270 w 476"/>
                <a:gd name="T67" fmla="*/ 128 h 477"/>
                <a:gd name="T68" fmla="*/ 194 w 476"/>
                <a:gd name="T69" fmla="*/ 175 h 477"/>
                <a:gd name="T70" fmla="*/ 232 w 476"/>
                <a:gd name="T71" fmla="*/ 156 h 477"/>
                <a:gd name="T72" fmla="*/ 433 w 476"/>
                <a:gd name="T73" fmla="*/ 85 h 477"/>
                <a:gd name="T74" fmla="*/ 362 w 476"/>
                <a:gd name="T75" fmla="*/ 244 h 477"/>
                <a:gd name="T76" fmla="*/ 362 w 476"/>
                <a:gd name="T77" fmla="*/ 254 h 477"/>
                <a:gd name="T78" fmla="*/ 374 w 476"/>
                <a:gd name="T79" fmla="*/ 230 h 477"/>
                <a:gd name="T80" fmla="*/ 345 w 476"/>
                <a:gd name="T81" fmla="*/ 83 h 477"/>
                <a:gd name="T82" fmla="*/ 300 w 476"/>
                <a:gd name="T83" fmla="*/ 109 h 477"/>
                <a:gd name="T84" fmla="*/ 281 w 476"/>
                <a:gd name="T85" fmla="*/ 121 h 477"/>
                <a:gd name="T86" fmla="*/ 284 w 476"/>
                <a:gd name="T87" fmla="*/ 125 h 477"/>
                <a:gd name="T88" fmla="*/ 303 w 476"/>
                <a:gd name="T89" fmla="*/ 114 h 477"/>
                <a:gd name="T90" fmla="*/ 345 w 476"/>
                <a:gd name="T91" fmla="*/ 83 h 477"/>
                <a:gd name="T92" fmla="*/ 350 w 476"/>
                <a:gd name="T93" fmla="*/ 85 h 477"/>
                <a:gd name="T94" fmla="*/ 466 w 476"/>
                <a:gd name="T95" fmla="*/ 11 h 477"/>
                <a:gd name="T96" fmla="*/ 476 w 476"/>
                <a:gd name="T97" fmla="*/ 0 h 477"/>
                <a:gd name="T98" fmla="*/ 405 w 476"/>
                <a:gd name="T99" fmla="*/ 49 h 477"/>
                <a:gd name="T100" fmla="*/ 454 w 476"/>
                <a:gd name="T101" fmla="*/ 38 h 477"/>
                <a:gd name="T102" fmla="*/ 461 w 476"/>
                <a:gd name="T103" fmla="*/ 30 h 477"/>
                <a:gd name="T104" fmla="*/ 476 w 476"/>
                <a:gd name="T105" fmla="*/ 0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76" h="477">
                  <a:moveTo>
                    <a:pt x="151" y="394"/>
                  </a:moveTo>
                  <a:lnTo>
                    <a:pt x="151" y="398"/>
                  </a:lnTo>
                  <a:lnTo>
                    <a:pt x="203" y="434"/>
                  </a:lnTo>
                  <a:lnTo>
                    <a:pt x="203" y="429"/>
                  </a:lnTo>
                  <a:lnTo>
                    <a:pt x="151" y="394"/>
                  </a:lnTo>
                  <a:moveTo>
                    <a:pt x="305" y="372"/>
                  </a:moveTo>
                  <a:lnTo>
                    <a:pt x="305" y="375"/>
                  </a:lnTo>
                  <a:lnTo>
                    <a:pt x="303" y="379"/>
                  </a:lnTo>
                  <a:lnTo>
                    <a:pt x="265" y="470"/>
                  </a:lnTo>
                  <a:lnTo>
                    <a:pt x="208" y="432"/>
                  </a:lnTo>
                  <a:lnTo>
                    <a:pt x="206" y="436"/>
                  </a:lnTo>
                  <a:lnTo>
                    <a:pt x="263" y="472"/>
                  </a:lnTo>
                  <a:lnTo>
                    <a:pt x="265" y="477"/>
                  </a:lnTo>
                  <a:lnTo>
                    <a:pt x="267" y="472"/>
                  </a:lnTo>
                  <a:lnTo>
                    <a:pt x="308" y="379"/>
                  </a:lnTo>
                  <a:lnTo>
                    <a:pt x="310" y="377"/>
                  </a:lnTo>
                  <a:lnTo>
                    <a:pt x="305" y="372"/>
                  </a:lnTo>
                  <a:moveTo>
                    <a:pt x="315" y="353"/>
                  </a:moveTo>
                  <a:lnTo>
                    <a:pt x="308" y="370"/>
                  </a:lnTo>
                  <a:lnTo>
                    <a:pt x="312" y="372"/>
                  </a:lnTo>
                  <a:lnTo>
                    <a:pt x="319" y="353"/>
                  </a:lnTo>
                  <a:lnTo>
                    <a:pt x="315" y="353"/>
                  </a:lnTo>
                  <a:moveTo>
                    <a:pt x="73" y="341"/>
                  </a:moveTo>
                  <a:lnTo>
                    <a:pt x="68" y="344"/>
                  </a:lnTo>
                  <a:lnTo>
                    <a:pt x="94" y="360"/>
                  </a:lnTo>
                  <a:lnTo>
                    <a:pt x="97" y="363"/>
                  </a:lnTo>
                  <a:lnTo>
                    <a:pt x="123" y="379"/>
                  </a:lnTo>
                  <a:lnTo>
                    <a:pt x="128" y="384"/>
                  </a:lnTo>
                  <a:lnTo>
                    <a:pt x="147" y="396"/>
                  </a:lnTo>
                  <a:lnTo>
                    <a:pt x="149" y="391"/>
                  </a:lnTo>
                  <a:lnTo>
                    <a:pt x="135" y="384"/>
                  </a:lnTo>
                  <a:lnTo>
                    <a:pt x="130" y="379"/>
                  </a:lnTo>
                  <a:lnTo>
                    <a:pt x="99" y="360"/>
                  </a:lnTo>
                  <a:lnTo>
                    <a:pt x="97" y="358"/>
                  </a:lnTo>
                  <a:lnTo>
                    <a:pt x="73" y="341"/>
                  </a:lnTo>
                  <a:moveTo>
                    <a:pt x="341" y="306"/>
                  </a:moveTo>
                  <a:lnTo>
                    <a:pt x="336" y="306"/>
                  </a:lnTo>
                  <a:lnTo>
                    <a:pt x="329" y="320"/>
                  </a:lnTo>
                  <a:lnTo>
                    <a:pt x="329" y="325"/>
                  </a:lnTo>
                  <a:lnTo>
                    <a:pt x="319" y="341"/>
                  </a:lnTo>
                  <a:lnTo>
                    <a:pt x="319" y="346"/>
                  </a:lnTo>
                  <a:lnTo>
                    <a:pt x="317" y="349"/>
                  </a:lnTo>
                  <a:lnTo>
                    <a:pt x="322" y="351"/>
                  </a:lnTo>
                  <a:lnTo>
                    <a:pt x="322" y="346"/>
                  </a:lnTo>
                  <a:lnTo>
                    <a:pt x="324" y="341"/>
                  </a:lnTo>
                  <a:lnTo>
                    <a:pt x="331" y="327"/>
                  </a:lnTo>
                  <a:lnTo>
                    <a:pt x="334" y="322"/>
                  </a:lnTo>
                  <a:lnTo>
                    <a:pt x="341" y="306"/>
                  </a:lnTo>
                  <a:moveTo>
                    <a:pt x="54" y="263"/>
                  </a:moveTo>
                  <a:lnTo>
                    <a:pt x="50" y="268"/>
                  </a:lnTo>
                  <a:lnTo>
                    <a:pt x="45" y="270"/>
                  </a:lnTo>
                  <a:lnTo>
                    <a:pt x="26" y="282"/>
                  </a:lnTo>
                  <a:lnTo>
                    <a:pt x="19" y="284"/>
                  </a:lnTo>
                  <a:lnTo>
                    <a:pt x="12" y="289"/>
                  </a:lnTo>
                  <a:lnTo>
                    <a:pt x="7" y="294"/>
                  </a:lnTo>
                  <a:lnTo>
                    <a:pt x="7" y="294"/>
                  </a:lnTo>
                  <a:lnTo>
                    <a:pt x="0" y="296"/>
                  </a:lnTo>
                  <a:lnTo>
                    <a:pt x="7" y="301"/>
                  </a:lnTo>
                  <a:lnTo>
                    <a:pt x="28" y="315"/>
                  </a:lnTo>
                  <a:lnTo>
                    <a:pt x="33" y="320"/>
                  </a:lnTo>
                  <a:lnTo>
                    <a:pt x="64" y="339"/>
                  </a:lnTo>
                  <a:lnTo>
                    <a:pt x="68" y="339"/>
                  </a:lnTo>
                  <a:lnTo>
                    <a:pt x="35" y="318"/>
                  </a:lnTo>
                  <a:lnTo>
                    <a:pt x="33" y="313"/>
                  </a:lnTo>
                  <a:lnTo>
                    <a:pt x="9" y="299"/>
                  </a:lnTo>
                  <a:lnTo>
                    <a:pt x="14" y="294"/>
                  </a:lnTo>
                  <a:lnTo>
                    <a:pt x="19" y="292"/>
                  </a:lnTo>
                  <a:lnTo>
                    <a:pt x="26" y="287"/>
                  </a:lnTo>
                  <a:lnTo>
                    <a:pt x="31" y="284"/>
                  </a:lnTo>
                  <a:lnTo>
                    <a:pt x="47" y="273"/>
                  </a:lnTo>
                  <a:lnTo>
                    <a:pt x="52" y="270"/>
                  </a:lnTo>
                  <a:lnTo>
                    <a:pt x="61" y="265"/>
                  </a:lnTo>
                  <a:lnTo>
                    <a:pt x="54" y="263"/>
                  </a:lnTo>
                  <a:moveTo>
                    <a:pt x="357" y="256"/>
                  </a:moveTo>
                  <a:lnTo>
                    <a:pt x="338" y="299"/>
                  </a:lnTo>
                  <a:lnTo>
                    <a:pt x="343" y="301"/>
                  </a:lnTo>
                  <a:lnTo>
                    <a:pt x="360" y="263"/>
                  </a:lnTo>
                  <a:lnTo>
                    <a:pt x="357" y="256"/>
                  </a:lnTo>
                  <a:moveTo>
                    <a:pt x="109" y="230"/>
                  </a:moveTo>
                  <a:lnTo>
                    <a:pt x="85" y="244"/>
                  </a:lnTo>
                  <a:lnTo>
                    <a:pt x="80" y="249"/>
                  </a:lnTo>
                  <a:lnTo>
                    <a:pt x="68" y="254"/>
                  </a:lnTo>
                  <a:lnTo>
                    <a:pt x="61" y="258"/>
                  </a:lnTo>
                  <a:lnTo>
                    <a:pt x="59" y="261"/>
                  </a:lnTo>
                  <a:lnTo>
                    <a:pt x="66" y="261"/>
                  </a:lnTo>
                  <a:lnTo>
                    <a:pt x="71" y="258"/>
                  </a:lnTo>
                  <a:lnTo>
                    <a:pt x="78" y="254"/>
                  </a:lnTo>
                  <a:lnTo>
                    <a:pt x="85" y="249"/>
                  </a:lnTo>
                  <a:lnTo>
                    <a:pt x="92" y="246"/>
                  </a:lnTo>
                  <a:lnTo>
                    <a:pt x="109" y="235"/>
                  </a:lnTo>
                  <a:lnTo>
                    <a:pt x="109" y="230"/>
                  </a:lnTo>
                  <a:moveTo>
                    <a:pt x="139" y="209"/>
                  </a:moveTo>
                  <a:lnTo>
                    <a:pt x="111" y="228"/>
                  </a:lnTo>
                  <a:lnTo>
                    <a:pt x="113" y="232"/>
                  </a:lnTo>
                  <a:lnTo>
                    <a:pt x="142" y="213"/>
                  </a:lnTo>
                  <a:lnTo>
                    <a:pt x="139" y="209"/>
                  </a:lnTo>
                  <a:moveTo>
                    <a:pt x="189" y="180"/>
                  </a:moveTo>
                  <a:lnTo>
                    <a:pt x="144" y="206"/>
                  </a:lnTo>
                  <a:lnTo>
                    <a:pt x="144" y="211"/>
                  </a:lnTo>
                  <a:lnTo>
                    <a:pt x="189" y="185"/>
                  </a:lnTo>
                  <a:lnTo>
                    <a:pt x="189" y="180"/>
                  </a:lnTo>
                  <a:moveTo>
                    <a:pt x="270" y="128"/>
                  </a:moveTo>
                  <a:lnTo>
                    <a:pt x="229" y="154"/>
                  </a:lnTo>
                  <a:lnTo>
                    <a:pt x="227" y="156"/>
                  </a:lnTo>
                  <a:lnTo>
                    <a:pt x="194" y="175"/>
                  </a:lnTo>
                  <a:lnTo>
                    <a:pt x="194" y="182"/>
                  </a:lnTo>
                  <a:lnTo>
                    <a:pt x="229" y="159"/>
                  </a:lnTo>
                  <a:lnTo>
                    <a:pt x="232" y="156"/>
                  </a:lnTo>
                  <a:lnTo>
                    <a:pt x="267" y="135"/>
                  </a:lnTo>
                  <a:lnTo>
                    <a:pt x="270" y="128"/>
                  </a:lnTo>
                  <a:moveTo>
                    <a:pt x="433" y="85"/>
                  </a:moveTo>
                  <a:lnTo>
                    <a:pt x="371" y="225"/>
                  </a:lnTo>
                  <a:lnTo>
                    <a:pt x="369" y="230"/>
                  </a:lnTo>
                  <a:lnTo>
                    <a:pt x="362" y="244"/>
                  </a:lnTo>
                  <a:lnTo>
                    <a:pt x="362" y="246"/>
                  </a:lnTo>
                  <a:lnTo>
                    <a:pt x="362" y="256"/>
                  </a:lnTo>
                  <a:lnTo>
                    <a:pt x="362" y="254"/>
                  </a:lnTo>
                  <a:lnTo>
                    <a:pt x="364" y="249"/>
                  </a:lnTo>
                  <a:lnTo>
                    <a:pt x="371" y="235"/>
                  </a:lnTo>
                  <a:lnTo>
                    <a:pt x="374" y="230"/>
                  </a:lnTo>
                  <a:lnTo>
                    <a:pt x="435" y="90"/>
                  </a:lnTo>
                  <a:lnTo>
                    <a:pt x="433" y="85"/>
                  </a:lnTo>
                  <a:moveTo>
                    <a:pt x="345" y="83"/>
                  </a:moveTo>
                  <a:lnTo>
                    <a:pt x="338" y="85"/>
                  </a:lnTo>
                  <a:lnTo>
                    <a:pt x="329" y="90"/>
                  </a:lnTo>
                  <a:lnTo>
                    <a:pt x="300" y="109"/>
                  </a:lnTo>
                  <a:lnTo>
                    <a:pt x="298" y="111"/>
                  </a:lnTo>
                  <a:lnTo>
                    <a:pt x="286" y="118"/>
                  </a:lnTo>
                  <a:lnTo>
                    <a:pt x="281" y="121"/>
                  </a:lnTo>
                  <a:lnTo>
                    <a:pt x="274" y="125"/>
                  </a:lnTo>
                  <a:lnTo>
                    <a:pt x="274" y="130"/>
                  </a:lnTo>
                  <a:lnTo>
                    <a:pt x="284" y="125"/>
                  </a:lnTo>
                  <a:lnTo>
                    <a:pt x="289" y="123"/>
                  </a:lnTo>
                  <a:lnTo>
                    <a:pt x="300" y="116"/>
                  </a:lnTo>
                  <a:lnTo>
                    <a:pt x="303" y="114"/>
                  </a:lnTo>
                  <a:lnTo>
                    <a:pt x="338" y="90"/>
                  </a:lnTo>
                  <a:lnTo>
                    <a:pt x="345" y="87"/>
                  </a:lnTo>
                  <a:lnTo>
                    <a:pt x="345" y="83"/>
                  </a:lnTo>
                  <a:moveTo>
                    <a:pt x="397" y="49"/>
                  </a:moveTo>
                  <a:lnTo>
                    <a:pt x="348" y="78"/>
                  </a:lnTo>
                  <a:lnTo>
                    <a:pt x="350" y="85"/>
                  </a:lnTo>
                  <a:lnTo>
                    <a:pt x="400" y="52"/>
                  </a:lnTo>
                  <a:lnTo>
                    <a:pt x="397" y="49"/>
                  </a:lnTo>
                  <a:moveTo>
                    <a:pt x="466" y="11"/>
                  </a:moveTo>
                  <a:lnTo>
                    <a:pt x="466" y="11"/>
                  </a:lnTo>
                  <a:lnTo>
                    <a:pt x="466" y="11"/>
                  </a:lnTo>
                  <a:moveTo>
                    <a:pt x="476" y="0"/>
                  </a:moveTo>
                  <a:lnTo>
                    <a:pt x="464" y="7"/>
                  </a:lnTo>
                  <a:lnTo>
                    <a:pt x="400" y="47"/>
                  </a:lnTo>
                  <a:lnTo>
                    <a:pt x="405" y="49"/>
                  </a:lnTo>
                  <a:lnTo>
                    <a:pt x="466" y="11"/>
                  </a:lnTo>
                  <a:lnTo>
                    <a:pt x="457" y="28"/>
                  </a:lnTo>
                  <a:lnTo>
                    <a:pt x="454" y="38"/>
                  </a:lnTo>
                  <a:lnTo>
                    <a:pt x="435" y="80"/>
                  </a:lnTo>
                  <a:lnTo>
                    <a:pt x="438" y="85"/>
                  </a:lnTo>
                  <a:lnTo>
                    <a:pt x="461" y="30"/>
                  </a:lnTo>
                  <a:lnTo>
                    <a:pt x="466" y="21"/>
                  </a:lnTo>
                  <a:lnTo>
                    <a:pt x="468" y="14"/>
                  </a:lnTo>
                  <a:lnTo>
                    <a:pt x="476"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7" name="Freeform 27">
              <a:extLst>
                <a:ext uri="{FF2B5EF4-FFF2-40B4-BE49-F238E27FC236}">
                  <a16:creationId xmlns:a16="http://schemas.microsoft.com/office/drawing/2014/main" id="{E3DF747E-48B8-4AE4-9F47-77A1837A15D1}"/>
                </a:ext>
              </a:extLst>
            </p:cNvPr>
            <p:cNvSpPr>
              <a:spLocks noEditPoints="1"/>
            </p:cNvSpPr>
            <p:nvPr/>
          </p:nvSpPr>
          <p:spPr bwMode="auto">
            <a:xfrm>
              <a:off x="7579070" y="2842475"/>
              <a:ext cx="358302" cy="1144753"/>
            </a:xfrm>
            <a:custGeom>
              <a:avLst/>
              <a:gdLst>
                <a:gd name="T0" fmla="*/ 29 w 88"/>
                <a:gd name="T1" fmla="*/ 308 h 308"/>
                <a:gd name="T2" fmla="*/ 23 w 88"/>
                <a:gd name="T3" fmla="*/ 293 h 308"/>
                <a:gd name="T4" fmla="*/ 26 w 88"/>
                <a:gd name="T5" fmla="*/ 308 h 308"/>
                <a:gd name="T6" fmla="*/ 37 w 88"/>
                <a:gd name="T7" fmla="*/ 258 h 308"/>
                <a:gd name="T8" fmla="*/ 38 w 88"/>
                <a:gd name="T9" fmla="*/ 260 h 308"/>
                <a:gd name="T10" fmla="*/ 20 w 88"/>
                <a:gd name="T11" fmla="*/ 256 h 308"/>
                <a:gd name="T12" fmla="*/ 22 w 88"/>
                <a:gd name="T13" fmla="*/ 255 h 308"/>
                <a:gd name="T14" fmla="*/ 38 w 88"/>
                <a:gd name="T15" fmla="*/ 252 h 308"/>
                <a:gd name="T16" fmla="*/ 39 w 88"/>
                <a:gd name="T17" fmla="*/ 257 h 308"/>
                <a:gd name="T18" fmla="*/ 41 w 88"/>
                <a:gd name="T19" fmla="*/ 245 h 308"/>
                <a:gd name="T20" fmla="*/ 20 w 88"/>
                <a:gd name="T21" fmla="*/ 253 h 308"/>
                <a:gd name="T22" fmla="*/ 21 w 88"/>
                <a:gd name="T23" fmla="*/ 253 h 308"/>
                <a:gd name="T24" fmla="*/ 20 w 88"/>
                <a:gd name="T25" fmla="*/ 237 h 308"/>
                <a:gd name="T26" fmla="*/ 20 w 88"/>
                <a:gd name="T27" fmla="*/ 237 h 308"/>
                <a:gd name="T28" fmla="*/ 42 w 88"/>
                <a:gd name="T29" fmla="*/ 242 h 308"/>
                <a:gd name="T30" fmla="*/ 16 w 88"/>
                <a:gd name="T31" fmla="*/ 211 h 308"/>
                <a:gd name="T32" fmla="*/ 18 w 88"/>
                <a:gd name="T33" fmla="*/ 236 h 308"/>
                <a:gd name="T34" fmla="*/ 16 w 88"/>
                <a:gd name="T35" fmla="*/ 211 h 308"/>
                <a:gd name="T36" fmla="*/ 46 w 88"/>
                <a:gd name="T37" fmla="*/ 209 h 308"/>
                <a:gd name="T38" fmla="*/ 46 w 88"/>
                <a:gd name="T39" fmla="*/ 211 h 308"/>
                <a:gd name="T40" fmla="*/ 47 w 88"/>
                <a:gd name="T41" fmla="*/ 214 h 308"/>
                <a:gd name="T42" fmla="*/ 49 w 88"/>
                <a:gd name="T43" fmla="*/ 203 h 308"/>
                <a:gd name="T44" fmla="*/ 65 w 88"/>
                <a:gd name="T45" fmla="*/ 111 h 308"/>
                <a:gd name="T46" fmla="*/ 50 w 88"/>
                <a:gd name="T47" fmla="*/ 199 h 308"/>
                <a:gd name="T48" fmla="*/ 67 w 88"/>
                <a:gd name="T49" fmla="*/ 112 h 308"/>
                <a:gd name="T50" fmla="*/ 7 w 88"/>
                <a:gd name="T51" fmla="*/ 87 h 308"/>
                <a:gd name="T52" fmla="*/ 8 w 88"/>
                <a:gd name="T53" fmla="*/ 101 h 308"/>
                <a:gd name="T54" fmla="*/ 8 w 88"/>
                <a:gd name="T55" fmla="*/ 108 h 308"/>
                <a:gd name="T56" fmla="*/ 12 w 88"/>
                <a:gd name="T57" fmla="*/ 151 h 308"/>
                <a:gd name="T58" fmla="*/ 13 w 88"/>
                <a:gd name="T59" fmla="*/ 163 h 308"/>
                <a:gd name="T60" fmla="*/ 14 w 88"/>
                <a:gd name="T61" fmla="*/ 160 h 308"/>
                <a:gd name="T62" fmla="*/ 13 w 88"/>
                <a:gd name="T63" fmla="*/ 142 h 308"/>
                <a:gd name="T64" fmla="*/ 10 w 88"/>
                <a:gd name="T65" fmla="*/ 105 h 308"/>
                <a:gd name="T66" fmla="*/ 9 w 88"/>
                <a:gd name="T67" fmla="*/ 90 h 308"/>
                <a:gd name="T68" fmla="*/ 8 w 88"/>
                <a:gd name="T69" fmla="*/ 85 h 308"/>
                <a:gd name="T70" fmla="*/ 0 w 88"/>
                <a:gd name="T71" fmla="*/ 0 h 308"/>
                <a:gd name="T72" fmla="*/ 5 w 88"/>
                <a:gd name="T73" fmla="*/ 45 h 308"/>
                <a:gd name="T74" fmla="*/ 76 w 88"/>
                <a:gd name="T75" fmla="*/ 4 h 308"/>
                <a:gd name="T76" fmla="*/ 78 w 88"/>
                <a:gd name="T77" fmla="*/ 46 h 308"/>
                <a:gd name="T78" fmla="*/ 67 w 88"/>
                <a:gd name="T79" fmla="*/ 110 h 308"/>
                <a:gd name="T80" fmla="*/ 88 w 88"/>
                <a:gd name="T81" fmla="*/ 4 h 308"/>
                <a:gd name="T82" fmla="*/ 76 w 88"/>
                <a:gd name="T83" fmla="*/ 2 h 308"/>
                <a:gd name="T84" fmla="*/ 0 w 88"/>
                <a:gd name="T85" fmla="*/ 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8" h="308">
                  <a:moveTo>
                    <a:pt x="29" y="297"/>
                  </a:moveTo>
                  <a:cubicBezTo>
                    <a:pt x="27" y="308"/>
                    <a:pt x="27" y="308"/>
                    <a:pt x="27" y="308"/>
                  </a:cubicBezTo>
                  <a:cubicBezTo>
                    <a:pt x="28" y="308"/>
                    <a:pt x="28" y="308"/>
                    <a:pt x="29" y="308"/>
                  </a:cubicBezTo>
                  <a:cubicBezTo>
                    <a:pt x="31" y="297"/>
                    <a:pt x="31" y="297"/>
                    <a:pt x="31" y="297"/>
                  </a:cubicBezTo>
                  <a:cubicBezTo>
                    <a:pt x="29" y="297"/>
                    <a:pt x="29" y="297"/>
                    <a:pt x="29" y="297"/>
                  </a:cubicBezTo>
                  <a:moveTo>
                    <a:pt x="23" y="293"/>
                  </a:moveTo>
                  <a:cubicBezTo>
                    <a:pt x="24" y="308"/>
                    <a:pt x="24" y="308"/>
                    <a:pt x="24" y="308"/>
                  </a:cubicBezTo>
                  <a:cubicBezTo>
                    <a:pt x="24" y="308"/>
                    <a:pt x="25" y="308"/>
                    <a:pt x="25" y="308"/>
                  </a:cubicBezTo>
                  <a:cubicBezTo>
                    <a:pt x="25" y="308"/>
                    <a:pt x="26" y="308"/>
                    <a:pt x="26" y="308"/>
                  </a:cubicBezTo>
                  <a:cubicBezTo>
                    <a:pt x="25" y="294"/>
                    <a:pt x="25" y="294"/>
                    <a:pt x="25" y="294"/>
                  </a:cubicBezTo>
                  <a:cubicBezTo>
                    <a:pt x="23" y="293"/>
                    <a:pt x="23" y="293"/>
                    <a:pt x="23" y="293"/>
                  </a:cubicBezTo>
                  <a:moveTo>
                    <a:pt x="37" y="258"/>
                  </a:moveTo>
                  <a:cubicBezTo>
                    <a:pt x="30" y="295"/>
                    <a:pt x="30" y="295"/>
                    <a:pt x="30" y="295"/>
                  </a:cubicBezTo>
                  <a:cubicBezTo>
                    <a:pt x="31" y="296"/>
                    <a:pt x="31" y="296"/>
                    <a:pt x="31" y="296"/>
                  </a:cubicBezTo>
                  <a:cubicBezTo>
                    <a:pt x="38" y="260"/>
                    <a:pt x="38" y="260"/>
                    <a:pt x="38" y="260"/>
                  </a:cubicBezTo>
                  <a:cubicBezTo>
                    <a:pt x="37" y="258"/>
                    <a:pt x="37" y="258"/>
                    <a:pt x="37" y="258"/>
                  </a:cubicBezTo>
                  <a:moveTo>
                    <a:pt x="22" y="255"/>
                  </a:moveTo>
                  <a:cubicBezTo>
                    <a:pt x="20" y="256"/>
                    <a:pt x="20" y="256"/>
                    <a:pt x="20" y="256"/>
                  </a:cubicBezTo>
                  <a:cubicBezTo>
                    <a:pt x="23" y="291"/>
                    <a:pt x="23" y="291"/>
                    <a:pt x="23" y="291"/>
                  </a:cubicBezTo>
                  <a:cubicBezTo>
                    <a:pt x="24" y="292"/>
                    <a:pt x="24" y="292"/>
                    <a:pt x="24" y="292"/>
                  </a:cubicBezTo>
                  <a:cubicBezTo>
                    <a:pt x="22" y="255"/>
                    <a:pt x="22" y="255"/>
                    <a:pt x="22" y="255"/>
                  </a:cubicBezTo>
                  <a:moveTo>
                    <a:pt x="41" y="245"/>
                  </a:moveTo>
                  <a:cubicBezTo>
                    <a:pt x="39" y="246"/>
                    <a:pt x="39" y="246"/>
                    <a:pt x="39" y="246"/>
                  </a:cubicBezTo>
                  <a:cubicBezTo>
                    <a:pt x="38" y="252"/>
                    <a:pt x="38" y="252"/>
                    <a:pt x="38" y="252"/>
                  </a:cubicBezTo>
                  <a:cubicBezTo>
                    <a:pt x="38" y="254"/>
                    <a:pt x="38" y="254"/>
                    <a:pt x="38" y="254"/>
                  </a:cubicBezTo>
                  <a:cubicBezTo>
                    <a:pt x="37" y="256"/>
                    <a:pt x="37" y="256"/>
                    <a:pt x="37" y="256"/>
                  </a:cubicBezTo>
                  <a:cubicBezTo>
                    <a:pt x="39" y="257"/>
                    <a:pt x="39" y="257"/>
                    <a:pt x="39" y="257"/>
                  </a:cubicBezTo>
                  <a:cubicBezTo>
                    <a:pt x="39" y="253"/>
                    <a:pt x="39" y="253"/>
                    <a:pt x="39" y="253"/>
                  </a:cubicBezTo>
                  <a:cubicBezTo>
                    <a:pt x="40" y="252"/>
                    <a:pt x="40" y="252"/>
                    <a:pt x="40" y="252"/>
                  </a:cubicBezTo>
                  <a:cubicBezTo>
                    <a:pt x="41" y="245"/>
                    <a:pt x="41" y="245"/>
                    <a:pt x="41" y="245"/>
                  </a:cubicBezTo>
                  <a:moveTo>
                    <a:pt x="19" y="239"/>
                  </a:moveTo>
                  <a:cubicBezTo>
                    <a:pt x="19" y="240"/>
                    <a:pt x="19" y="240"/>
                    <a:pt x="19" y="240"/>
                  </a:cubicBezTo>
                  <a:cubicBezTo>
                    <a:pt x="20" y="253"/>
                    <a:pt x="20" y="253"/>
                    <a:pt x="20" y="253"/>
                  </a:cubicBezTo>
                  <a:cubicBezTo>
                    <a:pt x="20" y="254"/>
                    <a:pt x="20" y="254"/>
                    <a:pt x="20" y="254"/>
                  </a:cubicBezTo>
                  <a:cubicBezTo>
                    <a:pt x="21" y="254"/>
                    <a:pt x="21" y="254"/>
                    <a:pt x="21" y="254"/>
                  </a:cubicBezTo>
                  <a:cubicBezTo>
                    <a:pt x="21" y="253"/>
                    <a:pt x="21" y="253"/>
                    <a:pt x="21" y="253"/>
                  </a:cubicBezTo>
                  <a:cubicBezTo>
                    <a:pt x="20" y="241"/>
                    <a:pt x="20" y="241"/>
                    <a:pt x="20" y="241"/>
                  </a:cubicBezTo>
                  <a:cubicBezTo>
                    <a:pt x="19" y="239"/>
                    <a:pt x="19" y="239"/>
                    <a:pt x="19" y="239"/>
                  </a:cubicBezTo>
                  <a:moveTo>
                    <a:pt x="20" y="237"/>
                  </a:moveTo>
                  <a:cubicBezTo>
                    <a:pt x="20" y="238"/>
                    <a:pt x="20" y="238"/>
                    <a:pt x="20" y="238"/>
                  </a:cubicBezTo>
                  <a:cubicBezTo>
                    <a:pt x="20" y="238"/>
                    <a:pt x="20" y="238"/>
                    <a:pt x="20" y="238"/>
                  </a:cubicBezTo>
                  <a:cubicBezTo>
                    <a:pt x="20" y="237"/>
                    <a:pt x="20" y="237"/>
                    <a:pt x="20" y="237"/>
                  </a:cubicBezTo>
                  <a:moveTo>
                    <a:pt x="43" y="224"/>
                  </a:moveTo>
                  <a:cubicBezTo>
                    <a:pt x="40" y="244"/>
                    <a:pt x="40" y="244"/>
                    <a:pt x="40" y="244"/>
                  </a:cubicBezTo>
                  <a:cubicBezTo>
                    <a:pt x="42" y="242"/>
                    <a:pt x="42" y="242"/>
                    <a:pt x="42" y="242"/>
                  </a:cubicBezTo>
                  <a:cubicBezTo>
                    <a:pt x="45" y="225"/>
                    <a:pt x="45" y="225"/>
                    <a:pt x="45" y="225"/>
                  </a:cubicBezTo>
                  <a:cubicBezTo>
                    <a:pt x="43" y="224"/>
                    <a:pt x="43" y="224"/>
                    <a:pt x="43" y="224"/>
                  </a:cubicBezTo>
                  <a:moveTo>
                    <a:pt x="16" y="211"/>
                  </a:moveTo>
                  <a:cubicBezTo>
                    <a:pt x="16" y="212"/>
                    <a:pt x="16" y="212"/>
                    <a:pt x="16" y="212"/>
                  </a:cubicBezTo>
                  <a:cubicBezTo>
                    <a:pt x="18" y="236"/>
                    <a:pt x="18" y="236"/>
                    <a:pt x="18" y="236"/>
                  </a:cubicBezTo>
                  <a:cubicBezTo>
                    <a:pt x="18" y="236"/>
                    <a:pt x="18" y="236"/>
                    <a:pt x="18" y="236"/>
                  </a:cubicBezTo>
                  <a:cubicBezTo>
                    <a:pt x="20" y="234"/>
                    <a:pt x="20" y="234"/>
                    <a:pt x="20" y="234"/>
                  </a:cubicBezTo>
                  <a:cubicBezTo>
                    <a:pt x="18" y="212"/>
                    <a:pt x="18" y="212"/>
                    <a:pt x="18" y="212"/>
                  </a:cubicBezTo>
                  <a:cubicBezTo>
                    <a:pt x="16" y="211"/>
                    <a:pt x="16" y="211"/>
                    <a:pt x="16" y="211"/>
                  </a:cubicBezTo>
                  <a:moveTo>
                    <a:pt x="48" y="199"/>
                  </a:moveTo>
                  <a:cubicBezTo>
                    <a:pt x="48" y="200"/>
                    <a:pt x="48" y="200"/>
                    <a:pt x="48" y="200"/>
                  </a:cubicBezTo>
                  <a:cubicBezTo>
                    <a:pt x="46" y="209"/>
                    <a:pt x="46" y="209"/>
                    <a:pt x="46" y="209"/>
                  </a:cubicBezTo>
                  <a:cubicBezTo>
                    <a:pt x="46" y="209"/>
                    <a:pt x="46" y="209"/>
                    <a:pt x="46" y="209"/>
                  </a:cubicBezTo>
                  <a:cubicBezTo>
                    <a:pt x="46" y="211"/>
                    <a:pt x="46" y="211"/>
                    <a:pt x="46" y="211"/>
                  </a:cubicBezTo>
                  <a:cubicBezTo>
                    <a:pt x="46" y="211"/>
                    <a:pt x="46" y="211"/>
                    <a:pt x="46" y="211"/>
                  </a:cubicBezTo>
                  <a:cubicBezTo>
                    <a:pt x="44" y="222"/>
                    <a:pt x="44" y="222"/>
                    <a:pt x="44" y="222"/>
                  </a:cubicBezTo>
                  <a:cubicBezTo>
                    <a:pt x="45" y="223"/>
                    <a:pt x="45" y="223"/>
                    <a:pt x="45" y="223"/>
                  </a:cubicBezTo>
                  <a:cubicBezTo>
                    <a:pt x="47" y="214"/>
                    <a:pt x="47" y="214"/>
                    <a:pt x="47" y="214"/>
                  </a:cubicBezTo>
                  <a:cubicBezTo>
                    <a:pt x="48" y="211"/>
                    <a:pt x="48" y="211"/>
                    <a:pt x="48" y="211"/>
                  </a:cubicBezTo>
                  <a:cubicBezTo>
                    <a:pt x="48" y="209"/>
                    <a:pt x="48" y="209"/>
                    <a:pt x="48" y="209"/>
                  </a:cubicBezTo>
                  <a:cubicBezTo>
                    <a:pt x="49" y="203"/>
                    <a:pt x="49" y="203"/>
                    <a:pt x="49" y="203"/>
                  </a:cubicBezTo>
                  <a:cubicBezTo>
                    <a:pt x="50" y="201"/>
                    <a:pt x="50" y="201"/>
                    <a:pt x="50" y="201"/>
                  </a:cubicBezTo>
                  <a:cubicBezTo>
                    <a:pt x="48" y="199"/>
                    <a:pt x="48" y="199"/>
                    <a:pt x="48" y="199"/>
                  </a:cubicBezTo>
                  <a:moveTo>
                    <a:pt x="65" y="111"/>
                  </a:moveTo>
                  <a:cubicBezTo>
                    <a:pt x="64" y="117"/>
                    <a:pt x="64" y="117"/>
                    <a:pt x="64" y="117"/>
                  </a:cubicBezTo>
                  <a:cubicBezTo>
                    <a:pt x="49" y="197"/>
                    <a:pt x="49" y="197"/>
                    <a:pt x="49" y="197"/>
                  </a:cubicBezTo>
                  <a:cubicBezTo>
                    <a:pt x="50" y="199"/>
                    <a:pt x="50" y="199"/>
                    <a:pt x="50" y="199"/>
                  </a:cubicBezTo>
                  <a:cubicBezTo>
                    <a:pt x="63" y="134"/>
                    <a:pt x="63" y="134"/>
                    <a:pt x="63" y="134"/>
                  </a:cubicBezTo>
                  <a:cubicBezTo>
                    <a:pt x="66" y="117"/>
                    <a:pt x="66" y="117"/>
                    <a:pt x="66" y="117"/>
                  </a:cubicBezTo>
                  <a:cubicBezTo>
                    <a:pt x="67" y="112"/>
                    <a:pt x="67" y="112"/>
                    <a:pt x="67" y="112"/>
                  </a:cubicBezTo>
                  <a:cubicBezTo>
                    <a:pt x="65" y="111"/>
                    <a:pt x="65" y="111"/>
                    <a:pt x="65" y="111"/>
                  </a:cubicBezTo>
                  <a:moveTo>
                    <a:pt x="4" y="46"/>
                  </a:moveTo>
                  <a:cubicBezTo>
                    <a:pt x="7" y="87"/>
                    <a:pt x="7" y="87"/>
                    <a:pt x="7" y="87"/>
                  </a:cubicBezTo>
                  <a:cubicBezTo>
                    <a:pt x="7" y="89"/>
                    <a:pt x="7" y="89"/>
                    <a:pt x="7" y="89"/>
                  </a:cubicBezTo>
                  <a:cubicBezTo>
                    <a:pt x="7" y="90"/>
                    <a:pt x="7" y="90"/>
                    <a:pt x="7" y="90"/>
                  </a:cubicBezTo>
                  <a:cubicBezTo>
                    <a:pt x="8" y="101"/>
                    <a:pt x="8" y="101"/>
                    <a:pt x="8" y="101"/>
                  </a:cubicBezTo>
                  <a:cubicBezTo>
                    <a:pt x="8" y="103"/>
                    <a:pt x="8" y="103"/>
                    <a:pt x="8" y="103"/>
                  </a:cubicBezTo>
                  <a:cubicBezTo>
                    <a:pt x="8" y="106"/>
                    <a:pt x="8" y="106"/>
                    <a:pt x="8" y="106"/>
                  </a:cubicBezTo>
                  <a:cubicBezTo>
                    <a:pt x="8" y="108"/>
                    <a:pt x="8" y="108"/>
                    <a:pt x="8" y="108"/>
                  </a:cubicBezTo>
                  <a:cubicBezTo>
                    <a:pt x="10" y="135"/>
                    <a:pt x="10" y="135"/>
                    <a:pt x="10" y="135"/>
                  </a:cubicBezTo>
                  <a:cubicBezTo>
                    <a:pt x="11" y="139"/>
                    <a:pt x="11" y="139"/>
                    <a:pt x="11" y="139"/>
                  </a:cubicBezTo>
                  <a:cubicBezTo>
                    <a:pt x="12" y="151"/>
                    <a:pt x="12" y="151"/>
                    <a:pt x="12" y="151"/>
                  </a:cubicBezTo>
                  <a:cubicBezTo>
                    <a:pt x="12" y="155"/>
                    <a:pt x="12" y="155"/>
                    <a:pt x="12" y="155"/>
                  </a:cubicBezTo>
                  <a:cubicBezTo>
                    <a:pt x="12" y="160"/>
                    <a:pt x="12" y="160"/>
                    <a:pt x="12" y="160"/>
                  </a:cubicBezTo>
                  <a:cubicBezTo>
                    <a:pt x="13" y="163"/>
                    <a:pt x="13" y="163"/>
                    <a:pt x="13" y="163"/>
                  </a:cubicBezTo>
                  <a:cubicBezTo>
                    <a:pt x="16" y="209"/>
                    <a:pt x="16" y="209"/>
                    <a:pt x="16" y="209"/>
                  </a:cubicBezTo>
                  <a:cubicBezTo>
                    <a:pt x="18" y="210"/>
                    <a:pt x="18" y="210"/>
                    <a:pt x="18" y="210"/>
                  </a:cubicBezTo>
                  <a:cubicBezTo>
                    <a:pt x="14" y="160"/>
                    <a:pt x="14" y="160"/>
                    <a:pt x="14" y="160"/>
                  </a:cubicBezTo>
                  <a:cubicBezTo>
                    <a:pt x="14" y="156"/>
                    <a:pt x="14" y="156"/>
                    <a:pt x="14" y="156"/>
                  </a:cubicBezTo>
                  <a:cubicBezTo>
                    <a:pt x="14" y="155"/>
                    <a:pt x="14" y="155"/>
                    <a:pt x="14" y="155"/>
                  </a:cubicBezTo>
                  <a:cubicBezTo>
                    <a:pt x="13" y="142"/>
                    <a:pt x="13" y="142"/>
                    <a:pt x="13" y="142"/>
                  </a:cubicBezTo>
                  <a:cubicBezTo>
                    <a:pt x="12" y="138"/>
                    <a:pt x="12" y="138"/>
                    <a:pt x="12" y="138"/>
                  </a:cubicBezTo>
                  <a:cubicBezTo>
                    <a:pt x="10" y="107"/>
                    <a:pt x="10" y="107"/>
                    <a:pt x="10" y="107"/>
                  </a:cubicBezTo>
                  <a:cubicBezTo>
                    <a:pt x="10" y="105"/>
                    <a:pt x="10" y="105"/>
                    <a:pt x="10" y="105"/>
                  </a:cubicBezTo>
                  <a:cubicBezTo>
                    <a:pt x="10" y="102"/>
                    <a:pt x="10" y="102"/>
                    <a:pt x="10" y="102"/>
                  </a:cubicBezTo>
                  <a:cubicBezTo>
                    <a:pt x="10" y="100"/>
                    <a:pt x="10" y="100"/>
                    <a:pt x="10" y="100"/>
                  </a:cubicBezTo>
                  <a:cubicBezTo>
                    <a:pt x="9" y="90"/>
                    <a:pt x="9" y="90"/>
                    <a:pt x="9" y="90"/>
                  </a:cubicBezTo>
                  <a:cubicBezTo>
                    <a:pt x="9" y="88"/>
                    <a:pt x="9" y="88"/>
                    <a:pt x="9" y="88"/>
                  </a:cubicBezTo>
                  <a:cubicBezTo>
                    <a:pt x="9" y="88"/>
                    <a:pt x="9" y="88"/>
                    <a:pt x="9" y="88"/>
                  </a:cubicBezTo>
                  <a:cubicBezTo>
                    <a:pt x="8" y="85"/>
                    <a:pt x="8" y="85"/>
                    <a:pt x="8" y="85"/>
                  </a:cubicBezTo>
                  <a:cubicBezTo>
                    <a:pt x="5" y="48"/>
                    <a:pt x="5" y="48"/>
                    <a:pt x="5" y="48"/>
                  </a:cubicBezTo>
                  <a:cubicBezTo>
                    <a:pt x="4" y="46"/>
                    <a:pt x="4" y="46"/>
                    <a:pt x="4" y="46"/>
                  </a:cubicBezTo>
                  <a:moveTo>
                    <a:pt x="0" y="0"/>
                  </a:moveTo>
                  <a:cubicBezTo>
                    <a:pt x="0" y="2"/>
                    <a:pt x="0" y="2"/>
                    <a:pt x="0" y="2"/>
                  </a:cubicBezTo>
                  <a:cubicBezTo>
                    <a:pt x="3" y="43"/>
                    <a:pt x="3" y="43"/>
                    <a:pt x="3" y="43"/>
                  </a:cubicBezTo>
                  <a:cubicBezTo>
                    <a:pt x="5" y="45"/>
                    <a:pt x="5" y="45"/>
                    <a:pt x="5" y="45"/>
                  </a:cubicBezTo>
                  <a:cubicBezTo>
                    <a:pt x="2" y="2"/>
                    <a:pt x="2" y="2"/>
                    <a:pt x="2" y="2"/>
                  </a:cubicBezTo>
                  <a:cubicBezTo>
                    <a:pt x="74" y="4"/>
                    <a:pt x="74" y="4"/>
                    <a:pt x="74" y="4"/>
                  </a:cubicBezTo>
                  <a:cubicBezTo>
                    <a:pt x="76" y="4"/>
                    <a:pt x="76" y="4"/>
                    <a:pt x="76" y="4"/>
                  </a:cubicBezTo>
                  <a:cubicBezTo>
                    <a:pt x="86" y="4"/>
                    <a:pt x="86" y="4"/>
                    <a:pt x="86" y="4"/>
                  </a:cubicBezTo>
                  <a:cubicBezTo>
                    <a:pt x="79" y="39"/>
                    <a:pt x="79" y="39"/>
                    <a:pt x="79" y="39"/>
                  </a:cubicBezTo>
                  <a:cubicBezTo>
                    <a:pt x="78" y="46"/>
                    <a:pt x="78" y="46"/>
                    <a:pt x="78" y="46"/>
                  </a:cubicBezTo>
                  <a:cubicBezTo>
                    <a:pt x="67" y="99"/>
                    <a:pt x="67" y="99"/>
                    <a:pt x="67" y="99"/>
                  </a:cubicBezTo>
                  <a:cubicBezTo>
                    <a:pt x="66" y="108"/>
                    <a:pt x="66" y="108"/>
                    <a:pt x="66" y="108"/>
                  </a:cubicBezTo>
                  <a:cubicBezTo>
                    <a:pt x="67" y="110"/>
                    <a:pt x="67" y="110"/>
                    <a:pt x="67" y="110"/>
                  </a:cubicBezTo>
                  <a:cubicBezTo>
                    <a:pt x="78" y="53"/>
                    <a:pt x="78" y="53"/>
                    <a:pt x="78" y="53"/>
                  </a:cubicBezTo>
                  <a:cubicBezTo>
                    <a:pt x="80" y="46"/>
                    <a:pt x="80" y="46"/>
                    <a:pt x="80" y="46"/>
                  </a:cubicBezTo>
                  <a:cubicBezTo>
                    <a:pt x="88" y="4"/>
                    <a:pt x="88" y="4"/>
                    <a:pt x="88" y="4"/>
                  </a:cubicBezTo>
                  <a:cubicBezTo>
                    <a:pt x="88" y="2"/>
                    <a:pt x="88" y="2"/>
                    <a:pt x="88" y="2"/>
                  </a:cubicBezTo>
                  <a:cubicBezTo>
                    <a:pt x="86" y="2"/>
                    <a:pt x="86" y="2"/>
                    <a:pt x="86" y="2"/>
                  </a:cubicBezTo>
                  <a:cubicBezTo>
                    <a:pt x="76" y="2"/>
                    <a:pt x="76" y="2"/>
                    <a:pt x="76" y="2"/>
                  </a:cubicBezTo>
                  <a:cubicBezTo>
                    <a:pt x="74" y="2"/>
                    <a:pt x="74" y="2"/>
                    <a:pt x="74" y="2"/>
                  </a:cubicBezTo>
                  <a:cubicBezTo>
                    <a:pt x="2" y="0"/>
                    <a:pt x="2" y="0"/>
                    <a:pt x="2" y="0"/>
                  </a:cubicBezTo>
                  <a:cubicBezTo>
                    <a:pt x="0" y="0"/>
                    <a:pt x="0" y="0"/>
                    <a:pt x="0"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8" name="Freeform 28">
              <a:extLst>
                <a:ext uri="{FF2B5EF4-FFF2-40B4-BE49-F238E27FC236}">
                  <a16:creationId xmlns:a16="http://schemas.microsoft.com/office/drawing/2014/main" id="{E3F26CAC-8393-4246-8EB9-2688820F2BDA}"/>
                </a:ext>
              </a:extLst>
            </p:cNvPr>
            <p:cNvSpPr>
              <a:spLocks noEditPoints="1"/>
            </p:cNvSpPr>
            <p:nvPr/>
          </p:nvSpPr>
          <p:spPr bwMode="auto">
            <a:xfrm>
              <a:off x="7188037" y="2891022"/>
              <a:ext cx="973276" cy="1141620"/>
            </a:xfrm>
            <a:custGeom>
              <a:avLst/>
              <a:gdLst>
                <a:gd name="T0" fmla="*/ 98 w 239"/>
                <a:gd name="T1" fmla="*/ 253 h 307"/>
                <a:gd name="T2" fmla="*/ 117 w 239"/>
                <a:gd name="T3" fmla="*/ 241 h 307"/>
                <a:gd name="T4" fmla="*/ 101 w 239"/>
                <a:gd name="T5" fmla="*/ 252 h 307"/>
                <a:gd name="T6" fmla="*/ 123 w 239"/>
                <a:gd name="T7" fmla="*/ 239 h 307"/>
                <a:gd name="T8" fmla="*/ 157 w 239"/>
                <a:gd name="T9" fmla="*/ 219 h 307"/>
                <a:gd name="T10" fmla="*/ 126 w 239"/>
                <a:gd name="T11" fmla="*/ 236 h 307"/>
                <a:gd name="T12" fmla="*/ 156 w 239"/>
                <a:gd name="T13" fmla="*/ 222 h 307"/>
                <a:gd name="T14" fmla="*/ 165 w 239"/>
                <a:gd name="T15" fmla="*/ 214 h 307"/>
                <a:gd name="T16" fmla="*/ 161 w 239"/>
                <a:gd name="T17" fmla="*/ 219 h 307"/>
                <a:gd name="T18" fmla="*/ 165 w 239"/>
                <a:gd name="T19" fmla="*/ 214 h 307"/>
                <a:gd name="T20" fmla="*/ 167 w 239"/>
                <a:gd name="T21" fmla="*/ 213 h 307"/>
                <a:gd name="T22" fmla="*/ 197 w 239"/>
                <a:gd name="T23" fmla="*/ 199 h 307"/>
                <a:gd name="T24" fmla="*/ 200 w 239"/>
                <a:gd name="T25" fmla="*/ 198 h 307"/>
                <a:gd name="T26" fmla="*/ 21 w 239"/>
                <a:gd name="T27" fmla="*/ 199 h 307"/>
                <a:gd name="T28" fmla="*/ 12 w 239"/>
                <a:gd name="T29" fmla="*/ 246 h 307"/>
                <a:gd name="T30" fmla="*/ 3 w 239"/>
                <a:gd name="T31" fmla="*/ 305 h 307"/>
                <a:gd name="T32" fmla="*/ 13 w 239"/>
                <a:gd name="T33" fmla="*/ 248 h 307"/>
                <a:gd name="T34" fmla="*/ 22 w 239"/>
                <a:gd name="T35" fmla="*/ 201 h 307"/>
                <a:gd name="T36" fmla="*/ 24 w 239"/>
                <a:gd name="T37" fmla="*/ 181 h 307"/>
                <a:gd name="T38" fmla="*/ 24 w 239"/>
                <a:gd name="T39" fmla="*/ 181 h 307"/>
                <a:gd name="T40" fmla="*/ 227 w 239"/>
                <a:gd name="T41" fmla="*/ 182 h 307"/>
                <a:gd name="T42" fmla="*/ 26 w 239"/>
                <a:gd name="T43" fmla="*/ 181 h 307"/>
                <a:gd name="T44" fmla="*/ 234 w 239"/>
                <a:gd name="T45" fmla="*/ 179 h 307"/>
                <a:gd name="T46" fmla="*/ 236 w 239"/>
                <a:gd name="T47" fmla="*/ 176 h 307"/>
                <a:gd name="T48" fmla="*/ 239 w 239"/>
                <a:gd name="T49" fmla="*/ 176 h 307"/>
                <a:gd name="T50" fmla="*/ 28 w 239"/>
                <a:gd name="T51" fmla="*/ 162 h 307"/>
                <a:gd name="T52" fmla="*/ 25 w 239"/>
                <a:gd name="T53" fmla="*/ 176 h 307"/>
                <a:gd name="T54" fmla="*/ 28 w 239"/>
                <a:gd name="T55" fmla="*/ 170 h 307"/>
                <a:gd name="T56" fmla="*/ 29 w 239"/>
                <a:gd name="T57" fmla="*/ 157 h 307"/>
                <a:gd name="T58" fmla="*/ 235 w 239"/>
                <a:gd name="T59" fmla="*/ 172 h 307"/>
                <a:gd name="T60" fmla="*/ 51 w 239"/>
                <a:gd name="T61" fmla="*/ 44 h 307"/>
                <a:gd name="T62" fmla="*/ 43 w 239"/>
                <a:gd name="T63" fmla="*/ 85 h 307"/>
                <a:gd name="T64" fmla="*/ 34 w 239"/>
                <a:gd name="T65" fmla="*/ 132 h 307"/>
                <a:gd name="T66" fmla="*/ 35 w 239"/>
                <a:gd name="T67" fmla="*/ 133 h 307"/>
                <a:gd name="T68" fmla="*/ 44 w 239"/>
                <a:gd name="T69" fmla="*/ 90 h 307"/>
                <a:gd name="T70" fmla="*/ 52 w 239"/>
                <a:gd name="T71" fmla="*/ 49 h 307"/>
                <a:gd name="T72" fmla="*/ 55 w 239"/>
                <a:gd name="T73" fmla="*/ 32 h 307"/>
                <a:gd name="T74" fmla="*/ 55 w 239"/>
                <a:gd name="T75" fmla="*/ 32 h 307"/>
                <a:gd name="T76" fmla="*/ 101 w 239"/>
                <a:gd name="T77" fmla="*/ 35 h 307"/>
                <a:gd name="T78" fmla="*/ 134 w 239"/>
                <a:gd name="T79" fmla="*/ 69 h 307"/>
                <a:gd name="T80" fmla="*/ 161 w 239"/>
                <a:gd name="T81" fmla="*/ 98 h 307"/>
                <a:gd name="T82" fmla="*/ 216 w 239"/>
                <a:gd name="T83" fmla="*/ 155 h 307"/>
                <a:gd name="T84" fmla="*/ 163 w 239"/>
                <a:gd name="T85" fmla="*/ 97 h 307"/>
                <a:gd name="T86" fmla="*/ 141 w 239"/>
                <a:gd name="T87" fmla="*/ 73 h 307"/>
                <a:gd name="T88" fmla="*/ 126 w 239"/>
                <a:gd name="T89" fmla="*/ 59 h 307"/>
                <a:gd name="T90" fmla="*/ 83 w 239"/>
                <a:gd name="T91" fmla="*/ 13 h 307"/>
                <a:gd name="T92" fmla="*/ 83 w 239"/>
                <a:gd name="T93" fmla="*/ 13 h 307"/>
                <a:gd name="T94" fmla="*/ 59 w 239"/>
                <a:gd name="T95" fmla="*/ 10 h 307"/>
                <a:gd name="T96" fmla="*/ 60 w 239"/>
                <a:gd name="T97" fmla="*/ 8 h 307"/>
                <a:gd name="T98" fmla="*/ 69 w 239"/>
                <a:gd name="T99" fmla="*/ 1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39" h="307">
                  <a:moveTo>
                    <a:pt x="100" y="250"/>
                  </a:moveTo>
                  <a:cubicBezTo>
                    <a:pt x="30" y="288"/>
                    <a:pt x="30" y="288"/>
                    <a:pt x="30" y="288"/>
                  </a:cubicBezTo>
                  <a:cubicBezTo>
                    <a:pt x="29" y="291"/>
                    <a:pt x="29" y="291"/>
                    <a:pt x="29" y="291"/>
                  </a:cubicBezTo>
                  <a:cubicBezTo>
                    <a:pt x="98" y="253"/>
                    <a:pt x="98" y="253"/>
                    <a:pt x="98" y="253"/>
                  </a:cubicBezTo>
                  <a:cubicBezTo>
                    <a:pt x="100" y="250"/>
                    <a:pt x="100" y="250"/>
                    <a:pt x="100" y="250"/>
                  </a:cubicBezTo>
                  <a:moveTo>
                    <a:pt x="125" y="237"/>
                  </a:moveTo>
                  <a:cubicBezTo>
                    <a:pt x="119" y="240"/>
                    <a:pt x="119" y="240"/>
                    <a:pt x="119" y="240"/>
                  </a:cubicBezTo>
                  <a:cubicBezTo>
                    <a:pt x="117" y="241"/>
                    <a:pt x="117" y="241"/>
                    <a:pt x="117" y="241"/>
                  </a:cubicBezTo>
                  <a:cubicBezTo>
                    <a:pt x="116" y="241"/>
                    <a:pt x="116" y="241"/>
                    <a:pt x="116" y="241"/>
                  </a:cubicBezTo>
                  <a:cubicBezTo>
                    <a:pt x="115" y="242"/>
                    <a:pt x="115" y="242"/>
                    <a:pt x="115" y="242"/>
                  </a:cubicBezTo>
                  <a:cubicBezTo>
                    <a:pt x="102" y="249"/>
                    <a:pt x="102" y="249"/>
                    <a:pt x="102" y="249"/>
                  </a:cubicBezTo>
                  <a:cubicBezTo>
                    <a:pt x="101" y="252"/>
                    <a:pt x="101" y="252"/>
                    <a:pt x="101" y="252"/>
                  </a:cubicBezTo>
                  <a:cubicBezTo>
                    <a:pt x="116" y="243"/>
                    <a:pt x="116" y="243"/>
                    <a:pt x="116" y="243"/>
                  </a:cubicBezTo>
                  <a:cubicBezTo>
                    <a:pt x="118" y="242"/>
                    <a:pt x="118" y="242"/>
                    <a:pt x="118" y="242"/>
                  </a:cubicBezTo>
                  <a:cubicBezTo>
                    <a:pt x="120" y="241"/>
                    <a:pt x="120" y="241"/>
                    <a:pt x="120" y="241"/>
                  </a:cubicBezTo>
                  <a:cubicBezTo>
                    <a:pt x="123" y="239"/>
                    <a:pt x="123" y="239"/>
                    <a:pt x="123" y="239"/>
                  </a:cubicBezTo>
                  <a:cubicBezTo>
                    <a:pt x="126" y="238"/>
                    <a:pt x="126" y="238"/>
                    <a:pt x="126" y="238"/>
                  </a:cubicBezTo>
                  <a:cubicBezTo>
                    <a:pt x="125" y="237"/>
                    <a:pt x="125" y="237"/>
                    <a:pt x="125" y="237"/>
                  </a:cubicBezTo>
                  <a:moveTo>
                    <a:pt x="157" y="219"/>
                  </a:moveTo>
                  <a:cubicBezTo>
                    <a:pt x="157" y="219"/>
                    <a:pt x="157" y="219"/>
                    <a:pt x="157" y="219"/>
                  </a:cubicBezTo>
                  <a:cubicBezTo>
                    <a:pt x="155" y="220"/>
                    <a:pt x="155" y="220"/>
                    <a:pt x="155" y="220"/>
                  </a:cubicBezTo>
                  <a:cubicBezTo>
                    <a:pt x="138" y="229"/>
                    <a:pt x="138" y="229"/>
                    <a:pt x="138" y="229"/>
                  </a:cubicBezTo>
                  <a:cubicBezTo>
                    <a:pt x="136" y="231"/>
                    <a:pt x="136" y="231"/>
                    <a:pt x="136" y="231"/>
                  </a:cubicBezTo>
                  <a:cubicBezTo>
                    <a:pt x="126" y="236"/>
                    <a:pt x="126" y="236"/>
                    <a:pt x="126" y="236"/>
                  </a:cubicBezTo>
                  <a:cubicBezTo>
                    <a:pt x="128" y="237"/>
                    <a:pt x="128" y="237"/>
                    <a:pt x="128" y="237"/>
                  </a:cubicBezTo>
                  <a:cubicBezTo>
                    <a:pt x="135" y="233"/>
                    <a:pt x="135" y="233"/>
                    <a:pt x="135" y="233"/>
                  </a:cubicBezTo>
                  <a:cubicBezTo>
                    <a:pt x="137" y="232"/>
                    <a:pt x="137" y="232"/>
                    <a:pt x="137" y="232"/>
                  </a:cubicBezTo>
                  <a:cubicBezTo>
                    <a:pt x="156" y="222"/>
                    <a:pt x="156" y="222"/>
                    <a:pt x="156" y="222"/>
                  </a:cubicBezTo>
                  <a:cubicBezTo>
                    <a:pt x="157" y="221"/>
                    <a:pt x="157" y="221"/>
                    <a:pt x="157" y="221"/>
                  </a:cubicBezTo>
                  <a:cubicBezTo>
                    <a:pt x="159" y="220"/>
                    <a:pt x="159" y="220"/>
                    <a:pt x="159" y="220"/>
                  </a:cubicBezTo>
                  <a:cubicBezTo>
                    <a:pt x="157" y="219"/>
                    <a:pt x="157" y="219"/>
                    <a:pt x="157" y="219"/>
                  </a:cubicBezTo>
                  <a:moveTo>
                    <a:pt x="165" y="214"/>
                  </a:moveTo>
                  <a:cubicBezTo>
                    <a:pt x="163" y="216"/>
                    <a:pt x="163" y="216"/>
                    <a:pt x="163" y="216"/>
                  </a:cubicBezTo>
                  <a:cubicBezTo>
                    <a:pt x="161" y="216"/>
                    <a:pt x="161" y="216"/>
                    <a:pt x="161" y="216"/>
                  </a:cubicBezTo>
                  <a:cubicBezTo>
                    <a:pt x="159" y="218"/>
                    <a:pt x="159" y="218"/>
                    <a:pt x="159" y="218"/>
                  </a:cubicBezTo>
                  <a:cubicBezTo>
                    <a:pt x="161" y="219"/>
                    <a:pt x="161" y="219"/>
                    <a:pt x="161" y="219"/>
                  </a:cubicBezTo>
                  <a:cubicBezTo>
                    <a:pt x="162" y="218"/>
                    <a:pt x="162" y="218"/>
                    <a:pt x="162" y="218"/>
                  </a:cubicBezTo>
                  <a:cubicBezTo>
                    <a:pt x="164" y="217"/>
                    <a:pt x="164" y="217"/>
                    <a:pt x="164" y="217"/>
                  </a:cubicBezTo>
                  <a:cubicBezTo>
                    <a:pt x="167" y="216"/>
                    <a:pt x="167" y="216"/>
                    <a:pt x="167" y="216"/>
                  </a:cubicBezTo>
                  <a:cubicBezTo>
                    <a:pt x="165" y="214"/>
                    <a:pt x="165" y="214"/>
                    <a:pt x="165" y="214"/>
                  </a:cubicBezTo>
                  <a:moveTo>
                    <a:pt x="198" y="196"/>
                  </a:moveTo>
                  <a:cubicBezTo>
                    <a:pt x="189" y="202"/>
                    <a:pt x="189" y="202"/>
                    <a:pt x="189" y="202"/>
                  </a:cubicBezTo>
                  <a:cubicBezTo>
                    <a:pt x="187" y="203"/>
                    <a:pt x="187" y="203"/>
                    <a:pt x="187" y="203"/>
                  </a:cubicBezTo>
                  <a:cubicBezTo>
                    <a:pt x="167" y="213"/>
                    <a:pt x="167" y="213"/>
                    <a:pt x="167" y="213"/>
                  </a:cubicBezTo>
                  <a:cubicBezTo>
                    <a:pt x="168" y="215"/>
                    <a:pt x="168" y="215"/>
                    <a:pt x="168" y="215"/>
                  </a:cubicBezTo>
                  <a:cubicBezTo>
                    <a:pt x="187" y="204"/>
                    <a:pt x="187" y="204"/>
                    <a:pt x="187" y="204"/>
                  </a:cubicBezTo>
                  <a:cubicBezTo>
                    <a:pt x="189" y="204"/>
                    <a:pt x="189" y="204"/>
                    <a:pt x="189" y="204"/>
                  </a:cubicBezTo>
                  <a:cubicBezTo>
                    <a:pt x="197" y="199"/>
                    <a:pt x="197" y="199"/>
                    <a:pt x="197" y="199"/>
                  </a:cubicBezTo>
                  <a:cubicBezTo>
                    <a:pt x="198" y="196"/>
                    <a:pt x="198" y="196"/>
                    <a:pt x="198" y="196"/>
                  </a:cubicBezTo>
                  <a:moveTo>
                    <a:pt x="204" y="193"/>
                  </a:moveTo>
                  <a:cubicBezTo>
                    <a:pt x="201" y="195"/>
                    <a:pt x="201" y="195"/>
                    <a:pt x="201" y="195"/>
                  </a:cubicBezTo>
                  <a:cubicBezTo>
                    <a:pt x="200" y="198"/>
                    <a:pt x="200" y="198"/>
                    <a:pt x="200" y="198"/>
                  </a:cubicBezTo>
                  <a:cubicBezTo>
                    <a:pt x="203" y="196"/>
                    <a:pt x="203" y="196"/>
                    <a:pt x="203" y="196"/>
                  </a:cubicBezTo>
                  <a:cubicBezTo>
                    <a:pt x="204" y="193"/>
                    <a:pt x="204" y="193"/>
                    <a:pt x="204" y="193"/>
                  </a:cubicBezTo>
                  <a:moveTo>
                    <a:pt x="22" y="192"/>
                  </a:moveTo>
                  <a:cubicBezTo>
                    <a:pt x="21" y="199"/>
                    <a:pt x="21" y="199"/>
                    <a:pt x="21" y="199"/>
                  </a:cubicBezTo>
                  <a:cubicBezTo>
                    <a:pt x="21" y="201"/>
                    <a:pt x="21" y="201"/>
                    <a:pt x="21" y="201"/>
                  </a:cubicBezTo>
                  <a:cubicBezTo>
                    <a:pt x="20" y="204"/>
                    <a:pt x="20" y="204"/>
                    <a:pt x="20" y="204"/>
                  </a:cubicBezTo>
                  <a:cubicBezTo>
                    <a:pt x="19" y="206"/>
                    <a:pt x="19" y="206"/>
                    <a:pt x="19" y="206"/>
                  </a:cubicBezTo>
                  <a:cubicBezTo>
                    <a:pt x="12" y="246"/>
                    <a:pt x="12" y="246"/>
                    <a:pt x="12" y="246"/>
                  </a:cubicBezTo>
                  <a:cubicBezTo>
                    <a:pt x="11" y="248"/>
                    <a:pt x="11" y="248"/>
                    <a:pt x="11" y="248"/>
                  </a:cubicBezTo>
                  <a:cubicBezTo>
                    <a:pt x="1" y="303"/>
                    <a:pt x="1" y="303"/>
                    <a:pt x="1" y="303"/>
                  </a:cubicBezTo>
                  <a:cubicBezTo>
                    <a:pt x="0" y="307"/>
                    <a:pt x="0" y="307"/>
                    <a:pt x="0" y="307"/>
                  </a:cubicBezTo>
                  <a:cubicBezTo>
                    <a:pt x="3" y="305"/>
                    <a:pt x="3" y="305"/>
                    <a:pt x="3" y="305"/>
                  </a:cubicBezTo>
                  <a:cubicBezTo>
                    <a:pt x="27" y="292"/>
                    <a:pt x="27" y="292"/>
                    <a:pt x="27" y="292"/>
                  </a:cubicBezTo>
                  <a:cubicBezTo>
                    <a:pt x="28" y="290"/>
                    <a:pt x="28" y="290"/>
                    <a:pt x="28" y="290"/>
                  </a:cubicBezTo>
                  <a:cubicBezTo>
                    <a:pt x="2" y="303"/>
                    <a:pt x="2" y="303"/>
                    <a:pt x="2" y="303"/>
                  </a:cubicBezTo>
                  <a:cubicBezTo>
                    <a:pt x="13" y="248"/>
                    <a:pt x="13" y="248"/>
                    <a:pt x="13" y="248"/>
                  </a:cubicBezTo>
                  <a:cubicBezTo>
                    <a:pt x="14" y="246"/>
                    <a:pt x="14" y="246"/>
                    <a:pt x="14" y="246"/>
                  </a:cubicBezTo>
                  <a:cubicBezTo>
                    <a:pt x="21" y="207"/>
                    <a:pt x="21" y="207"/>
                    <a:pt x="21" y="207"/>
                  </a:cubicBezTo>
                  <a:cubicBezTo>
                    <a:pt x="21" y="205"/>
                    <a:pt x="21" y="205"/>
                    <a:pt x="21" y="205"/>
                  </a:cubicBezTo>
                  <a:cubicBezTo>
                    <a:pt x="22" y="201"/>
                    <a:pt x="22" y="201"/>
                    <a:pt x="22" y="201"/>
                  </a:cubicBezTo>
                  <a:cubicBezTo>
                    <a:pt x="23" y="199"/>
                    <a:pt x="23" y="199"/>
                    <a:pt x="23" y="199"/>
                  </a:cubicBezTo>
                  <a:cubicBezTo>
                    <a:pt x="23" y="195"/>
                    <a:pt x="23" y="195"/>
                    <a:pt x="23" y="195"/>
                  </a:cubicBezTo>
                  <a:cubicBezTo>
                    <a:pt x="22" y="192"/>
                    <a:pt x="22" y="192"/>
                    <a:pt x="22" y="192"/>
                  </a:cubicBezTo>
                  <a:moveTo>
                    <a:pt x="24" y="181"/>
                  </a:moveTo>
                  <a:cubicBezTo>
                    <a:pt x="23" y="188"/>
                    <a:pt x="23" y="188"/>
                    <a:pt x="23" y="188"/>
                  </a:cubicBezTo>
                  <a:cubicBezTo>
                    <a:pt x="24" y="192"/>
                    <a:pt x="24" y="192"/>
                    <a:pt x="24" y="192"/>
                  </a:cubicBezTo>
                  <a:cubicBezTo>
                    <a:pt x="25" y="186"/>
                    <a:pt x="25" y="186"/>
                    <a:pt x="25" y="186"/>
                  </a:cubicBezTo>
                  <a:cubicBezTo>
                    <a:pt x="24" y="181"/>
                    <a:pt x="24" y="181"/>
                    <a:pt x="24" y="181"/>
                  </a:cubicBezTo>
                  <a:moveTo>
                    <a:pt x="230" y="179"/>
                  </a:moveTo>
                  <a:cubicBezTo>
                    <a:pt x="206" y="192"/>
                    <a:pt x="206" y="192"/>
                    <a:pt x="206" y="192"/>
                  </a:cubicBezTo>
                  <a:cubicBezTo>
                    <a:pt x="205" y="194"/>
                    <a:pt x="205" y="194"/>
                    <a:pt x="205" y="194"/>
                  </a:cubicBezTo>
                  <a:cubicBezTo>
                    <a:pt x="227" y="182"/>
                    <a:pt x="227" y="182"/>
                    <a:pt x="227" y="182"/>
                  </a:cubicBezTo>
                  <a:cubicBezTo>
                    <a:pt x="230" y="179"/>
                    <a:pt x="230" y="179"/>
                    <a:pt x="230" y="179"/>
                  </a:cubicBezTo>
                  <a:moveTo>
                    <a:pt x="27" y="178"/>
                  </a:moveTo>
                  <a:cubicBezTo>
                    <a:pt x="26" y="178"/>
                    <a:pt x="26" y="178"/>
                    <a:pt x="26" y="178"/>
                  </a:cubicBezTo>
                  <a:cubicBezTo>
                    <a:pt x="26" y="181"/>
                    <a:pt x="26" y="181"/>
                    <a:pt x="26" y="181"/>
                  </a:cubicBezTo>
                  <a:cubicBezTo>
                    <a:pt x="27" y="178"/>
                    <a:pt x="27" y="178"/>
                    <a:pt x="27" y="178"/>
                  </a:cubicBezTo>
                  <a:moveTo>
                    <a:pt x="233" y="178"/>
                  </a:moveTo>
                  <a:cubicBezTo>
                    <a:pt x="231" y="180"/>
                    <a:pt x="231" y="180"/>
                    <a:pt x="231" y="180"/>
                  </a:cubicBezTo>
                  <a:cubicBezTo>
                    <a:pt x="234" y="179"/>
                    <a:pt x="234" y="179"/>
                    <a:pt x="234" y="179"/>
                  </a:cubicBezTo>
                  <a:cubicBezTo>
                    <a:pt x="233" y="178"/>
                    <a:pt x="233" y="178"/>
                    <a:pt x="233" y="178"/>
                  </a:cubicBezTo>
                  <a:moveTo>
                    <a:pt x="236" y="174"/>
                  </a:moveTo>
                  <a:cubicBezTo>
                    <a:pt x="235" y="175"/>
                    <a:pt x="235" y="175"/>
                    <a:pt x="235" y="175"/>
                  </a:cubicBezTo>
                  <a:cubicBezTo>
                    <a:pt x="236" y="176"/>
                    <a:pt x="236" y="176"/>
                    <a:pt x="236" y="176"/>
                  </a:cubicBezTo>
                  <a:cubicBezTo>
                    <a:pt x="235" y="176"/>
                    <a:pt x="235" y="176"/>
                    <a:pt x="235" y="176"/>
                  </a:cubicBezTo>
                  <a:cubicBezTo>
                    <a:pt x="236" y="178"/>
                    <a:pt x="236" y="178"/>
                    <a:pt x="236" y="178"/>
                  </a:cubicBezTo>
                  <a:cubicBezTo>
                    <a:pt x="237" y="177"/>
                    <a:pt x="237" y="177"/>
                    <a:pt x="237" y="177"/>
                  </a:cubicBezTo>
                  <a:cubicBezTo>
                    <a:pt x="239" y="176"/>
                    <a:pt x="239" y="176"/>
                    <a:pt x="239" y="176"/>
                  </a:cubicBezTo>
                  <a:cubicBezTo>
                    <a:pt x="237" y="175"/>
                    <a:pt x="237" y="175"/>
                    <a:pt x="237" y="175"/>
                  </a:cubicBezTo>
                  <a:cubicBezTo>
                    <a:pt x="236" y="174"/>
                    <a:pt x="236" y="174"/>
                    <a:pt x="236" y="174"/>
                  </a:cubicBezTo>
                  <a:moveTo>
                    <a:pt x="29" y="157"/>
                  </a:moveTo>
                  <a:cubicBezTo>
                    <a:pt x="28" y="162"/>
                    <a:pt x="28" y="162"/>
                    <a:pt x="28" y="162"/>
                  </a:cubicBezTo>
                  <a:cubicBezTo>
                    <a:pt x="27" y="165"/>
                    <a:pt x="27" y="165"/>
                    <a:pt x="27" y="165"/>
                  </a:cubicBezTo>
                  <a:cubicBezTo>
                    <a:pt x="26" y="170"/>
                    <a:pt x="26" y="170"/>
                    <a:pt x="26" y="170"/>
                  </a:cubicBezTo>
                  <a:cubicBezTo>
                    <a:pt x="26" y="172"/>
                    <a:pt x="26" y="172"/>
                    <a:pt x="26" y="172"/>
                  </a:cubicBezTo>
                  <a:cubicBezTo>
                    <a:pt x="25" y="176"/>
                    <a:pt x="25" y="176"/>
                    <a:pt x="25" y="176"/>
                  </a:cubicBezTo>
                  <a:cubicBezTo>
                    <a:pt x="25" y="176"/>
                    <a:pt x="25" y="176"/>
                    <a:pt x="25" y="176"/>
                  </a:cubicBezTo>
                  <a:cubicBezTo>
                    <a:pt x="27" y="176"/>
                    <a:pt x="27" y="176"/>
                    <a:pt x="27" y="176"/>
                  </a:cubicBezTo>
                  <a:cubicBezTo>
                    <a:pt x="28" y="172"/>
                    <a:pt x="28" y="172"/>
                    <a:pt x="28" y="172"/>
                  </a:cubicBezTo>
                  <a:cubicBezTo>
                    <a:pt x="28" y="170"/>
                    <a:pt x="28" y="170"/>
                    <a:pt x="28" y="170"/>
                  </a:cubicBezTo>
                  <a:cubicBezTo>
                    <a:pt x="30" y="163"/>
                    <a:pt x="30" y="163"/>
                    <a:pt x="30" y="163"/>
                  </a:cubicBezTo>
                  <a:cubicBezTo>
                    <a:pt x="30" y="160"/>
                    <a:pt x="30" y="160"/>
                    <a:pt x="30" y="160"/>
                  </a:cubicBezTo>
                  <a:cubicBezTo>
                    <a:pt x="31" y="157"/>
                    <a:pt x="31" y="157"/>
                    <a:pt x="31" y="157"/>
                  </a:cubicBezTo>
                  <a:cubicBezTo>
                    <a:pt x="29" y="157"/>
                    <a:pt x="29" y="157"/>
                    <a:pt x="29" y="157"/>
                  </a:cubicBezTo>
                  <a:moveTo>
                    <a:pt x="218" y="155"/>
                  </a:moveTo>
                  <a:cubicBezTo>
                    <a:pt x="217" y="157"/>
                    <a:pt x="217" y="157"/>
                    <a:pt x="217" y="157"/>
                  </a:cubicBezTo>
                  <a:cubicBezTo>
                    <a:pt x="234" y="174"/>
                    <a:pt x="234" y="174"/>
                    <a:pt x="234" y="174"/>
                  </a:cubicBezTo>
                  <a:cubicBezTo>
                    <a:pt x="235" y="172"/>
                    <a:pt x="235" y="172"/>
                    <a:pt x="235" y="172"/>
                  </a:cubicBezTo>
                  <a:cubicBezTo>
                    <a:pt x="218" y="155"/>
                    <a:pt x="218" y="155"/>
                    <a:pt x="218" y="155"/>
                  </a:cubicBezTo>
                  <a:moveTo>
                    <a:pt x="54" y="37"/>
                  </a:moveTo>
                  <a:cubicBezTo>
                    <a:pt x="52" y="38"/>
                    <a:pt x="52" y="38"/>
                    <a:pt x="52" y="38"/>
                  </a:cubicBezTo>
                  <a:cubicBezTo>
                    <a:pt x="51" y="44"/>
                    <a:pt x="51" y="44"/>
                    <a:pt x="51" y="44"/>
                  </a:cubicBezTo>
                  <a:cubicBezTo>
                    <a:pt x="50" y="47"/>
                    <a:pt x="50" y="47"/>
                    <a:pt x="50" y="47"/>
                  </a:cubicBezTo>
                  <a:cubicBezTo>
                    <a:pt x="44" y="79"/>
                    <a:pt x="44" y="79"/>
                    <a:pt x="44" y="79"/>
                  </a:cubicBezTo>
                  <a:cubicBezTo>
                    <a:pt x="44" y="81"/>
                    <a:pt x="44" y="81"/>
                    <a:pt x="44" y="81"/>
                  </a:cubicBezTo>
                  <a:cubicBezTo>
                    <a:pt x="43" y="85"/>
                    <a:pt x="43" y="85"/>
                    <a:pt x="43" y="85"/>
                  </a:cubicBezTo>
                  <a:cubicBezTo>
                    <a:pt x="42" y="88"/>
                    <a:pt x="42" y="88"/>
                    <a:pt x="42" y="88"/>
                  </a:cubicBezTo>
                  <a:cubicBezTo>
                    <a:pt x="37" y="115"/>
                    <a:pt x="37" y="115"/>
                    <a:pt x="37" y="115"/>
                  </a:cubicBezTo>
                  <a:cubicBezTo>
                    <a:pt x="37" y="117"/>
                    <a:pt x="37" y="117"/>
                    <a:pt x="37" y="117"/>
                  </a:cubicBezTo>
                  <a:cubicBezTo>
                    <a:pt x="34" y="132"/>
                    <a:pt x="34" y="132"/>
                    <a:pt x="34" y="132"/>
                  </a:cubicBezTo>
                  <a:cubicBezTo>
                    <a:pt x="33" y="135"/>
                    <a:pt x="33" y="135"/>
                    <a:pt x="33" y="135"/>
                  </a:cubicBezTo>
                  <a:cubicBezTo>
                    <a:pt x="29" y="155"/>
                    <a:pt x="29" y="155"/>
                    <a:pt x="29" y="155"/>
                  </a:cubicBezTo>
                  <a:cubicBezTo>
                    <a:pt x="31" y="156"/>
                    <a:pt x="31" y="156"/>
                    <a:pt x="31" y="156"/>
                  </a:cubicBezTo>
                  <a:cubicBezTo>
                    <a:pt x="35" y="133"/>
                    <a:pt x="35" y="133"/>
                    <a:pt x="35" y="133"/>
                  </a:cubicBezTo>
                  <a:cubicBezTo>
                    <a:pt x="36" y="131"/>
                    <a:pt x="36" y="131"/>
                    <a:pt x="36" y="131"/>
                  </a:cubicBezTo>
                  <a:cubicBezTo>
                    <a:pt x="39" y="116"/>
                    <a:pt x="39" y="116"/>
                    <a:pt x="39" y="116"/>
                  </a:cubicBezTo>
                  <a:cubicBezTo>
                    <a:pt x="39" y="113"/>
                    <a:pt x="39" y="113"/>
                    <a:pt x="39" y="113"/>
                  </a:cubicBezTo>
                  <a:cubicBezTo>
                    <a:pt x="44" y="90"/>
                    <a:pt x="44" y="90"/>
                    <a:pt x="44" y="90"/>
                  </a:cubicBezTo>
                  <a:cubicBezTo>
                    <a:pt x="44" y="88"/>
                    <a:pt x="44" y="88"/>
                    <a:pt x="44" y="88"/>
                  </a:cubicBezTo>
                  <a:cubicBezTo>
                    <a:pt x="46" y="80"/>
                    <a:pt x="46" y="80"/>
                    <a:pt x="46" y="80"/>
                  </a:cubicBezTo>
                  <a:cubicBezTo>
                    <a:pt x="46" y="79"/>
                    <a:pt x="46" y="79"/>
                    <a:pt x="46" y="79"/>
                  </a:cubicBezTo>
                  <a:cubicBezTo>
                    <a:pt x="52" y="49"/>
                    <a:pt x="52" y="49"/>
                    <a:pt x="52" y="49"/>
                  </a:cubicBezTo>
                  <a:cubicBezTo>
                    <a:pt x="52" y="46"/>
                    <a:pt x="52" y="46"/>
                    <a:pt x="52" y="46"/>
                  </a:cubicBezTo>
                  <a:cubicBezTo>
                    <a:pt x="54" y="38"/>
                    <a:pt x="54" y="38"/>
                    <a:pt x="54" y="38"/>
                  </a:cubicBezTo>
                  <a:cubicBezTo>
                    <a:pt x="54" y="37"/>
                    <a:pt x="54" y="37"/>
                    <a:pt x="54" y="37"/>
                  </a:cubicBezTo>
                  <a:moveTo>
                    <a:pt x="55" y="32"/>
                  </a:moveTo>
                  <a:cubicBezTo>
                    <a:pt x="53" y="34"/>
                    <a:pt x="53" y="34"/>
                    <a:pt x="53" y="34"/>
                  </a:cubicBezTo>
                  <a:cubicBezTo>
                    <a:pt x="52" y="36"/>
                    <a:pt x="52" y="36"/>
                    <a:pt x="52" y="36"/>
                  </a:cubicBezTo>
                  <a:cubicBezTo>
                    <a:pt x="55" y="34"/>
                    <a:pt x="55" y="34"/>
                    <a:pt x="55" y="34"/>
                  </a:cubicBezTo>
                  <a:cubicBezTo>
                    <a:pt x="55" y="32"/>
                    <a:pt x="55" y="32"/>
                    <a:pt x="55" y="32"/>
                  </a:cubicBezTo>
                  <a:moveTo>
                    <a:pt x="89" y="20"/>
                  </a:moveTo>
                  <a:cubicBezTo>
                    <a:pt x="89" y="22"/>
                    <a:pt x="89" y="22"/>
                    <a:pt x="89" y="22"/>
                  </a:cubicBezTo>
                  <a:cubicBezTo>
                    <a:pt x="100" y="33"/>
                    <a:pt x="100" y="33"/>
                    <a:pt x="100" y="33"/>
                  </a:cubicBezTo>
                  <a:cubicBezTo>
                    <a:pt x="101" y="35"/>
                    <a:pt x="101" y="35"/>
                    <a:pt x="101" y="35"/>
                  </a:cubicBezTo>
                  <a:cubicBezTo>
                    <a:pt x="125" y="60"/>
                    <a:pt x="125" y="60"/>
                    <a:pt x="125" y="60"/>
                  </a:cubicBezTo>
                  <a:cubicBezTo>
                    <a:pt x="126" y="61"/>
                    <a:pt x="126" y="61"/>
                    <a:pt x="126" y="61"/>
                  </a:cubicBezTo>
                  <a:cubicBezTo>
                    <a:pt x="132" y="67"/>
                    <a:pt x="132" y="67"/>
                    <a:pt x="132" y="67"/>
                  </a:cubicBezTo>
                  <a:cubicBezTo>
                    <a:pt x="134" y="69"/>
                    <a:pt x="134" y="69"/>
                    <a:pt x="134" y="69"/>
                  </a:cubicBezTo>
                  <a:cubicBezTo>
                    <a:pt x="140" y="75"/>
                    <a:pt x="140" y="75"/>
                    <a:pt x="140" y="75"/>
                  </a:cubicBezTo>
                  <a:cubicBezTo>
                    <a:pt x="141" y="77"/>
                    <a:pt x="141" y="77"/>
                    <a:pt x="141" y="77"/>
                  </a:cubicBezTo>
                  <a:cubicBezTo>
                    <a:pt x="161" y="97"/>
                    <a:pt x="161" y="97"/>
                    <a:pt x="161" y="97"/>
                  </a:cubicBezTo>
                  <a:cubicBezTo>
                    <a:pt x="161" y="98"/>
                    <a:pt x="161" y="98"/>
                    <a:pt x="161" y="98"/>
                  </a:cubicBezTo>
                  <a:cubicBezTo>
                    <a:pt x="163" y="99"/>
                    <a:pt x="163" y="99"/>
                    <a:pt x="163" y="99"/>
                  </a:cubicBezTo>
                  <a:cubicBezTo>
                    <a:pt x="180" y="118"/>
                    <a:pt x="180" y="118"/>
                    <a:pt x="180" y="118"/>
                  </a:cubicBezTo>
                  <a:cubicBezTo>
                    <a:pt x="182" y="120"/>
                    <a:pt x="182" y="120"/>
                    <a:pt x="182" y="120"/>
                  </a:cubicBezTo>
                  <a:cubicBezTo>
                    <a:pt x="216" y="155"/>
                    <a:pt x="216" y="155"/>
                    <a:pt x="216" y="155"/>
                  </a:cubicBezTo>
                  <a:cubicBezTo>
                    <a:pt x="217" y="153"/>
                    <a:pt x="217" y="153"/>
                    <a:pt x="217" y="153"/>
                  </a:cubicBezTo>
                  <a:cubicBezTo>
                    <a:pt x="182" y="117"/>
                    <a:pt x="182" y="117"/>
                    <a:pt x="182" y="117"/>
                  </a:cubicBezTo>
                  <a:cubicBezTo>
                    <a:pt x="180" y="115"/>
                    <a:pt x="180" y="115"/>
                    <a:pt x="180" y="115"/>
                  </a:cubicBezTo>
                  <a:cubicBezTo>
                    <a:pt x="163" y="97"/>
                    <a:pt x="163" y="97"/>
                    <a:pt x="163" y="97"/>
                  </a:cubicBezTo>
                  <a:cubicBezTo>
                    <a:pt x="162" y="95"/>
                    <a:pt x="162" y="95"/>
                    <a:pt x="162" y="95"/>
                  </a:cubicBezTo>
                  <a:cubicBezTo>
                    <a:pt x="161" y="95"/>
                    <a:pt x="161" y="95"/>
                    <a:pt x="161" y="95"/>
                  </a:cubicBezTo>
                  <a:cubicBezTo>
                    <a:pt x="142" y="75"/>
                    <a:pt x="142" y="75"/>
                    <a:pt x="142" y="75"/>
                  </a:cubicBezTo>
                  <a:cubicBezTo>
                    <a:pt x="141" y="73"/>
                    <a:pt x="141" y="73"/>
                    <a:pt x="141" y="73"/>
                  </a:cubicBezTo>
                  <a:cubicBezTo>
                    <a:pt x="135" y="68"/>
                    <a:pt x="135" y="68"/>
                    <a:pt x="135" y="68"/>
                  </a:cubicBezTo>
                  <a:cubicBezTo>
                    <a:pt x="134" y="66"/>
                    <a:pt x="134" y="66"/>
                    <a:pt x="134" y="66"/>
                  </a:cubicBezTo>
                  <a:cubicBezTo>
                    <a:pt x="128" y="60"/>
                    <a:pt x="128" y="60"/>
                    <a:pt x="128" y="60"/>
                  </a:cubicBezTo>
                  <a:cubicBezTo>
                    <a:pt x="126" y="59"/>
                    <a:pt x="126" y="59"/>
                    <a:pt x="126" y="59"/>
                  </a:cubicBezTo>
                  <a:cubicBezTo>
                    <a:pt x="101" y="32"/>
                    <a:pt x="101" y="32"/>
                    <a:pt x="101" y="32"/>
                  </a:cubicBezTo>
                  <a:cubicBezTo>
                    <a:pt x="99" y="30"/>
                    <a:pt x="99" y="30"/>
                    <a:pt x="99" y="30"/>
                  </a:cubicBezTo>
                  <a:cubicBezTo>
                    <a:pt x="89" y="20"/>
                    <a:pt x="89" y="20"/>
                    <a:pt x="89" y="20"/>
                  </a:cubicBezTo>
                  <a:moveTo>
                    <a:pt x="83" y="13"/>
                  </a:moveTo>
                  <a:cubicBezTo>
                    <a:pt x="82" y="15"/>
                    <a:pt x="82" y="15"/>
                    <a:pt x="82" y="15"/>
                  </a:cubicBezTo>
                  <a:cubicBezTo>
                    <a:pt x="87" y="20"/>
                    <a:pt x="87" y="20"/>
                    <a:pt x="87" y="20"/>
                  </a:cubicBezTo>
                  <a:cubicBezTo>
                    <a:pt x="88" y="18"/>
                    <a:pt x="88" y="18"/>
                    <a:pt x="88" y="18"/>
                  </a:cubicBezTo>
                  <a:cubicBezTo>
                    <a:pt x="83" y="13"/>
                    <a:pt x="83" y="13"/>
                    <a:pt x="83" y="13"/>
                  </a:cubicBezTo>
                  <a:moveTo>
                    <a:pt x="58" y="9"/>
                  </a:moveTo>
                  <a:cubicBezTo>
                    <a:pt x="53" y="31"/>
                    <a:pt x="53" y="31"/>
                    <a:pt x="53" y="31"/>
                  </a:cubicBezTo>
                  <a:cubicBezTo>
                    <a:pt x="55" y="30"/>
                    <a:pt x="55" y="30"/>
                    <a:pt x="55" y="30"/>
                  </a:cubicBezTo>
                  <a:cubicBezTo>
                    <a:pt x="59" y="10"/>
                    <a:pt x="59" y="10"/>
                    <a:pt x="59" y="10"/>
                  </a:cubicBezTo>
                  <a:cubicBezTo>
                    <a:pt x="58" y="9"/>
                    <a:pt x="58" y="9"/>
                    <a:pt x="58" y="9"/>
                  </a:cubicBezTo>
                  <a:moveTo>
                    <a:pt x="59" y="3"/>
                  </a:moveTo>
                  <a:cubicBezTo>
                    <a:pt x="58" y="7"/>
                    <a:pt x="58" y="7"/>
                    <a:pt x="58" y="7"/>
                  </a:cubicBezTo>
                  <a:cubicBezTo>
                    <a:pt x="60" y="8"/>
                    <a:pt x="60" y="8"/>
                    <a:pt x="60" y="8"/>
                  </a:cubicBezTo>
                  <a:cubicBezTo>
                    <a:pt x="61" y="3"/>
                    <a:pt x="61" y="3"/>
                    <a:pt x="61" y="3"/>
                  </a:cubicBezTo>
                  <a:cubicBezTo>
                    <a:pt x="60" y="3"/>
                    <a:pt x="59" y="3"/>
                    <a:pt x="59" y="3"/>
                  </a:cubicBezTo>
                  <a:moveTo>
                    <a:pt x="70" y="0"/>
                  </a:moveTo>
                  <a:cubicBezTo>
                    <a:pt x="69" y="0"/>
                    <a:pt x="69" y="0"/>
                    <a:pt x="69" y="1"/>
                  </a:cubicBezTo>
                  <a:cubicBezTo>
                    <a:pt x="80" y="13"/>
                    <a:pt x="80" y="13"/>
                    <a:pt x="80" y="13"/>
                  </a:cubicBezTo>
                  <a:cubicBezTo>
                    <a:pt x="82" y="12"/>
                    <a:pt x="82" y="12"/>
                    <a:pt x="82" y="12"/>
                  </a:cubicBezTo>
                  <a:cubicBezTo>
                    <a:pt x="70" y="0"/>
                    <a:pt x="70" y="0"/>
                    <a:pt x="70"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09" name="Freeform 29">
              <a:extLst>
                <a:ext uri="{FF2B5EF4-FFF2-40B4-BE49-F238E27FC236}">
                  <a16:creationId xmlns:a16="http://schemas.microsoft.com/office/drawing/2014/main" id="{DE80AB0E-3C51-43C8-8EE6-BFD079E4F859}"/>
                </a:ext>
              </a:extLst>
            </p:cNvPr>
            <p:cNvSpPr>
              <a:spLocks noEditPoints="1"/>
            </p:cNvSpPr>
            <p:nvPr/>
          </p:nvSpPr>
          <p:spPr bwMode="auto">
            <a:xfrm>
              <a:off x="5694533" y="2690573"/>
              <a:ext cx="1073187" cy="1545651"/>
            </a:xfrm>
            <a:custGeom>
              <a:avLst/>
              <a:gdLst>
                <a:gd name="T0" fmla="*/ 258 w 263"/>
                <a:gd name="T1" fmla="*/ 415 h 416"/>
                <a:gd name="T2" fmla="*/ 224 w 263"/>
                <a:gd name="T3" fmla="*/ 387 h 416"/>
                <a:gd name="T4" fmla="*/ 262 w 263"/>
                <a:gd name="T5" fmla="*/ 413 h 416"/>
                <a:gd name="T6" fmla="*/ 244 w 263"/>
                <a:gd name="T7" fmla="*/ 360 h 416"/>
                <a:gd name="T8" fmla="*/ 244 w 263"/>
                <a:gd name="T9" fmla="*/ 360 h 416"/>
                <a:gd name="T10" fmla="*/ 196 w 263"/>
                <a:gd name="T11" fmla="*/ 360 h 416"/>
                <a:gd name="T12" fmla="*/ 242 w 263"/>
                <a:gd name="T13" fmla="*/ 359 h 416"/>
                <a:gd name="T14" fmla="*/ 234 w 263"/>
                <a:gd name="T15" fmla="*/ 333 h 416"/>
                <a:gd name="T16" fmla="*/ 238 w 263"/>
                <a:gd name="T17" fmla="*/ 346 h 416"/>
                <a:gd name="T18" fmla="*/ 190 w 263"/>
                <a:gd name="T19" fmla="*/ 358 h 416"/>
                <a:gd name="T20" fmla="*/ 138 w 263"/>
                <a:gd name="T21" fmla="*/ 312 h 416"/>
                <a:gd name="T22" fmla="*/ 139 w 263"/>
                <a:gd name="T23" fmla="*/ 311 h 416"/>
                <a:gd name="T24" fmla="*/ 138 w 263"/>
                <a:gd name="T25" fmla="*/ 309 h 416"/>
                <a:gd name="T26" fmla="*/ 232 w 263"/>
                <a:gd name="T27" fmla="*/ 332 h 416"/>
                <a:gd name="T28" fmla="*/ 217 w 263"/>
                <a:gd name="T29" fmla="*/ 293 h 416"/>
                <a:gd name="T30" fmla="*/ 116 w 263"/>
                <a:gd name="T31" fmla="*/ 290 h 416"/>
                <a:gd name="T32" fmla="*/ 116 w 263"/>
                <a:gd name="T33" fmla="*/ 290 h 416"/>
                <a:gd name="T34" fmla="*/ 114 w 263"/>
                <a:gd name="T35" fmla="*/ 289 h 416"/>
                <a:gd name="T36" fmla="*/ 90 w 263"/>
                <a:gd name="T37" fmla="*/ 269 h 416"/>
                <a:gd name="T38" fmla="*/ 90 w 263"/>
                <a:gd name="T39" fmla="*/ 270 h 416"/>
                <a:gd name="T40" fmla="*/ 82 w 263"/>
                <a:gd name="T41" fmla="*/ 261 h 416"/>
                <a:gd name="T42" fmla="*/ 82 w 263"/>
                <a:gd name="T43" fmla="*/ 261 h 416"/>
                <a:gd name="T44" fmla="*/ 218 w 263"/>
                <a:gd name="T45" fmla="*/ 292 h 416"/>
                <a:gd name="T46" fmla="*/ 204 w 263"/>
                <a:gd name="T47" fmla="*/ 259 h 416"/>
                <a:gd name="T48" fmla="*/ 76 w 263"/>
                <a:gd name="T49" fmla="*/ 257 h 416"/>
                <a:gd name="T50" fmla="*/ 78 w 263"/>
                <a:gd name="T51" fmla="*/ 257 h 416"/>
                <a:gd name="T52" fmla="*/ 78 w 263"/>
                <a:gd name="T53" fmla="*/ 257 h 416"/>
                <a:gd name="T54" fmla="*/ 75 w 263"/>
                <a:gd name="T55" fmla="*/ 255 h 416"/>
                <a:gd name="T56" fmla="*/ 55 w 263"/>
                <a:gd name="T57" fmla="*/ 240 h 416"/>
                <a:gd name="T58" fmla="*/ 29 w 263"/>
                <a:gd name="T59" fmla="*/ 214 h 416"/>
                <a:gd name="T60" fmla="*/ 53 w 263"/>
                <a:gd name="T61" fmla="*/ 238 h 416"/>
                <a:gd name="T62" fmla="*/ 29 w 263"/>
                <a:gd name="T63" fmla="*/ 214 h 416"/>
                <a:gd name="T64" fmla="*/ 27 w 263"/>
                <a:gd name="T65" fmla="*/ 213 h 416"/>
                <a:gd name="T66" fmla="*/ 183 w 263"/>
                <a:gd name="T67" fmla="*/ 202 h 416"/>
                <a:gd name="T68" fmla="*/ 187 w 263"/>
                <a:gd name="T69" fmla="*/ 213 h 416"/>
                <a:gd name="T70" fmla="*/ 204 w 263"/>
                <a:gd name="T71" fmla="*/ 256 h 416"/>
                <a:gd name="T72" fmla="*/ 188 w 263"/>
                <a:gd name="T73" fmla="*/ 212 h 416"/>
                <a:gd name="T74" fmla="*/ 185 w 263"/>
                <a:gd name="T75" fmla="*/ 202 h 416"/>
                <a:gd name="T76" fmla="*/ 22 w 263"/>
                <a:gd name="T77" fmla="*/ 149 h 416"/>
                <a:gd name="T78" fmla="*/ 2 w 263"/>
                <a:gd name="T79" fmla="*/ 188 h 416"/>
                <a:gd name="T80" fmla="*/ 20 w 263"/>
                <a:gd name="T81" fmla="*/ 209 h 416"/>
                <a:gd name="T82" fmla="*/ 5 w 263"/>
                <a:gd name="T83" fmla="*/ 186 h 416"/>
                <a:gd name="T84" fmla="*/ 22 w 263"/>
                <a:gd name="T85" fmla="*/ 149 h 416"/>
                <a:gd name="T86" fmla="*/ 24 w 263"/>
                <a:gd name="T87" fmla="*/ 146 h 416"/>
                <a:gd name="T88" fmla="*/ 29 w 263"/>
                <a:gd name="T89" fmla="*/ 139 h 416"/>
                <a:gd name="T90" fmla="*/ 30 w 263"/>
                <a:gd name="T91" fmla="*/ 137 h 416"/>
                <a:gd name="T92" fmla="*/ 32 w 263"/>
                <a:gd name="T93" fmla="*/ 134 h 416"/>
                <a:gd name="T94" fmla="*/ 157 w 263"/>
                <a:gd name="T95" fmla="*/ 133 h 416"/>
                <a:gd name="T96" fmla="*/ 163 w 263"/>
                <a:gd name="T97" fmla="*/ 151 h 416"/>
                <a:gd name="T98" fmla="*/ 169 w 263"/>
                <a:gd name="T99" fmla="*/ 166 h 416"/>
                <a:gd name="T100" fmla="*/ 176 w 263"/>
                <a:gd name="T101" fmla="*/ 181 h 416"/>
                <a:gd name="T102" fmla="*/ 170 w 263"/>
                <a:gd name="T103" fmla="*/ 164 h 416"/>
                <a:gd name="T104" fmla="*/ 165 w 263"/>
                <a:gd name="T105" fmla="*/ 149 h 416"/>
                <a:gd name="T106" fmla="*/ 53 w 263"/>
                <a:gd name="T107" fmla="*/ 93 h 416"/>
                <a:gd name="T108" fmla="*/ 31 w 263"/>
                <a:gd name="T109" fmla="*/ 131 h 416"/>
                <a:gd name="T110" fmla="*/ 50 w 263"/>
                <a:gd name="T111" fmla="*/ 99 h 416"/>
                <a:gd name="T112" fmla="*/ 142 w 263"/>
                <a:gd name="T113" fmla="*/ 88 h 416"/>
                <a:gd name="T114" fmla="*/ 142 w 263"/>
                <a:gd name="T115" fmla="*/ 88 h 416"/>
                <a:gd name="T116" fmla="*/ 141 w 263"/>
                <a:gd name="T117" fmla="*/ 86 h 416"/>
                <a:gd name="T118" fmla="*/ 52 w 263"/>
                <a:gd name="T119" fmla="*/ 91 h 416"/>
                <a:gd name="T120" fmla="*/ 101 w 263"/>
                <a:gd name="T121" fmla="*/ 1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416">
                  <a:moveTo>
                    <a:pt x="226" y="387"/>
                  </a:moveTo>
                  <a:cubicBezTo>
                    <a:pt x="225" y="388"/>
                    <a:pt x="225" y="388"/>
                    <a:pt x="225" y="388"/>
                  </a:cubicBezTo>
                  <a:cubicBezTo>
                    <a:pt x="257" y="416"/>
                    <a:pt x="257" y="416"/>
                    <a:pt x="257" y="416"/>
                  </a:cubicBezTo>
                  <a:cubicBezTo>
                    <a:pt x="257" y="415"/>
                    <a:pt x="258" y="415"/>
                    <a:pt x="258" y="415"/>
                  </a:cubicBezTo>
                  <a:cubicBezTo>
                    <a:pt x="226" y="387"/>
                    <a:pt x="226" y="387"/>
                    <a:pt x="226" y="387"/>
                  </a:cubicBezTo>
                  <a:moveTo>
                    <a:pt x="218" y="379"/>
                  </a:moveTo>
                  <a:cubicBezTo>
                    <a:pt x="216" y="380"/>
                    <a:pt x="216" y="380"/>
                    <a:pt x="216" y="380"/>
                  </a:cubicBezTo>
                  <a:cubicBezTo>
                    <a:pt x="224" y="387"/>
                    <a:pt x="224" y="387"/>
                    <a:pt x="224" y="387"/>
                  </a:cubicBezTo>
                  <a:cubicBezTo>
                    <a:pt x="225" y="385"/>
                    <a:pt x="225" y="385"/>
                    <a:pt x="225" y="385"/>
                  </a:cubicBezTo>
                  <a:cubicBezTo>
                    <a:pt x="218" y="379"/>
                    <a:pt x="218" y="379"/>
                    <a:pt x="218" y="379"/>
                  </a:cubicBezTo>
                  <a:moveTo>
                    <a:pt x="245" y="367"/>
                  </a:moveTo>
                  <a:cubicBezTo>
                    <a:pt x="262" y="413"/>
                    <a:pt x="262" y="413"/>
                    <a:pt x="262" y="413"/>
                  </a:cubicBezTo>
                  <a:cubicBezTo>
                    <a:pt x="262" y="413"/>
                    <a:pt x="263" y="412"/>
                    <a:pt x="263" y="412"/>
                  </a:cubicBezTo>
                  <a:cubicBezTo>
                    <a:pt x="247" y="367"/>
                    <a:pt x="247" y="367"/>
                    <a:pt x="247" y="367"/>
                  </a:cubicBezTo>
                  <a:cubicBezTo>
                    <a:pt x="245" y="367"/>
                    <a:pt x="245" y="367"/>
                    <a:pt x="245" y="367"/>
                  </a:cubicBezTo>
                  <a:moveTo>
                    <a:pt x="244" y="360"/>
                  </a:moveTo>
                  <a:cubicBezTo>
                    <a:pt x="242" y="361"/>
                    <a:pt x="242" y="361"/>
                    <a:pt x="242" y="361"/>
                  </a:cubicBezTo>
                  <a:cubicBezTo>
                    <a:pt x="244" y="365"/>
                    <a:pt x="244" y="365"/>
                    <a:pt x="244" y="365"/>
                  </a:cubicBezTo>
                  <a:cubicBezTo>
                    <a:pt x="246" y="365"/>
                    <a:pt x="246" y="365"/>
                    <a:pt x="246" y="365"/>
                  </a:cubicBezTo>
                  <a:cubicBezTo>
                    <a:pt x="244" y="360"/>
                    <a:pt x="244" y="360"/>
                    <a:pt x="244" y="360"/>
                  </a:cubicBezTo>
                  <a:moveTo>
                    <a:pt x="192" y="360"/>
                  </a:moveTo>
                  <a:cubicBezTo>
                    <a:pt x="215" y="379"/>
                    <a:pt x="215" y="379"/>
                    <a:pt x="215" y="379"/>
                  </a:cubicBezTo>
                  <a:cubicBezTo>
                    <a:pt x="216" y="378"/>
                    <a:pt x="216" y="378"/>
                    <a:pt x="216" y="378"/>
                  </a:cubicBezTo>
                  <a:cubicBezTo>
                    <a:pt x="196" y="360"/>
                    <a:pt x="196" y="360"/>
                    <a:pt x="196" y="360"/>
                  </a:cubicBezTo>
                  <a:cubicBezTo>
                    <a:pt x="192" y="360"/>
                    <a:pt x="192" y="360"/>
                    <a:pt x="192" y="360"/>
                  </a:cubicBezTo>
                  <a:moveTo>
                    <a:pt x="239" y="348"/>
                  </a:moveTo>
                  <a:cubicBezTo>
                    <a:pt x="238" y="351"/>
                    <a:pt x="238" y="351"/>
                    <a:pt x="238" y="351"/>
                  </a:cubicBezTo>
                  <a:cubicBezTo>
                    <a:pt x="242" y="359"/>
                    <a:pt x="242" y="359"/>
                    <a:pt x="242" y="359"/>
                  </a:cubicBezTo>
                  <a:cubicBezTo>
                    <a:pt x="243" y="358"/>
                    <a:pt x="243" y="358"/>
                    <a:pt x="243" y="358"/>
                  </a:cubicBezTo>
                  <a:cubicBezTo>
                    <a:pt x="239" y="348"/>
                    <a:pt x="239" y="348"/>
                    <a:pt x="239" y="348"/>
                  </a:cubicBezTo>
                  <a:moveTo>
                    <a:pt x="234" y="333"/>
                  </a:moveTo>
                  <a:cubicBezTo>
                    <a:pt x="234" y="333"/>
                    <a:pt x="234" y="333"/>
                    <a:pt x="234" y="333"/>
                  </a:cubicBezTo>
                  <a:cubicBezTo>
                    <a:pt x="232" y="334"/>
                    <a:pt x="232" y="334"/>
                    <a:pt x="232" y="334"/>
                  </a:cubicBezTo>
                  <a:cubicBezTo>
                    <a:pt x="232" y="334"/>
                    <a:pt x="232" y="334"/>
                    <a:pt x="232" y="334"/>
                  </a:cubicBezTo>
                  <a:cubicBezTo>
                    <a:pt x="237" y="348"/>
                    <a:pt x="237" y="348"/>
                    <a:pt x="237" y="348"/>
                  </a:cubicBezTo>
                  <a:cubicBezTo>
                    <a:pt x="238" y="346"/>
                    <a:pt x="238" y="346"/>
                    <a:pt x="238" y="346"/>
                  </a:cubicBezTo>
                  <a:cubicBezTo>
                    <a:pt x="234" y="333"/>
                    <a:pt x="234" y="333"/>
                    <a:pt x="234" y="333"/>
                  </a:cubicBezTo>
                  <a:moveTo>
                    <a:pt x="141" y="313"/>
                  </a:moveTo>
                  <a:cubicBezTo>
                    <a:pt x="141" y="315"/>
                    <a:pt x="141" y="315"/>
                    <a:pt x="141" y="315"/>
                  </a:cubicBezTo>
                  <a:cubicBezTo>
                    <a:pt x="190" y="358"/>
                    <a:pt x="190" y="358"/>
                    <a:pt x="190" y="358"/>
                  </a:cubicBezTo>
                  <a:cubicBezTo>
                    <a:pt x="193" y="358"/>
                    <a:pt x="193" y="358"/>
                    <a:pt x="193" y="358"/>
                  </a:cubicBezTo>
                  <a:cubicBezTo>
                    <a:pt x="141" y="313"/>
                    <a:pt x="141" y="313"/>
                    <a:pt x="141" y="313"/>
                  </a:cubicBezTo>
                  <a:moveTo>
                    <a:pt x="139" y="311"/>
                  </a:moveTo>
                  <a:cubicBezTo>
                    <a:pt x="138" y="312"/>
                    <a:pt x="138" y="312"/>
                    <a:pt x="138" y="312"/>
                  </a:cubicBezTo>
                  <a:cubicBezTo>
                    <a:pt x="138" y="313"/>
                    <a:pt x="138" y="313"/>
                    <a:pt x="138" y="313"/>
                  </a:cubicBezTo>
                  <a:cubicBezTo>
                    <a:pt x="139" y="312"/>
                    <a:pt x="139" y="312"/>
                    <a:pt x="139" y="312"/>
                  </a:cubicBezTo>
                  <a:cubicBezTo>
                    <a:pt x="139" y="311"/>
                    <a:pt x="139" y="311"/>
                    <a:pt x="139" y="311"/>
                  </a:cubicBezTo>
                  <a:cubicBezTo>
                    <a:pt x="139" y="311"/>
                    <a:pt x="139" y="311"/>
                    <a:pt x="139" y="311"/>
                  </a:cubicBezTo>
                  <a:moveTo>
                    <a:pt x="128" y="301"/>
                  </a:moveTo>
                  <a:cubicBezTo>
                    <a:pt x="133" y="307"/>
                    <a:pt x="133" y="307"/>
                    <a:pt x="133" y="307"/>
                  </a:cubicBezTo>
                  <a:cubicBezTo>
                    <a:pt x="136" y="311"/>
                    <a:pt x="136" y="311"/>
                    <a:pt x="136" y="311"/>
                  </a:cubicBezTo>
                  <a:cubicBezTo>
                    <a:pt x="138" y="309"/>
                    <a:pt x="138" y="309"/>
                    <a:pt x="138" y="309"/>
                  </a:cubicBezTo>
                  <a:cubicBezTo>
                    <a:pt x="128" y="301"/>
                    <a:pt x="128" y="301"/>
                    <a:pt x="128" y="301"/>
                  </a:cubicBezTo>
                  <a:moveTo>
                    <a:pt x="218" y="297"/>
                  </a:moveTo>
                  <a:cubicBezTo>
                    <a:pt x="231" y="330"/>
                    <a:pt x="231" y="330"/>
                    <a:pt x="231" y="330"/>
                  </a:cubicBezTo>
                  <a:cubicBezTo>
                    <a:pt x="232" y="332"/>
                    <a:pt x="232" y="332"/>
                    <a:pt x="232" y="332"/>
                  </a:cubicBezTo>
                  <a:cubicBezTo>
                    <a:pt x="233" y="331"/>
                    <a:pt x="233" y="331"/>
                    <a:pt x="233" y="331"/>
                  </a:cubicBezTo>
                  <a:cubicBezTo>
                    <a:pt x="221" y="299"/>
                    <a:pt x="221" y="299"/>
                    <a:pt x="221" y="299"/>
                  </a:cubicBezTo>
                  <a:cubicBezTo>
                    <a:pt x="218" y="297"/>
                    <a:pt x="218" y="297"/>
                    <a:pt x="218" y="297"/>
                  </a:cubicBezTo>
                  <a:moveTo>
                    <a:pt x="217" y="293"/>
                  </a:moveTo>
                  <a:cubicBezTo>
                    <a:pt x="217" y="293"/>
                    <a:pt x="217" y="293"/>
                    <a:pt x="217" y="293"/>
                  </a:cubicBezTo>
                  <a:cubicBezTo>
                    <a:pt x="217" y="293"/>
                    <a:pt x="217" y="293"/>
                    <a:pt x="217" y="293"/>
                  </a:cubicBezTo>
                  <a:cubicBezTo>
                    <a:pt x="217" y="293"/>
                    <a:pt x="217" y="293"/>
                    <a:pt x="217" y="293"/>
                  </a:cubicBezTo>
                  <a:moveTo>
                    <a:pt x="116" y="290"/>
                  </a:moveTo>
                  <a:cubicBezTo>
                    <a:pt x="114" y="291"/>
                    <a:pt x="114" y="291"/>
                    <a:pt x="114" y="291"/>
                  </a:cubicBezTo>
                  <a:cubicBezTo>
                    <a:pt x="126" y="302"/>
                    <a:pt x="126" y="302"/>
                    <a:pt x="126" y="302"/>
                  </a:cubicBezTo>
                  <a:cubicBezTo>
                    <a:pt x="121" y="295"/>
                    <a:pt x="121" y="295"/>
                    <a:pt x="121" y="295"/>
                  </a:cubicBezTo>
                  <a:cubicBezTo>
                    <a:pt x="116" y="290"/>
                    <a:pt x="116" y="290"/>
                    <a:pt x="116" y="290"/>
                  </a:cubicBezTo>
                  <a:moveTo>
                    <a:pt x="106" y="282"/>
                  </a:moveTo>
                  <a:cubicBezTo>
                    <a:pt x="105" y="283"/>
                    <a:pt x="105" y="283"/>
                    <a:pt x="105" y="283"/>
                  </a:cubicBezTo>
                  <a:cubicBezTo>
                    <a:pt x="113" y="290"/>
                    <a:pt x="113" y="290"/>
                    <a:pt x="113" y="290"/>
                  </a:cubicBezTo>
                  <a:cubicBezTo>
                    <a:pt x="114" y="289"/>
                    <a:pt x="114" y="289"/>
                    <a:pt x="114" y="289"/>
                  </a:cubicBezTo>
                  <a:cubicBezTo>
                    <a:pt x="106" y="282"/>
                    <a:pt x="106" y="282"/>
                    <a:pt x="106" y="282"/>
                  </a:cubicBezTo>
                  <a:moveTo>
                    <a:pt x="88" y="268"/>
                  </a:moveTo>
                  <a:cubicBezTo>
                    <a:pt x="88" y="268"/>
                    <a:pt x="88" y="268"/>
                    <a:pt x="88" y="268"/>
                  </a:cubicBezTo>
                  <a:cubicBezTo>
                    <a:pt x="90" y="269"/>
                    <a:pt x="90" y="269"/>
                    <a:pt x="90" y="269"/>
                  </a:cubicBezTo>
                  <a:cubicBezTo>
                    <a:pt x="88" y="268"/>
                    <a:pt x="88" y="268"/>
                    <a:pt x="88" y="268"/>
                  </a:cubicBezTo>
                  <a:moveTo>
                    <a:pt x="90" y="268"/>
                  </a:moveTo>
                  <a:cubicBezTo>
                    <a:pt x="90" y="270"/>
                    <a:pt x="90" y="270"/>
                    <a:pt x="90" y="270"/>
                  </a:cubicBezTo>
                  <a:cubicBezTo>
                    <a:pt x="90" y="270"/>
                    <a:pt x="90" y="270"/>
                    <a:pt x="90" y="270"/>
                  </a:cubicBezTo>
                  <a:cubicBezTo>
                    <a:pt x="103" y="282"/>
                    <a:pt x="103" y="282"/>
                    <a:pt x="103" y="282"/>
                  </a:cubicBezTo>
                  <a:cubicBezTo>
                    <a:pt x="104" y="280"/>
                    <a:pt x="104" y="280"/>
                    <a:pt x="104" y="280"/>
                  </a:cubicBezTo>
                  <a:cubicBezTo>
                    <a:pt x="90" y="268"/>
                    <a:pt x="90" y="268"/>
                    <a:pt x="90" y="268"/>
                  </a:cubicBezTo>
                  <a:moveTo>
                    <a:pt x="82" y="261"/>
                  </a:moveTo>
                  <a:cubicBezTo>
                    <a:pt x="81" y="263"/>
                    <a:pt x="81" y="263"/>
                    <a:pt x="81" y="263"/>
                  </a:cubicBezTo>
                  <a:cubicBezTo>
                    <a:pt x="85" y="266"/>
                    <a:pt x="85" y="266"/>
                    <a:pt x="85" y="266"/>
                  </a:cubicBezTo>
                  <a:cubicBezTo>
                    <a:pt x="89" y="267"/>
                    <a:pt x="89" y="267"/>
                    <a:pt x="89" y="267"/>
                  </a:cubicBezTo>
                  <a:cubicBezTo>
                    <a:pt x="82" y="261"/>
                    <a:pt x="82" y="261"/>
                    <a:pt x="82" y="261"/>
                  </a:cubicBezTo>
                  <a:moveTo>
                    <a:pt x="207" y="261"/>
                  </a:moveTo>
                  <a:cubicBezTo>
                    <a:pt x="205" y="262"/>
                    <a:pt x="205" y="262"/>
                    <a:pt x="205" y="262"/>
                  </a:cubicBezTo>
                  <a:cubicBezTo>
                    <a:pt x="214" y="286"/>
                    <a:pt x="214" y="286"/>
                    <a:pt x="214" y="286"/>
                  </a:cubicBezTo>
                  <a:cubicBezTo>
                    <a:pt x="218" y="292"/>
                    <a:pt x="218" y="292"/>
                    <a:pt x="218" y="292"/>
                  </a:cubicBezTo>
                  <a:cubicBezTo>
                    <a:pt x="207" y="261"/>
                    <a:pt x="207" y="261"/>
                    <a:pt x="207" y="261"/>
                  </a:cubicBezTo>
                  <a:moveTo>
                    <a:pt x="206" y="258"/>
                  </a:moveTo>
                  <a:cubicBezTo>
                    <a:pt x="205" y="258"/>
                    <a:pt x="205" y="258"/>
                    <a:pt x="205" y="258"/>
                  </a:cubicBezTo>
                  <a:cubicBezTo>
                    <a:pt x="204" y="259"/>
                    <a:pt x="204" y="259"/>
                    <a:pt x="204" y="259"/>
                  </a:cubicBezTo>
                  <a:cubicBezTo>
                    <a:pt x="204" y="260"/>
                    <a:pt x="204" y="260"/>
                    <a:pt x="204" y="260"/>
                  </a:cubicBezTo>
                  <a:cubicBezTo>
                    <a:pt x="206" y="259"/>
                    <a:pt x="206" y="259"/>
                    <a:pt x="206" y="259"/>
                  </a:cubicBezTo>
                  <a:cubicBezTo>
                    <a:pt x="206" y="258"/>
                    <a:pt x="206" y="258"/>
                    <a:pt x="206" y="258"/>
                  </a:cubicBezTo>
                  <a:moveTo>
                    <a:pt x="76" y="257"/>
                  </a:moveTo>
                  <a:cubicBezTo>
                    <a:pt x="75" y="258"/>
                    <a:pt x="75" y="258"/>
                    <a:pt x="75" y="258"/>
                  </a:cubicBezTo>
                  <a:cubicBezTo>
                    <a:pt x="76" y="258"/>
                    <a:pt x="76" y="258"/>
                    <a:pt x="76" y="258"/>
                  </a:cubicBezTo>
                  <a:cubicBezTo>
                    <a:pt x="76" y="257"/>
                    <a:pt x="76" y="257"/>
                    <a:pt x="76" y="257"/>
                  </a:cubicBezTo>
                  <a:moveTo>
                    <a:pt x="78" y="257"/>
                  </a:moveTo>
                  <a:cubicBezTo>
                    <a:pt x="79" y="261"/>
                    <a:pt x="79" y="261"/>
                    <a:pt x="79" y="261"/>
                  </a:cubicBezTo>
                  <a:cubicBezTo>
                    <a:pt x="80" y="261"/>
                    <a:pt x="80" y="261"/>
                    <a:pt x="80" y="261"/>
                  </a:cubicBezTo>
                  <a:cubicBezTo>
                    <a:pt x="81" y="260"/>
                    <a:pt x="81" y="260"/>
                    <a:pt x="81" y="260"/>
                  </a:cubicBezTo>
                  <a:cubicBezTo>
                    <a:pt x="78" y="257"/>
                    <a:pt x="78" y="257"/>
                    <a:pt x="78" y="257"/>
                  </a:cubicBezTo>
                  <a:moveTo>
                    <a:pt x="65" y="249"/>
                  </a:moveTo>
                  <a:cubicBezTo>
                    <a:pt x="74" y="256"/>
                    <a:pt x="74" y="256"/>
                    <a:pt x="74" y="256"/>
                  </a:cubicBezTo>
                  <a:cubicBezTo>
                    <a:pt x="75" y="256"/>
                    <a:pt x="75" y="256"/>
                    <a:pt x="75" y="256"/>
                  </a:cubicBezTo>
                  <a:cubicBezTo>
                    <a:pt x="75" y="255"/>
                    <a:pt x="75" y="255"/>
                    <a:pt x="75" y="255"/>
                  </a:cubicBezTo>
                  <a:cubicBezTo>
                    <a:pt x="68" y="249"/>
                    <a:pt x="68" y="249"/>
                    <a:pt x="68" y="249"/>
                  </a:cubicBezTo>
                  <a:cubicBezTo>
                    <a:pt x="65" y="249"/>
                    <a:pt x="65" y="249"/>
                    <a:pt x="65" y="249"/>
                  </a:cubicBezTo>
                  <a:moveTo>
                    <a:pt x="56" y="238"/>
                  </a:moveTo>
                  <a:cubicBezTo>
                    <a:pt x="55" y="240"/>
                    <a:pt x="55" y="240"/>
                    <a:pt x="55" y="240"/>
                  </a:cubicBezTo>
                  <a:cubicBezTo>
                    <a:pt x="63" y="247"/>
                    <a:pt x="63" y="247"/>
                    <a:pt x="63" y="247"/>
                  </a:cubicBezTo>
                  <a:cubicBezTo>
                    <a:pt x="66" y="247"/>
                    <a:pt x="66" y="247"/>
                    <a:pt x="66" y="247"/>
                  </a:cubicBezTo>
                  <a:cubicBezTo>
                    <a:pt x="56" y="238"/>
                    <a:pt x="56" y="238"/>
                    <a:pt x="56" y="238"/>
                  </a:cubicBezTo>
                  <a:moveTo>
                    <a:pt x="29" y="214"/>
                  </a:moveTo>
                  <a:cubicBezTo>
                    <a:pt x="27" y="215"/>
                    <a:pt x="27" y="215"/>
                    <a:pt x="27" y="215"/>
                  </a:cubicBezTo>
                  <a:cubicBezTo>
                    <a:pt x="31" y="219"/>
                    <a:pt x="31" y="219"/>
                    <a:pt x="31" y="219"/>
                  </a:cubicBezTo>
                  <a:cubicBezTo>
                    <a:pt x="33" y="220"/>
                    <a:pt x="33" y="220"/>
                    <a:pt x="33" y="220"/>
                  </a:cubicBezTo>
                  <a:cubicBezTo>
                    <a:pt x="53" y="238"/>
                    <a:pt x="53" y="238"/>
                    <a:pt x="53" y="238"/>
                  </a:cubicBezTo>
                  <a:cubicBezTo>
                    <a:pt x="55" y="237"/>
                    <a:pt x="55" y="237"/>
                    <a:pt x="55" y="237"/>
                  </a:cubicBezTo>
                  <a:cubicBezTo>
                    <a:pt x="35" y="220"/>
                    <a:pt x="35" y="220"/>
                    <a:pt x="35" y="220"/>
                  </a:cubicBezTo>
                  <a:cubicBezTo>
                    <a:pt x="33" y="218"/>
                    <a:pt x="33" y="218"/>
                    <a:pt x="33" y="218"/>
                  </a:cubicBezTo>
                  <a:cubicBezTo>
                    <a:pt x="29" y="214"/>
                    <a:pt x="29" y="214"/>
                    <a:pt x="29" y="214"/>
                  </a:cubicBezTo>
                  <a:moveTo>
                    <a:pt x="22" y="209"/>
                  </a:moveTo>
                  <a:cubicBezTo>
                    <a:pt x="22" y="211"/>
                    <a:pt x="22" y="211"/>
                    <a:pt x="22" y="211"/>
                  </a:cubicBezTo>
                  <a:cubicBezTo>
                    <a:pt x="26" y="214"/>
                    <a:pt x="26" y="214"/>
                    <a:pt x="26" y="214"/>
                  </a:cubicBezTo>
                  <a:cubicBezTo>
                    <a:pt x="27" y="213"/>
                    <a:pt x="27" y="213"/>
                    <a:pt x="27" y="213"/>
                  </a:cubicBezTo>
                  <a:cubicBezTo>
                    <a:pt x="22" y="209"/>
                    <a:pt x="22" y="209"/>
                    <a:pt x="22" y="209"/>
                  </a:cubicBezTo>
                  <a:moveTo>
                    <a:pt x="178" y="185"/>
                  </a:moveTo>
                  <a:cubicBezTo>
                    <a:pt x="180" y="194"/>
                    <a:pt x="180" y="194"/>
                    <a:pt x="180" y="194"/>
                  </a:cubicBezTo>
                  <a:cubicBezTo>
                    <a:pt x="183" y="202"/>
                    <a:pt x="183" y="202"/>
                    <a:pt x="183" y="202"/>
                  </a:cubicBezTo>
                  <a:cubicBezTo>
                    <a:pt x="183" y="204"/>
                    <a:pt x="183" y="204"/>
                    <a:pt x="183" y="204"/>
                  </a:cubicBezTo>
                  <a:cubicBezTo>
                    <a:pt x="186" y="210"/>
                    <a:pt x="186" y="210"/>
                    <a:pt x="186" y="210"/>
                  </a:cubicBezTo>
                  <a:cubicBezTo>
                    <a:pt x="186" y="212"/>
                    <a:pt x="186" y="212"/>
                    <a:pt x="186" y="212"/>
                  </a:cubicBezTo>
                  <a:cubicBezTo>
                    <a:pt x="187" y="213"/>
                    <a:pt x="187" y="213"/>
                    <a:pt x="187" y="213"/>
                  </a:cubicBezTo>
                  <a:cubicBezTo>
                    <a:pt x="190" y="222"/>
                    <a:pt x="190" y="222"/>
                    <a:pt x="190" y="222"/>
                  </a:cubicBezTo>
                  <a:cubicBezTo>
                    <a:pt x="191" y="224"/>
                    <a:pt x="191" y="224"/>
                    <a:pt x="191" y="224"/>
                  </a:cubicBezTo>
                  <a:cubicBezTo>
                    <a:pt x="203" y="257"/>
                    <a:pt x="203" y="257"/>
                    <a:pt x="203" y="257"/>
                  </a:cubicBezTo>
                  <a:cubicBezTo>
                    <a:pt x="204" y="256"/>
                    <a:pt x="204" y="256"/>
                    <a:pt x="204" y="256"/>
                  </a:cubicBezTo>
                  <a:cubicBezTo>
                    <a:pt x="205" y="256"/>
                    <a:pt x="205" y="256"/>
                    <a:pt x="205" y="256"/>
                  </a:cubicBezTo>
                  <a:cubicBezTo>
                    <a:pt x="192" y="222"/>
                    <a:pt x="192" y="222"/>
                    <a:pt x="192" y="222"/>
                  </a:cubicBezTo>
                  <a:cubicBezTo>
                    <a:pt x="191" y="220"/>
                    <a:pt x="191" y="220"/>
                    <a:pt x="191" y="220"/>
                  </a:cubicBezTo>
                  <a:cubicBezTo>
                    <a:pt x="188" y="212"/>
                    <a:pt x="188" y="212"/>
                    <a:pt x="188" y="212"/>
                  </a:cubicBezTo>
                  <a:cubicBezTo>
                    <a:pt x="188" y="211"/>
                    <a:pt x="188" y="211"/>
                    <a:pt x="188" y="211"/>
                  </a:cubicBezTo>
                  <a:cubicBezTo>
                    <a:pt x="187" y="210"/>
                    <a:pt x="187" y="210"/>
                    <a:pt x="187" y="210"/>
                  </a:cubicBezTo>
                  <a:cubicBezTo>
                    <a:pt x="185" y="204"/>
                    <a:pt x="185" y="204"/>
                    <a:pt x="185" y="204"/>
                  </a:cubicBezTo>
                  <a:cubicBezTo>
                    <a:pt x="185" y="202"/>
                    <a:pt x="185" y="202"/>
                    <a:pt x="185" y="202"/>
                  </a:cubicBezTo>
                  <a:cubicBezTo>
                    <a:pt x="180" y="190"/>
                    <a:pt x="180" y="190"/>
                    <a:pt x="180" y="190"/>
                  </a:cubicBezTo>
                  <a:cubicBezTo>
                    <a:pt x="179" y="188"/>
                    <a:pt x="179" y="188"/>
                    <a:pt x="179" y="188"/>
                  </a:cubicBezTo>
                  <a:cubicBezTo>
                    <a:pt x="178" y="185"/>
                    <a:pt x="178" y="185"/>
                    <a:pt x="178" y="185"/>
                  </a:cubicBezTo>
                  <a:moveTo>
                    <a:pt x="22" y="149"/>
                  </a:moveTo>
                  <a:cubicBezTo>
                    <a:pt x="18" y="157"/>
                    <a:pt x="18" y="157"/>
                    <a:pt x="18" y="157"/>
                  </a:cubicBezTo>
                  <a:cubicBezTo>
                    <a:pt x="17" y="159"/>
                    <a:pt x="17" y="159"/>
                    <a:pt x="17" y="159"/>
                  </a:cubicBezTo>
                  <a:cubicBezTo>
                    <a:pt x="3" y="186"/>
                    <a:pt x="3" y="186"/>
                    <a:pt x="3" y="186"/>
                  </a:cubicBezTo>
                  <a:cubicBezTo>
                    <a:pt x="2" y="188"/>
                    <a:pt x="2" y="188"/>
                    <a:pt x="2" y="188"/>
                  </a:cubicBezTo>
                  <a:cubicBezTo>
                    <a:pt x="1" y="191"/>
                    <a:pt x="1" y="191"/>
                    <a:pt x="1" y="191"/>
                  </a:cubicBezTo>
                  <a:cubicBezTo>
                    <a:pt x="0" y="192"/>
                    <a:pt x="0" y="192"/>
                    <a:pt x="0" y="192"/>
                  </a:cubicBezTo>
                  <a:cubicBezTo>
                    <a:pt x="1" y="193"/>
                    <a:pt x="1" y="193"/>
                    <a:pt x="1" y="193"/>
                  </a:cubicBezTo>
                  <a:cubicBezTo>
                    <a:pt x="20" y="209"/>
                    <a:pt x="20" y="209"/>
                    <a:pt x="20" y="209"/>
                  </a:cubicBezTo>
                  <a:cubicBezTo>
                    <a:pt x="20" y="207"/>
                    <a:pt x="20" y="207"/>
                    <a:pt x="20" y="207"/>
                  </a:cubicBezTo>
                  <a:cubicBezTo>
                    <a:pt x="2" y="191"/>
                    <a:pt x="2" y="191"/>
                    <a:pt x="2" y="191"/>
                  </a:cubicBezTo>
                  <a:cubicBezTo>
                    <a:pt x="4" y="188"/>
                    <a:pt x="4" y="188"/>
                    <a:pt x="4" y="188"/>
                  </a:cubicBezTo>
                  <a:cubicBezTo>
                    <a:pt x="5" y="186"/>
                    <a:pt x="5" y="186"/>
                    <a:pt x="5" y="186"/>
                  </a:cubicBezTo>
                  <a:cubicBezTo>
                    <a:pt x="19" y="159"/>
                    <a:pt x="19" y="159"/>
                    <a:pt x="19" y="159"/>
                  </a:cubicBezTo>
                  <a:cubicBezTo>
                    <a:pt x="20" y="157"/>
                    <a:pt x="20" y="157"/>
                    <a:pt x="20" y="157"/>
                  </a:cubicBezTo>
                  <a:cubicBezTo>
                    <a:pt x="23" y="151"/>
                    <a:pt x="23" y="151"/>
                    <a:pt x="23" y="151"/>
                  </a:cubicBezTo>
                  <a:cubicBezTo>
                    <a:pt x="22" y="149"/>
                    <a:pt x="22" y="149"/>
                    <a:pt x="22" y="149"/>
                  </a:cubicBezTo>
                  <a:moveTo>
                    <a:pt x="24" y="146"/>
                  </a:moveTo>
                  <a:cubicBezTo>
                    <a:pt x="23" y="148"/>
                    <a:pt x="23" y="148"/>
                    <a:pt x="23" y="148"/>
                  </a:cubicBezTo>
                  <a:cubicBezTo>
                    <a:pt x="24" y="148"/>
                    <a:pt x="24" y="148"/>
                    <a:pt x="24" y="148"/>
                  </a:cubicBezTo>
                  <a:cubicBezTo>
                    <a:pt x="24" y="146"/>
                    <a:pt x="24" y="146"/>
                    <a:pt x="24" y="146"/>
                  </a:cubicBezTo>
                  <a:moveTo>
                    <a:pt x="28" y="138"/>
                  </a:moveTo>
                  <a:cubicBezTo>
                    <a:pt x="26" y="142"/>
                    <a:pt x="26" y="142"/>
                    <a:pt x="26" y="142"/>
                  </a:cubicBezTo>
                  <a:cubicBezTo>
                    <a:pt x="25" y="147"/>
                    <a:pt x="25" y="147"/>
                    <a:pt x="25" y="147"/>
                  </a:cubicBezTo>
                  <a:cubicBezTo>
                    <a:pt x="29" y="139"/>
                    <a:pt x="29" y="139"/>
                    <a:pt x="29" y="139"/>
                  </a:cubicBezTo>
                  <a:cubicBezTo>
                    <a:pt x="28" y="138"/>
                    <a:pt x="28" y="138"/>
                    <a:pt x="28" y="138"/>
                  </a:cubicBezTo>
                  <a:moveTo>
                    <a:pt x="30" y="134"/>
                  </a:moveTo>
                  <a:cubicBezTo>
                    <a:pt x="29" y="136"/>
                    <a:pt x="29" y="136"/>
                    <a:pt x="29" y="136"/>
                  </a:cubicBezTo>
                  <a:cubicBezTo>
                    <a:pt x="30" y="137"/>
                    <a:pt x="30" y="137"/>
                    <a:pt x="30" y="137"/>
                  </a:cubicBezTo>
                  <a:cubicBezTo>
                    <a:pt x="31" y="137"/>
                    <a:pt x="31" y="137"/>
                    <a:pt x="31" y="137"/>
                  </a:cubicBezTo>
                  <a:cubicBezTo>
                    <a:pt x="30" y="134"/>
                    <a:pt x="30" y="134"/>
                    <a:pt x="30" y="134"/>
                  </a:cubicBezTo>
                  <a:moveTo>
                    <a:pt x="32" y="134"/>
                  </a:moveTo>
                  <a:cubicBezTo>
                    <a:pt x="32" y="134"/>
                    <a:pt x="32" y="134"/>
                    <a:pt x="32" y="134"/>
                  </a:cubicBezTo>
                  <a:cubicBezTo>
                    <a:pt x="32" y="134"/>
                    <a:pt x="32" y="134"/>
                    <a:pt x="32" y="134"/>
                  </a:cubicBezTo>
                  <a:cubicBezTo>
                    <a:pt x="32" y="134"/>
                    <a:pt x="32" y="134"/>
                    <a:pt x="32" y="134"/>
                  </a:cubicBezTo>
                  <a:moveTo>
                    <a:pt x="158" y="131"/>
                  </a:moveTo>
                  <a:cubicBezTo>
                    <a:pt x="157" y="133"/>
                    <a:pt x="157" y="133"/>
                    <a:pt x="157" y="133"/>
                  </a:cubicBezTo>
                  <a:cubicBezTo>
                    <a:pt x="161" y="145"/>
                    <a:pt x="161" y="145"/>
                    <a:pt x="161" y="145"/>
                  </a:cubicBezTo>
                  <a:cubicBezTo>
                    <a:pt x="162" y="147"/>
                    <a:pt x="162" y="147"/>
                    <a:pt x="162" y="147"/>
                  </a:cubicBezTo>
                  <a:cubicBezTo>
                    <a:pt x="163" y="149"/>
                    <a:pt x="163" y="149"/>
                    <a:pt x="163" y="149"/>
                  </a:cubicBezTo>
                  <a:cubicBezTo>
                    <a:pt x="163" y="151"/>
                    <a:pt x="163" y="151"/>
                    <a:pt x="163" y="151"/>
                  </a:cubicBezTo>
                  <a:cubicBezTo>
                    <a:pt x="166" y="157"/>
                    <a:pt x="166" y="157"/>
                    <a:pt x="166" y="157"/>
                  </a:cubicBezTo>
                  <a:cubicBezTo>
                    <a:pt x="167" y="159"/>
                    <a:pt x="167" y="159"/>
                    <a:pt x="167" y="159"/>
                  </a:cubicBezTo>
                  <a:cubicBezTo>
                    <a:pt x="168" y="164"/>
                    <a:pt x="168" y="164"/>
                    <a:pt x="168" y="164"/>
                  </a:cubicBezTo>
                  <a:cubicBezTo>
                    <a:pt x="169" y="166"/>
                    <a:pt x="169" y="166"/>
                    <a:pt x="169" y="166"/>
                  </a:cubicBezTo>
                  <a:cubicBezTo>
                    <a:pt x="174" y="180"/>
                    <a:pt x="174" y="180"/>
                    <a:pt x="174" y="180"/>
                  </a:cubicBezTo>
                  <a:cubicBezTo>
                    <a:pt x="175" y="182"/>
                    <a:pt x="175" y="182"/>
                    <a:pt x="175" y="182"/>
                  </a:cubicBezTo>
                  <a:cubicBezTo>
                    <a:pt x="177" y="186"/>
                    <a:pt x="177" y="186"/>
                    <a:pt x="177" y="186"/>
                  </a:cubicBezTo>
                  <a:cubicBezTo>
                    <a:pt x="176" y="181"/>
                    <a:pt x="176" y="181"/>
                    <a:pt x="176" y="181"/>
                  </a:cubicBezTo>
                  <a:cubicBezTo>
                    <a:pt x="176" y="178"/>
                    <a:pt x="176" y="178"/>
                    <a:pt x="176" y="178"/>
                  </a:cubicBezTo>
                  <a:cubicBezTo>
                    <a:pt x="176" y="178"/>
                    <a:pt x="176" y="178"/>
                    <a:pt x="176" y="178"/>
                  </a:cubicBezTo>
                  <a:cubicBezTo>
                    <a:pt x="171" y="165"/>
                    <a:pt x="171" y="165"/>
                    <a:pt x="171" y="165"/>
                  </a:cubicBezTo>
                  <a:cubicBezTo>
                    <a:pt x="170" y="164"/>
                    <a:pt x="170" y="164"/>
                    <a:pt x="170" y="164"/>
                  </a:cubicBezTo>
                  <a:cubicBezTo>
                    <a:pt x="169" y="160"/>
                    <a:pt x="169" y="160"/>
                    <a:pt x="169" y="160"/>
                  </a:cubicBezTo>
                  <a:cubicBezTo>
                    <a:pt x="168" y="158"/>
                    <a:pt x="168" y="158"/>
                    <a:pt x="168" y="158"/>
                  </a:cubicBezTo>
                  <a:cubicBezTo>
                    <a:pt x="165" y="151"/>
                    <a:pt x="165" y="151"/>
                    <a:pt x="165" y="151"/>
                  </a:cubicBezTo>
                  <a:cubicBezTo>
                    <a:pt x="165" y="149"/>
                    <a:pt x="165" y="149"/>
                    <a:pt x="165" y="149"/>
                  </a:cubicBezTo>
                  <a:cubicBezTo>
                    <a:pt x="163" y="145"/>
                    <a:pt x="163" y="145"/>
                    <a:pt x="163" y="145"/>
                  </a:cubicBezTo>
                  <a:cubicBezTo>
                    <a:pt x="163" y="144"/>
                    <a:pt x="163" y="144"/>
                    <a:pt x="163" y="144"/>
                  </a:cubicBezTo>
                  <a:cubicBezTo>
                    <a:pt x="158" y="131"/>
                    <a:pt x="158" y="131"/>
                    <a:pt x="158" y="131"/>
                  </a:cubicBezTo>
                  <a:moveTo>
                    <a:pt x="53" y="93"/>
                  </a:moveTo>
                  <a:cubicBezTo>
                    <a:pt x="51" y="94"/>
                    <a:pt x="51" y="94"/>
                    <a:pt x="51" y="94"/>
                  </a:cubicBezTo>
                  <a:cubicBezTo>
                    <a:pt x="50" y="95"/>
                    <a:pt x="50" y="95"/>
                    <a:pt x="50" y="95"/>
                  </a:cubicBezTo>
                  <a:cubicBezTo>
                    <a:pt x="32" y="130"/>
                    <a:pt x="32" y="130"/>
                    <a:pt x="32" y="130"/>
                  </a:cubicBezTo>
                  <a:cubicBezTo>
                    <a:pt x="31" y="131"/>
                    <a:pt x="31" y="131"/>
                    <a:pt x="31" y="131"/>
                  </a:cubicBezTo>
                  <a:cubicBezTo>
                    <a:pt x="33" y="133"/>
                    <a:pt x="33" y="133"/>
                    <a:pt x="33" y="133"/>
                  </a:cubicBezTo>
                  <a:cubicBezTo>
                    <a:pt x="33" y="132"/>
                    <a:pt x="33" y="132"/>
                    <a:pt x="33" y="132"/>
                  </a:cubicBezTo>
                  <a:cubicBezTo>
                    <a:pt x="34" y="131"/>
                    <a:pt x="34" y="131"/>
                    <a:pt x="34" y="131"/>
                  </a:cubicBezTo>
                  <a:cubicBezTo>
                    <a:pt x="50" y="99"/>
                    <a:pt x="50" y="99"/>
                    <a:pt x="50" y="99"/>
                  </a:cubicBezTo>
                  <a:cubicBezTo>
                    <a:pt x="52" y="95"/>
                    <a:pt x="52" y="95"/>
                    <a:pt x="52" y="95"/>
                  </a:cubicBezTo>
                  <a:cubicBezTo>
                    <a:pt x="53" y="93"/>
                    <a:pt x="53" y="93"/>
                    <a:pt x="53" y="93"/>
                  </a:cubicBezTo>
                  <a:cubicBezTo>
                    <a:pt x="53" y="93"/>
                    <a:pt x="53" y="93"/>
                    <a:pt x="53" y="93"/>
                  </a:cubicBezTo>
                  <a:moveTo>
                    <a:pt x="142" y="88"/>
                  </a:moveTo>
                  <a:cubicBezTo>
                    <a:pt x="140" y="88"/>
                    <a:pt x="140" y="88"/>
                    <a:pt x="140" y="88"/>
                  </a:cubicBezTo>
                  <a:cubicBezTo>
                    <a:pt x="156" y="131"/>
                    <a:pt x="156" y="131"/>
                    <a:pt x="156" y="131"/>
                  </a:cubicBezTo>
                  <a:cubicBezTo>
                    <a:pt x="157" y="128"/>
                    <a:pt x="157" y="128"/>
                    <a:pt x="157" y="128"/>
                  </a:cubicBezTo>
                  <a:cubicBezTo>
                    <a:pt x="142" y="88"/>
                    <a:pt x="142" y="88"/>
                    <a:pt x="142" y="88"/>
                  </a:cubicBezTo>
                  <a:moveTo>
                    <a:pt x="109" y="1"/>
                  </a:moveTo>
                  <a:cubicBezTo>
                    <a:pt x="109" y="1"/>
                    <a:pt x="108" y="1"/>
                    <a:pt x="108" y="2"/>
                  </a:cubicBezTo>
                  <a:cubicBezTo>
                    <a:pt x="139" y="86"/>
                    <a:pt x="139" y="86"/>
                    <a:pt x="139" y="86"/>
                  </a:cubicBezTo>
                  <a:cubicBezTo>
                    <a:pt x="141" y="86"/>
                    <a:pt x="141" y="86"/>
                    <a:pt x="141" y="86"/>
                  </a:cubicBezTo>
                  <a:cubicBezTo>
                    <a:pt x="109" y="1"/>
                    <a:pt x="109" y="1"/>
                    <a:pt x="109" y="1"/>
                  </a:cubicBezTo>
                  <a:moveTo>
                    <a:pt x="99" y="0"/>
                  </a:moveTo>
                  <a:cubicBezTo>
                    <a:pt x="53" y="89"/>
                    <a:pt x="53" y="89"/>
                    <a:pt x="53" y="89"/>
                  </a:cubicBezTo>
                  <a:cubicBezTo>
                    <a:pt x="52" y="91"/>
                    <a:pt x="52" y="91"/>
                    <a:pt x="52" y="91"/>
                  </a:cubicBezTo>
                  <a:cubicBezTo>
                    <a:pt x="52" y="92"/>
                    <a:pt x="52" y="92"/>
                    <a:pt x="52" y="92"/>
                  </a:cubicBezTo>
                  <a:cubicBezTo>
                    <a:pt x="54" y="92"/>
                    <a:pt x="54" y="92"/>
                    <a:pt x="54" y="92"/>
                  </a:cubicBezTo>
                  <a:cubicBezTo>
                    <a:pt x="54" y="91"/>
                    <a:pt x="54" y="91"/>
                    <a:pt x="54" y="91"/>
                  </a:cubicBezTo>
                  <a:cubicBezTo>
                    <a:pt x="101" y="1"/>
                    <a:pt x="101" y="1"/>
                    <a:pt x="101" y="1"/>
                  </a:cubicBezTo>
                  <a:cubicBezTo>
                    <a:pt x="100" y="1"/>
                    <a:pt x="100" y="1"/>
                    <a:pt x="99"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0" name="Freeform 30">
              <a:extLst>
                <a:ext uri="{FF2B5EF4-FFF2-40B4-BE49-F238E27FC236}">
                  <a16:creationId xmlns:a16="http://schemas.microsoft.com/office/drawing/2014/main" id="{6C9F4934-6FB5-4914-B05B-467FA575EC20}"/>
                </a:ext>
              </a:extLst>
            </p:cNvPr>
            <p:cNvSpPr>
              <a:spLocks noEditPoints="1"/>
            </p:cNvSpPr>
            <p:nvPr/>
          </p:nvSpPr>
          <p:spPr bwMode="auto">
            <a:xfrm>
              <a:off x="5613571" y="3020999"/>
              <a:ext cx="1085245" cy="911417"/>
            </a:xfrm>
            <a:custGeom>
              <a:avLst/>
              <a:gdLst>
                <a:gd name="T0" fmla="*/ 625 w 630"/>
                <a:gd name="T1" fmla="*/ 546 h 582"/>
                <a:gd name="T2" fmla="*/ 627 w 630"/>
                <a:gd name="T3" fmla="*/ 548 h 582"/>
                <a:gd name="T4" fmla="*/ 575 w 630"/>
                <a:gd name="T5" fmla="*/ 496 h 582"/>
                <a:gd name="T6" fmla="*/ 594 w 630"/>
                <a:gd name="T7" fmla="*/ 579 h 582"/>
                <a:gd name="T8" fmla="*/ 601 w 630"/>
                <a:gd name="T9" fmla="*/ 579 h 582"/>
                <a:gd name="T10" fmla="*/ 613 w 630"/>
                <a:gd name="T11" fmla="*/ 560 h 582"/>
                <a:gd name="T12" fmla="*/ 594 w 630"/>
                <a:gd name="T13" fmla="*/ 572 h 582"/>
                <a:gd name="T14" fmla="*/ 466 w 630"/>
                <a:gd name="T15" fmla="*/ 456 h 582"/>
                <a:gd name="T16" fmla="*/ 469 w 630"/>
                <a:gd name="T17" fmla="*/ 454 h 582"/>
                <a:gd name="T18" fmla="*/ 563 w 630"/>
                <a:gd name="T19" fmla="*/ 494 h 582"/>
                <a:gd name="T20" fmla="*/ 561 w 630"/>
                <a:gd name="T21" fmla="*/ 484 h 582"/>
                <a:gd name="T22" fmla="*/ 497 w 630"/>
                <a:gd name="T23" fmla="*/ 430 h 582"/>
                <a:gd name="T24" fmla="*/ 499 w 630"/>
                <a:gd name="T25" fmla="*/ 432 h 582"/>
                <a:gd name="T26" fmla="*/ 374 w 630"/>
                <a:gd name="T27" fmla="*/ 368 h 582"/>
                <a:gd name="T28" fmla="*/ 445 w 630"/>
                <a:gd name="T29" fmla="*/ 430 h 582"/>
                <a:gd name="T30" fmla="*/ 341 w 630"/>
                <a:gd name="T31" fmla="*/ 330 h 582"/>
                <a:gd name="T32" fmla="*/ 369 w 630"/>
                <a:gd name="T33" fmla="*/ 356 h 582"/>
                <a:gd name="T34" fmla="*/ 372 w 630"/>
                <a:gd name="T35" fmla="*/ 325 h 582"/>
                <a:gd name="T36" fmla="*/ 440 w 630"/>
                <a:gd name="T37" fmla="*/ 385 h 582"/>
                <a:gd name="T38" fmla="*/ 459 w 630"/>
                <a:gd name="T39" fmla="*/ 401 h 582"/>
                <a:gd name="T40" fmla="*/ 459 w 630"/>
                <a:gd name="T41" fmla="*/ 397 h 582"/>
                <a:gd name="T42" fmla="*/ 440 w 630"/>
                <a:gd name="T43" fmla="*/ 380 h 582"/>
                <a:gd name="T44" fmla="*/ 372 w 630"/>
                <a:gd name="T45" fmla="*/ 321 h 582"/>
                <a:gd name="T46" fmla="*/ 367 w 630"/>
                <a:gd name="T47" fmla="*/ 323 h 582"/>
                <a:gd name="T48" fmla="*/ 293 w 630"/>
                <a:gd name="T49" fmla="*/ 283 h 582"/>
                <a:gd name="T50" fmla="*/ 305 w 630"/>
                <a:gd name="T51" fmla="*/ 302 h 582"/>
                <a:gd name="T52" fmla="*/ 312 w 630"/>
                <a:gd name="T53" fmla="*/ 302 h 582"/>
                <a:gd name="T54" fmla="*/ 303 w 630"/>
                <a:gd name="T55" fmla="*/ 259 h 582"/>
                <a:gd name="T56" fmla="*/ 343 w 630"/>
                <a:gd name="T57" fmla="*/ 299 h 582"/>
                <a:gd name="T58" fmla="*/ 343 w 630"/>
                <a:gd name="T59" fmla="*/ 294 h 582"/>
                <a:gd name="T60" fmla="*/ 227 w 630"/>
                <a:gd name="T61" fmla="*/ 226 h 582"/>
                <a:gd name="T62" fmla="*/ 251 w 630"/>
                <a:gd name="T63" fmla="*/ 247 h 582"/>
                <a:gd name="T64" fmla="*/ 291 w 630"/>
                <a:gd name="T65" fmla="*/ 280 h 582"/>
                <a:gd name="T66" fmla="*/ 248 w 630"/>
                <a:gd name="T67" fmla="*/ 240 h 582"/>
                <a:gd name="T68" fmla="*/ 248 w 630"/>
                <a:gd name="T69" fmla="*/ 211 h 582"/>
                <a:gd name="T70" fmla="*/ 263 w 630"/>
                <a:gd name="T71" fmla="*/ 228 h 582"/>
                <a:gd name="T72" fmla="*/ 298 w 630"/>
                <a:gd name="T73" fmla="*/ 261 h 582"/>
                <a:gd name="T74" fmla="*/ 293 w 630"/>
                <a:gd name="T75" fmla="*/ 252 h 582"/>
                <a:gd name="T76" fmla="*/ 248 w 630"/>
                <a:gd name="T77" fmla="*/ 211 h 582"/>
                <a:gd name="T78" fmla="*/ 159 w 630"/>
                <a:gd name="T79" fmla="*/ 157 h 582"/>
                <a:gd name="T80" fmla="*/ 180 w 630"/>
                <a:gd name="T81" fmla="*/ 178 h 582"/>
                <a:gd name="T82" fmla="*/ 180 w 630"/>
                <a:gd name="T83" fmla="*/ 173 h 582"/>
                <a:gd name="T84" fmla="*/ 163 w 630"/>
                <a:gd name="T85" fmla="*/ 157 h 582"/>
                <a:gd name="T86" fmla="*/ 109 w 630"/>
                <a:gd name="T87" fmla="*/ 112 h 582"/>
                <a:gd name="T88" fmla="*/ 125 w 630"/>
                <a:gd name="T89" fmla="*/ 126 h 582"/>
                <a:gd name="T90" fmla="*/ 116 w 630"/>
                <a:gd name="T91" fmla="*/ 112 h 582"/>
                <a:gd name="T92" fmla="*/ 118 w 630"/>
                <a:gd name="T93" fmla="*/ 97 h 582"/>
                <a:gd name="T94" fmla="*/ 173 w 630"/>
                <a:gd name="T95" fmla="*/ 152 h 582"/>
                <a:gd name="T96" fmla="*/ 185 w 630"/>
                <a:gd name="T97" fmla="*/ 162 h 582"/>
                <a:gd name="T98" fmla="*/ 189 w 630"/>
                <a:gd name="T99" fmla="*/ 159 h 582"/>
                <a:gd name="T100" fmla="*/ 173 w 630"/>
                <a:gd name="T101" fmla="*/ 147 h 582"/>
                <a:gd name="T102" fmla="*/ 118 w 630"/>
                <a:gd name="T103" fmla="*/ 97 h 582"/>
                <a:gd name="T104" fmla="*/ 114 w 630"/>
                <a:gd name="T105" fmla="*/ 100 h 582"/>
                <a:gd name="T106" fmla="*/ 111 w 630"/>
                <a:gd name="T107" fmla="*/ 90 h 582"/>
                <a:gd name="T108" fmla="*/ 104 w 630"/>
                <a:gd name="T109" fmla="*/ 107 h 582"/>
                <a:gd name="T110" fmla="*/ 45 w 630"/>
                <a:gd name="T111" fmla="*/ 33 h 582"/>
                <a:gd name="T112" fmla="*/ 106 w 630"/>
                <a:gd name="T113" fmla="*/ 88 h 582"/>
                <a:gd name="T114" fmla="*/ 0 w 630"/>
                <a:gd name="T115" fmla="*/ 7 h 582"/>
                <a:gd name="T116" fmla="*/ 35 w 630"/>
                <a:gd name="T117" fmla="*/ 40 h 582"/>
                <a:gd name="T118" fmla="*/ 9 w 630"/>
                <a:gd name="T119" fmla="*/ 10 h 582"/>
                <a:gd name="T120" fmla="*/ 14 w 630"/>
                <a:gd name="T121" fmla="*/ 12 h 582"/>
                <a:gd name="T122" fmla="*/ 16 w 630"/>
                <a:gd name="T123" fmla="*/ 7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0" h="582">
                  <a:moveTo>
                    <a:pt x="575" y="496"/>
                  </a:moveTo>
                  <a:lnTo>
                    <a:pt x="585" y="513"/>
                  </a:lnTo>
                  <a:lnTo>
                    <a:pt x="625" y="546"/>
                  </a:lnTo>
                  <a:lnTo>
                    <a:pt x="615" y="556"/>
                  </a:lnTo>
                  <a:lnTo>
                    <a:pt x="618" y="560"/>
                  </a:lnTo>
                  <a:lnTo>
                    <a:pt x="627" y="548"/>
                  </a:lnTo>
                  <a:lnTo>
                    <a:pt x="630" y="546"/>
                  </a:lnTo>
                  <a:lnTo>
                    <a:pt x="627" y="544"/>
                  </a:lnTo>
                  <a:lnTo>
                    <a:pt x="575" y="496"/>
                  </a:lnTo>
                  <a:close/>
                  <a:moveTo>
                    <a:pt x="473" y="458"/>
                  </a:moveTo>
                  <a:lnTo>
                    <a:pt x="471" y="461"/>
                  </a:lnTo>
                  <a:lnTo>
                    <a:pt x="594" y="579"/>
                  </a:lnTo>
                  <a:lnTo>
                    <a:pt x="596" y="582"/>
                  </a:lnTo>
                  <a:lnTo>
                    <a:pt x="596" y="582"/>
                  </a:lnTo>
                  <a:lnTo>
                    <a:pt x="601" y="579"/>
                  </a:lnTo>
                  <a:lnTo>
                    <a:pt x="601" y="579"/>
                  </a:lnTo>
                  <a:lnTo>
                    <a:pt x="615" y="563"/>
                  </a:lnTo>
                  <a:lnTo>
                    <a:pt x="613" y="560"/>
                  </a:lnTo>
                  <a:lnTo>
                    <a:pt x="599" y="575"/>
                  </a:lnTo>
                  <a:lnTo>
                    <a:pt x="596" y="577"/>
                  </a:lnTo>
                  <a:lnTo>
                    <a:pt x="594" y="572"/>
                  </a:lnTo>
                  <a:lnTo>
                    <a:pt x="473" y="458"/>
                  </a:lnTo>
                  <a:close/>
                  <a:moveTo>
                    <a:pt x="469" y="454"/>
                  </a:moveTo>
                  <a:lnTo>
                    <a:pt x="466" y="456"/>
                  </a:lnTo>
                  <a:lnTo>
                    <a:pt x="466" y="456"/>
                  </a:lnTo>
                  <a:lnTo>
                    <a:pt x="471" y="454"/>
                  </a:lnTo>
                  <a:lnTo>
                    <a:pt x="469" y="454"/>
                  </a:lnTo>
                  <a:close/>
                  <a:moveTo>
                    <a:pt x="502" y="435"/>
                  </a:moveTo>
                  <a:lnTo>
                    <a:pt x="499" y="437"/>
                  </a:lnTo>
                  <a:lnTo>
                    <a:pt x="563" y="494"/>
                  </a:lnTo>
                  <a:lnTo>
                    <a:pt x="570" y="499"/>
                  </a:lnTo>
                  <a:lnTo>
                    <a:pt x="570" y="501"/>
                  </a:lnTo>
                  <a:lnTo>
                    <a:pt x="561" y="484"/>
                  </a:lnTo>
                  <a:lnTo>
                    <a:pt x="561" y="484"/>
                  </a:lnTo>
                  <a:lnTo>
                    <a:pt x="502" y="435"/>
                  </a:lnTo>
                  <a:close/>
                  <a:moveTo>
                    <a:pt x="497" y="430"/>
                  </a:moveTo>
                  <a:lnTo>
                    <a:pt x="495" y="432"/>
                  </a:lnTo>
                  <a:lnTo>
                    <a:pt x="495" y="435"/>
                  </a:lnTo>
                  <a:lnTo>
                    <a:pt x="499" y="432"/>
                  </a:lnTo>
                  <a:lnTo>
                    <a:pt x="497" y="430"/>
                  </a:lnTo>
                  <a:close/>
                  <a:moveTo>
                    <a:pt x="374" y="361"/>
                  </a:moveTo>
                  <a:lnTo>
                    <a:pt x="374" y="368"/>
                  </a:lnTo>
                  <a:lnTo>
                    <a:pt x="461" y="451"/>
                  </a:lnTo>
                  <a:lnTo>
                    <a:pt x="466" y="449"/>
                  </a:lnTo>
                  <a:lnTo>
                    <a:pt x="445" y="430"/>
                  </a:lnTo>
                  <a:lnTo>
                    <a:pt x="443" y="427"/>
                  </a:lnTo>
                  <a:lnTo>
                    <a:pt x="374" y="361"/>
                  </a:lnTo>
                  <a:close/>
                  <a:moveTo>
                    <a:pt x="341" y="330"/>
                  </a:moveTo>
                  <a:lnTo>
                    <a:pt x="341" y="335"/>
                  </a:lnTo>
                  <a:lnTo>
                    <a:pt x="369" y="363"/>
                  </a:lnTo>
                  <a:lnTo>
                    <a:pt x="369" y="356"/>
                  </a:lnTo>
                  <a:lnTo>
                    <a:pt x="341" y="330"/>
                  </a:lnTo>
                  <a:close/>
                  <a:moveTo>
                    <a:pt x="372" y="321"/>
                  </a:moveTo>
                  <a:lnTo>
                    <a:pt x="372" y="325"/>
                  </a:lnTo>
                  <a:lnTo>
                    <a:pt x="386" y="340"/>
                  </a:lnTo>
                  <a:lnTo>
                    <a:pt x="390" y="342"/>
                  </a:lnTo>
                  <a:lnTo>
                    <a:pt x="440" y="385"/>
                  </a:lnTo>
                  <a:lnTo>
                    <a:pt x="445" y="389"/>
                  </a:lnTo>
                  <a:lnTo>
                    <a:pt x="454" y="399"/>
                  </a:lnTo>
                  <a:lnTo>
                    <a:pt x="459" y="401"/>
                  </a:lnTo>
                  <a:lnTo>
                    <a:pt x="490" y="430"/>
                  </a:lnTo>
                  <a:lnTo>
                    <a:pt x="495" y="427"/>
                  </a:lnTo>
                  <a:lnTo>
                    <a:pt x="459" y="397"/>
                  </a:lnTo>
                  <a:lnTo>
                    <a:pt x="457" y="394"/>
                  </a:lnTo>
                  <a:lnTo>
                    <a:pt x="445" y="382"/>
                  </a:lnTo>
                  <a:lnTo>
                    <a:pt x="440" y="380"/>
                  </a:lnTo>
                  <a:lnTo>
                    <a:pt x="395" y="340"/>
                  </a:lnTo>
                  <a:lnTo>
                    <a:pt x="388" y="335"/>
                  </a:lnTo>
                  <a:lnTo>
                    <a:pt x="372" y="321"/>
                  </a:lnTo>
                  <a:close/>
                  <a:moveTo>
                    <a:pt x="350" y="302"/>
                  </a:moveTo>
                  <a:lnTo>
                    <a:pt x="350" y="306"/>
                  </a:lnTo>
                  <a:lnTo>
                    <a:pt x="367" y="323"/>
                  </a:lnTo>
                  <a:lnTo>
                    <a:pt x="367" y="316"/>
                  </a:lnTo>
                  <a:lnTo>
                    <a:pt x="350" y="302"/>
                  </a:lnTo>
                  <a:close/>
                  <a:moveTo>
                    <a:pt x="293" y="283"/>
                  </a:moveTo>
                  <a:lnTo>
                    <a:pt x="291" y="287"/>
                  </a:lnTo>
                  <a:lnTo>
                    <a:pt x="303" y="297"/>
                  </a:lnTo>
                  <a:lnTo>
                    <a:pt x="305" y="302"/>
                  </a:lnTo>
                  <a:lnTo>
                    <a:pt x="336" y="330"/>
                  </a:lnTo>
                  <a:lnTo>
                    <a:pt x="338" y="325"/>
                  </a:lnTo>
                  <a:lnTo>
                    <a:pt x="312" y="302"/>
                  </a:lnTo>
                  <a:lnTo>
                    <a:pt x="308" y="297"/>
                  </a:lnTo>
                  <a:lnTo>
                    <a:pt x="293" y="283"/>
                  </a:lnTo>
                  <a:close/>
                  <a:moveTo>
                    <a:pt x="303" y="259"/>
                  </a:moveTo>
                  <a:lnTo>
                    <a:pt x="301" y="264"/>
                  </a:lnTo>
                  <a:lnTo>
                    <a:pt x="338" y="294"/>
                  </a:lnTo>
                  <a:lnTo>
                    <a:pt x="343" y="299"/>
                  </a:lnTo>
                  <a:lnTo>
                    <a:pt x="346" y="304"/>
                  </a:lnTo>
                  <a:lnTo>
                    <a:pt x="348" y="299"/>
                  </a:lnTo>
                  <a:lnTo>
                    <a:pt x="343" y="294"/>
                  </a:lnTo>
                  <a:lnTo>
                    <a:pt x="303" y="259"/>
                  </a:lnTo>
                  <a:close/>
                  <a:moveTo>
                    <a:pt x="232" y="223"/>
                  </a:moveTo>
                  <a:lnTo>
                    <a:pt x="227" y="226"/>
                  </a:lnTo>
                  <a:lnTo>
                    <a:pt x="244" y="240"/>
                  </a:lnTo>
                  <a:lnTo>
                    <a:pt x="246" y="245"/>
                  </a:lnTo>
                  <a:lnTo>
                    <a:pt x="251" y="247"/>
                  </a:lnTo>
                  <a:lnTo>
                    <a:pt x="256" y="252"/>
                  </a:lnTo>
                  <a:lnTo>
                    <a:pt x="289" y="285"/>
                  </a:lnTo>
                  <a:lnTo>
                    <a:pt x="291" y="280"/>
                  </a:lnTo>
                  <a:lnTo>
                    <a:pt x="263" y="254"/>
                  </a:lnTo>
                  <a:lnTo>
                    <a:pt x="258" y="249"/>
                  </a:lnTo>
                  <a:lnTo>
                    <a:pt x="248" y="240"/>
                  </a:lnTo>
                  <a:lnTo>
                    <a:pt x="246" y="238"/>
                  </a:lnTo>
                  <a:lnTo>
                    <a:pt x="232" y="223"/>
                  </a:lnTo>
                  <a:close/>
                  <a:moveTo>
                    <a:pt x="248" y="211"/>
                  </a:moveTo>
                  <a:lnTo>
                    <a:pt x="244" y="214"/>
                  </a:lnTo>
                  <a:lnTo>
                    <a:pt x="258" y="226"/>
                  </a:lnTo>
                  <a:lnTo>
                    <a:pt x="263" y="228"/>
                  </a:lnTo>
                  <a:lnTo>
                    <a:pt x="286" y="252"/>
                  </a:lnTo>
                  <a:lnTo>
                    <a:pt x="293" y="256"/>
                  </a:lnTo>
                  <a:lnTo>
                    <a:pt x="298" y="261"/>
                  </a:lnTo>
                  <a:lnTo>
                    <a:pt x="301" y="256"/>
                  </a:lnTo>
                  <a:lnTo>
                    <a:pt x="301" y="256"/>
                  </a:lnTo>
                  <a:lnTo>
                    <a:pt x="293" y="252"/>
                  </a:lnTo>
                  <a:lnTo>
                    <a:pt x="265" y="226"/>
                  </a:lnTo>
                  <a:lnTo>
                    <a:pt x="260" y="223"/>
                  </a:lnTo>
                  <a:lnTo>
                    <a:pt x="248" y="211"/>
                  </a:lnTo>
                  <a:close/>
                  <a:moveTo>
                    <a:pt x="128" y="124"/>
                  </a:moveTo>
                  <a:lnTo>
                    <a:pt x="132" y="133"/>
                  </a:lnTo>
                  <a:lnTo>
                    <a:pt x="159" y="157"/>
                  </a:lnTo>
                  <a:lnTo>
                    <a:pt x="161" y="162"/>
                  </a:lnTo>
                  <a:lnTo>
                    <a:pt x="175" y="176"/>
                  </a:lnTo>
                  <a:lnTo>
                    <a:pt x="180" y="178"/>
                  </a:lnTo>
                  <a:lnTo>
                    <a:pt x="225" y="223"/>
                  </a:lnTo>
                  <a:lnTo>
                    <a:pt x="227" y="221"/>
                  </a:lnTo>
                  <a:lnTo>
                    <a:pt x="180" y="173"/>
                  </a:lnTo>
                  <a:lnTo>
                    <a:pt x="175" y="169"/>
                  </a:lnTo>
                  <a:lnTo>
                    <a:pt x="168" y="162"/>
                  </a:lnTo>
                  <a:lnTo>
                    <a:pt x="163" y="157"/>
                  </a:lnTo>
                  <a:lnTo>
                    <a:pt x="128" y="124"/>
                  </a:lnTo>
                  <a:close/>
                  <a:moveTo>
                    <a:pt x="109" y="105"/>
                  </a:moveTo>
                  <a:lnTo>
                    <a:pt x="109" y="112"/>
                  </a:lnTo>
                  <a:lnTo>
                    <a:pt x="114" y="116"/>
                  </a:lnTo>
                  <a:lnTo>
                    <a:pt x="116" y="119"/>
                  </a:lnTo>
                  <a:lnTo>
                    <a:pt x="125" y="126"/>
                  </a:lnTo>
                  <a:lnTo>
                    <a:pt x="121" y="116"/>
                  </a:lnTo>
                  <a:lnTo>
                    <a:pt x="118" y="114"/>
                  </a:lnTo>
                  <a:lnTo>
                    <a:pt x="116" y="112"/>
                  </a:lnTo>
                  <a:lnTo>
                    <a:pt x="111" y="107"/>
                  </a:lnTo>
                  <a:lnTo>
                    <a:pt x="109" y="105"/>
                  </a:lnTo>
                  <a:close/>
                  <a:moveTo>
                    <a:pt x="118" y="97"/>
                  </a:moveTo>
                  <a:lnTo>
                    <a:pt x="123" y="107"/>
                  </a:lnTo>
                  <a:lnTo>
                    <a:pt x="123" y="107"/>
                  </a:lnTo>
                  <a:lnTo>
                    <a:pt x="173" y="152"/>
                  </a:lnTo>
                  <a:lnTo>
                    <a:pt x="177" y="157"/>
                  </a:lnTo>
                  <a:lnTo>
                    <a:pt x="180" y="157"/>
                  </a:lnTo>
                  <a:lnTo>
                    <a:pt x="185" y="162"/>
                  </a:lnTo>
                  <a:lnTo>
                    <a:pt x="241" y="211"/>
                  </a:lnTo>
                  <a:lnTo>
                    <a:pt x="246" y="209"/>
                  </a:lnTo>
                  <a:lnTo>
                    <a:pt x="189" y="159"/>
                  </a:lnTo>
                  <a:lnTo>
                    <a:pt x="185" y="157"/>
                  </a:lnTo>
                  <a:lnTo>
                    <a:pt x="177" y="150"/>
                  </a:lnTo>
                  <a:lnTo>
                    <a:pt x="173" y="147"/>
                  </a:lnTo>
                  <a:lnTo>
                    <a:pt x="125" y="105"/>
                  </a:lnTo>
                  <a:lnTo>
                    <a:pt x="121" y="100"/>
                  </a:lnTo>
                  <a:lnTo>
                    <a:pt x="118" y="97"/>
                  </a:lnTo>
                  <a:close/>
                  <a:moveTo>
                    <a:pt x="111" y="90"/>
                  </a:moveTo>
                  <a:lnTo>
                    <a:pt x="109" y="95"/>
                  </a:lnTo>
                  <a:lnTo>
                    <a:pt x="114" y="100"/>
                  </a:lnTo>
                  <a:lnTo>
                    <a:pt x="116" y="100"/>
                  </a:lnTo>
                  <a:lnTo>
                    <a:pt x="111" y="93"/>
                  </a:lnTo>
                  <a:lnTo>
                    <a:pt x="111" y="90"/>
                  </a:lnTo>
                  <a:close/>
                  <a:moveTo>
                    <a:pt x="40" y="38"/>
                  </a:moveTo>
                  <a:lnTo>
                    <a:pt x="38" y="43"/>
                  </a:lnTo>
                  <a:lnTo>
                    <a:pt x="104" y="107"/>
                  </a:lnTo>
                  <a:lnTo>
                    <a:pt x="104" y="102"/>
                  </a:lnTo>
                  <a:lnTo>
                    <a:pt x="40" y="38"/>
                  </a:lnTo>
                  <a:close/>
                  <a:moveTo>
                    <a:pt x="45" y="33"/>
                  </a:moveTo>
                  <a:lnTo>
                    <a:pt x="43" y="36"/>
                  </a:lnTo>
                  <a:lnTo>
                    <a:pt x="106" y="93"/>
                  </a:lnTo>
                  <a:lnTo>
                    <a:pt x="106" y="88"/>
                  </a:lnTo>
                  <a:lnTo>
                    <a:pt x="45" y="33"/>
                  </a:lnTo>
                  <a:close/>
                  <a:moveTo>
                    <a:pt x="7" y="0"/>
                  </a:moveTo>
                  <a:lnTo>
                    <a:pt x="0" y="7"/>
                  </a:lnTo>
                  <a:lnTo>
                    <a:pt x="7" y="14"/>
                  </a:lnTo>
                  <a:lnTo>
                    <a:pt x="12" y="17"/>
                  </a:lnTo>
                  <a:lnTo>
                    <a:pt x="35" y="40"/>
                  </a:lnTo>
                  <a:lnTo>
                    <a:pt x="38" y="36"/>
                  </a:lnTo>
                  <a:lnTo>
                    <a:pt x="14" y="12"/>
                  </a:lnTo>
                  <a:lnTo>
                    <a:pt x="9" y="10"/>
                  </a:lnTo>
                  <a:lnTo>
                    <a:pt x="5" y="2"/>
                  </a:lnTo>
                  <a:lnTo>
                    <a:pt x="9" y="10"/>
                  </a:lnTo>
                  <a:lnTo>
                    <a:pt x="14" y="12"/>
                  </a:lnTo>
                  <a:lnTo>
                    <a:pt x="38" y="33"/>
                  </a:lnTo>
                  <a:lnTo>
                    <a:pt x="40" y="31"/>
                  </a:lnTo>
                  <a:lnTo>
                    <a:pt x="16" y="7"/>
                  </a:lnTo>
                  <a:lnTo>
                    <a:pt x="12" y="5"/>
                  </a:lnTo>
                  <a:lnTo>
                    <a:pt x="7"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1" name="Freeform 31">
              <a:extLst>
                <a:ext uri="{FF2B5EF4-FFF2-40B4-BE49-F238E27FC236}">
                  <a16:creationId xmlns:a16="http://schemas.microsoft.com/office/drawing/2014/main" id="{DF74A778-DCE8-4D38-B118-5BE9958720C8}"/>
                </a:ext>
              </a:extLst>
            </p:cNvPr>
            <p:cNvSpPr>
              <a:spLocks noEditPoints="1"/>
            </p:cNvSpPr>
            <p:nvPr/>
          </p:nvSpPr>
          <p:spPr bwMode="auto">
            <a:xfrm>
              <a:off x="5613571" y="3020999"/>
              <a:ext cx="1085245" cy="911417"/>
            </a:xfrm>
            <a:custGeom>
              <a:avLst/>
              <a:gdLst>
                <a:gd name="T0" fmla="*/ 625 w 630"/>
                <a:gd name="T1" fmla="*/ 546 h 582"/>
                <a:gd name="T2" fmla="*/ 627 w 630"/>
                <a:gd name="T3" fmla="*/ 548 h 582"/>
                <a:gd name="T4" fmla="*/ 575 w 630"/>
                <a:gd name="T5" fmla="*/ 496 h 582"/>
                <a:gd name="T6" fmla="*/ 594 w 630"/>
                <a:gd name="T7" fmla="*/ 579 h 582"/>
                <a:gd name="T8" fmla="*/ 601 w 630"/>
                <a:gd name="T9" fmla="*/ 579 h 582"/>
                <a:gd name="T10" fmla="*/ 613 w 630"/>
                <a:gd name="T11" fmla="*/ 560 h 582"/>
                <a:gd name="T12" fmla="*/ 594 w 630"/>
                <a:gd name="T13" fmla="*/ 572 h 582"/>
                <a:gd name="T14" fmla="*/ 466 w 630"/>
                <a:gd name="T15" fmla="*/ 456 h 582"/>
                <a:gd name="T16" fmla="*/ 469 w 630"/>
                <a:gd name="T17" fmla="*/ 454 h 582"/>
                <a:gd name="T18" fmla="*/ 563 w 630"/>
                <a:gd name="T19" fmla="*/ 494 h 582"/>
                <a:gd name="T20" fmla="*/ 561 w 630"/>
                <a:gd name="T21" fmla="*/ 484 h 582"/>
                <a:gd name="T22" fmla="*/ 497 w 630"/>
                <a:gd name="T23" fmla="*/ 430 h 582"/>
                <a:gd name="T24" fmla="*/ 499 w 630"/>
                <a:gd name="T25" fmla="*/ 432 h 582"/>
                <a:gd name="T26" fmla="*/ 374 w 630"/>
                <a:gd name="T27" fmla="*/ 368 h 582"/>
                <a:gd name="T28" fmla="*/ 445 w 630"/>
                <a:gd name="T29" fmla="*/ 430 h 582"/>
                <a:gd name="T30" fmla="*/ 341 w 630"/>
                <a:gd name="T31" fmla="*/ 330 h 582"/>
                <a:gd name="T32" fmla="*/ 369 w 630"/>
                <a:gd name="T33" fmla="*/ 356 h 582"/>
                <a:gd name="T34" fmla="*/ 372 w 630"/>
                <a:gd name="T35" fmla="*/ 325 h 582"/>
                <a:gd name="T36" fmla="*/ 440 w 630"/>
                <a:gd name="T37" fmla="*/ 385 h 582"/>
                <a:gd name="T38" fmla="*/ 459 w 630"/>
                <a:gd name="T39" fmla="*/ 401 h 582"/>
                <a:gd name="T40" fmla="*/ 459 w 630"/>
                <a:gd name="T41" fmla="*/ 397 h 582"/>
                <a:gd name="T42" fmla="*/ 440 w 630"/>
                <a:gd name="T43" fmla="*/ 380 h 582"/>
                <a:gd name="T44" fmla="*/ 372 w 630"/>
                <a:gd name="T45" fmla="*/ 321 h 582"/>
                <a:gd name="T46" fmla="*/ 367 w 630"/>
                <a:gd name="T47" fmla="*/ 323 h 582"/>
                <a:gd name="T48" fmla="*/ 293 w 630"/>
                <a:gd name="T49" fmla="*/ 283 h 582"/>
                <a:gd name="T50" fmla="*/ 305 w 630"/>
                <a:gd name="T51" fmla="*/ 302 h 582"/>
                <a:gd name="T52" fmla="*/ 312 w 630"/>
                <a:gd name="T53" fmla="*/ 302 h 582"/>
                <a:gd name="T54" fmla="*/ 303 w 630"/>
                <a:gd name="T55" fmla="*/ 259 h 582"/>
                <a:gd name="T56" fmla="*/ 343 w 630"/>
                <a:gd name="T57" fmla="*/ 299 h 582"/>
                <a:gd name="T58" fmla="*/ 343 w 630"/>
                <a:gd name="T59" fmla="*/ 294 h 582"/>
                <a:gd name="T60" fmla="*/ 227 w 630"/>
                <a:gd name="T61" fmla="*/ 226 h 582"/>
                <a:gd name="T62" fmla="*/ 251 w 630"/>
                <a:gd name="T63" fmla="*/ 247 h 582"/>
                <a:gd name="T64" fmla="*/ 291 w 630"/>
                <a:gd name="T65" fmla="*/ 280 h 582"/>
                <a:gd name="T66" fmla="*/ 248 w 630"/>
                <a:gd name="T67" fmla="*/ 240 h 582"/>
                <a:gd name="T68" fmla="*/ 248 w 630"/>
                <a:gd name="T69" fmla="*/ 211 h 582"/>
                <a:gd name="T70" fmla="*/ 263 w 630"/>
                <a:gd name="T71" fmla="*/ 228 h 582"/>
                <a:gd name="T72" fmla="*/ 298 w 630"/>
                <a:gd name="T73" fmla="*/ 261 h 582"/>
                <a:gd name="T74" fmla="*/ 293 w 630"/>
                <a:gd name="T75" fmla="*/ 252 h 582"/>
                <a:gd name="T76" fmla="*/ 248 w 630"/>
                <a:gd name="T77" fmla="*/ 211 h 582"/>
                <a:gd name="T78" fmla="*/ 159 w 630"/>
                <a:gd name="T79" fmla="*/ 157 h 582"/>
                <a:gd name="T80" fmla="*/ 180 w 630"/>
                <a:gd name="T81" fmla="*/ 178 h 582"/>
                <a:gd name="T82" fmla="*/ 180 w 630"/>
                <a:gd name="T83" fmla="*/ 173 h 582"/>
                <a:gd name="T84" fmla="*/ 163 w 630"/>
                <a:gd name="T85" fmla="*/ 157 h 582"/>
                <a:gd name="T86" fmla="*/ 109 w 630"/>
                <a:gd name="T87" fmla="*/ 112 h 582"/>
                <a:gd name="T88" fmla="*/ 125 w 630"/>
                <a:gd name="T89" fmla="*/ 126 h 582"/>
                <a:gd name="T90" fmla="*/ 116 w 630"/>
                <a:gd name="T91" fmla="*/ 112 h 582"/>
                <a:gd name="T92" fmla="*/ 118 w 630"/>
                <a:gd name="T93" fmla="*/ 97 h 582"/>
                <a:gd name="T94" fmla="*/ 173 w 630"/>
                <a:gd name="T95" fmla="*/ 152 h 582"/>
                <a:gd name="T96" fmla="*/ 185 w 630"/>
                <a:gd name="T97" fmla="*/ 162 h 582"/>
                <a:gd name="T98" fmla="*/ 189 w 630"/>
                <a:gd name="T99" fmla="*/ 159 h 582"/>
                <a:gd name="T100" fmla="*/ 173 w 630"/>
                <a:gd name="T101" fmla="*/ 147 h 582"/>
                <a:gd name="T102" fmla="*/ 118 w 630"/>
                <a:gd name="T103" fmla="*/ 97 h 582"/>
                <a:gd name="T104" fmla="*/ 114 w 630"/>
                <a:gd name="T105" fmla="*/ 100 h 582"/>
                <a:gd name="T106" fmla="*/ 111 w 630"/>
                <a:gd name="T107" fmla="*/ 90 h 582"/>
                <a:gd name="T108" fmla="*/ 104 w 630"/>
                <a:gd name="T109" fmla="*/ 107 h 582"/>
                <a:gd name="T110" fmla="*/ 45 w 630"/>
                <a:gd name="T111" fmla="*/ 33 h 582"/>
                <a:gd name="T112" fmla="*/ 106 w 630"/>
                <a:gd name="T113" fmla="*/ 88 h 582"/>
                <a:gd name="T114" fmla="*/ 0 w 630"/>
                <a:gd name="T115" fmla="*/ 7 h 582"/>
                <a:gd name="T116" fmla="*/ 35 w 630"/>
                <a:gd name="T117" fmla="*/ 40 h 582"/>
                <a:gd name="T118" fmla="*/ 9 w 630"/>
                <a:gd name="T119" fmla="*/ 10 h 582"/>
                <a:gd name="T120" fmla="*/ 14 w 630"/>
                <a:gd name="T121" fmla="*/ 12 h 582"/>
                <a:gd name="T122" fmla="*/ 16 w 630"/>
                <a:gd name="T123" fmla="*/ 7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0" h="582">
                  <a:moveTo>
                    <a:pt x="575" y="496"/>
                  </a:moveTo>
                  <a:lnTo>
                    <a:pt x="585" y="513"/>
                  </a:lnTo>
                  <a:lnTo>
                    <a:pt x="625" y="546"/>
                  </a:lnTo>
                  <a:lnTo>
                    <a:pt x="615" y="556"/>
                  </a:lnTo>
                  <a:lnTo>
                    <a:pt x="618" y="560"/>
                  </a:lnTo>
                  <a:lnTo>
                    <a:pt x="627" y="548"/>
                  </a:lnTo>
                  <a:lnTo>
                    <a:pt x="630" y="546"/>
                  </a:lnTo>
                  <a:lnTo>
                    <a:pt x="627" y="544"/>
                  </a:lnTo>
                  <a:lnTo>
                    <a:pt x="575" y="496"/>
                  </a:lnTo>
                  <a:moveTo>
                    <a:pt x="473" y="458"/>
                  </a:moveTo>
                  <a:lnTo>
                    <a:pt x="471" y="461"/>
                  </a:lnTo>
                  <a:lnTo>
                    <a:pt x="594" y="579"/>
                  </a:lnTo>
                  <a:lnTo>
                    <a:pt x="596" y="582"/>
                  </a:lnTo>
                  <a:lnTo>
                    <a:pt x="596" y="582"/>
                  </a:lnTo>
                  <a:lnTo>
                    <a:pt x="601" y="579"/>
                  </a:lnTo>
                  <a:lnTo>
                    <a:pt x="601" y="579"/>
                  </a:lnTo>
                  <a:lnTo>
                    <a:pt x="615" y="563"/>
                  </a:lnTo>
                  <a:lnTo>
                    <a:pt x="613" y="560"/>
                  </a:lnTo>
                  <a:lnTo>
                    <a:pt x="599" y="575"/>
                  </a:lnTo>
                  <a:lnTo>
                    <a:pt x="596" y="577"/>
                  </a:lnTo>
                  <a:lnTo>
                    <a:pt x="594" y="572"/>
                  </a:lnTo>
                  <a:lnTo>
                    <a:pt x="473" y="458"/>
                  </a:lnTo>
                  <a:moveTo>
                    <a:pt x="469" y="454"/>
                  </a:moveTo>
                  <a:lnTo>
                    <a:pt x="466" y="456"/>
                  </a:lnTo>
                  <a:lnTo>
                    <a:pt x="466" y="456"/>
                  </a:lnTo>
                  <a:lnTo>
                    <a:pt x="471" y="454"/>
                  </a:lnTo>
                  <a:lnTo>
                    <a:pt x="469" y="454"/>
                  </a:lnTo>
                  <a:moveTo>
                    <a:pt x="502" y="435"/>
                  </a:moveTo>
                  <a:lnTo>
                    <a:pt x="499" y="437"/>
                  </a:lnTo>
                  <a:lnTo>
                    <a:pt x="563" y="494"/>
                  </a:lnTo>
                  <a:lnTo>
                    <a:pt x="570" y="499"/>
                  </a:lnTo>
                  <a:lnTo>
                    <a:pt x="570" y="501"/>
                  </a:lnTo>
                  <a:lnTo>
                    <a:pt x="561" y="484"/>
                  </a:lnTo>
                  <a:lnTo>
                    <a:pt x="561" y="484"/>
                  </a:lnTo>
                  <a:lnTo>
                    <a:pt x="502" y="435"/>
                  </a:lnTo>
                  <a:moveTo>
                    <a:pt x="497" y="430"/>
                  </a:moveTo>
                  <a:lnTo>
                    <a:pt x="495" y="432"/>
                  </a:lnTo>
                  <a:lnTo>
                    <a:pt x="495" y="435"/>
                  </a:lnTo>
                  <a:lnTo>
                    <a:pt x="499" y="432"/>
                  </a:lnTo>
                  <a:lnTo>
                    <a:pt x="497" y="430"/>
                  </a:lnTo>
                  <a:moveTo>
                    <a:pt x="374" y="361"/>
                  </a:moveTo>
                  <a:lnTo>
                    <a:pt x="374" y="368"/>
                  </a:lnTo>
                  <a:lnTo>
                    <a:pt x="461" y="451"/>
                  </a:lnTo>
                  <a:lnTo>
                    <a:pt x="466" y="449"/>
                  </a:lnTo>
                  <a:lnTo>
                    <a:pt x="445" y="430"/>
                  </a:lnTo>
                  <a:lnTo>
                    <a:pt x="443" y="427"/>
                  </a:lnTo>
                  <a:lnTo>
                    <a:pt x="374" y="361"/>
                  </a:lnTo>
                  <a:moveTo>
                    <a:pt x="341" y="330"/>
                  </a:moveTo>
                  <a:lnTo>
                    <a:pt x="341" y="335"/>
                  </a:lnTo>
                  <a:lnTo>
                    <a:pt x="369" y="363"/>
                  </a:lnTo>
                  <a:lnTo>
                    <a:pt x="369" y="356"/>
                  </a:lnTo>
                  <a:lnTo>
                    <a:pt x="341" y="330"/>
                  </a:lnTo>
                  <a:moveTo>
                    <a:pt x="372" y="321"/>
                  </a:moveTo>
                  <a:lnTo>
                    <a:pt x="372" y="325"/>
                  </a:lnTo>
                  <a:lnTo>
                    <a:pt x="386" y="340"/>
                  </a:lnTo>
                  <a:lnTo>
                    <a:pt x="390" y="342"/>
                  </a:lnTo>
                  <a:lnTo>
                    <a:pt x="440" y="385"/>
                  </a:lnTo>
                  <a:lnTo>
                    <a:pt x="445" y="389"/>
                  </a:lnTo>
                  <a:lnTo>
                    <a:pt x="454" y="399"/>
                  </a:lnTo>
                  <a:lnTo>
                    <a:pt x="459" y="401"/>
                  </a:lnTo>
                  <a:lnTo>
                    <a:pt x="490" y="430"/>
                  </a:lnTo>
                  <a:lnTo>
                    <a:pt x="495" y="427"/>
                  </a:lnTo>
                  <a:lnTo>
                    <a:pt x="459" y="397"/>
                  </a:lnTo>
                  <a:lnTo>
                    <a:pt x="457" y="394"/>
                  </a:lnTo>
                  <a:lnTo>
                    <a:pt x="445" y="382"/>
                  </a:lnTo>
                  <a:lnTo>
                    <a:pt x="440" y="380"/>
                  </a:lnTo>
                  <a:lnTo>
                    <a:pt x="395" y="340"/>
                  </a:lnTo>
                  <a:lnTo>
                    <a:pt x="388" y="335"/>
                  </a:lnTo>
                  <a:lnTo>
                    <a:pt x="372" y="321"/>
                  </a:lnTo>
                  <a:moveTo>
                    <a:pt x="350" y="302"/>
                  </a:moveTo>
                  <a:lnTo>
                    <a:pt x="350" y="306"/>
                  </a:lnTo>
                  <a:lnTo>
                    <a:pt x="367" y="323"/>
                  </a:lnTo>
                  <a:lnTo>
                    <a:pt x="367" y="316"/>
                  </a:lnTo>
                  <a:lnTo>
                    <a:pt x="350" y="302"/>
                  </a:lnTo>
                  <a:moveTo>
                    <a:pt x="293" y="283"/>
                  </a:moveTo>
                  <a:lnTo>
                    <a:pt x="291" y="287"/>
                  </a:lnTo>
                  <a:lnTo>
                    <a:pt x="303" y="297"/>
                  </a:lnTo>
                  <a:lnTo>
                    <a:pt x="305" y="302"/>
                  </a:lnTo>
                  <a:lnTo>
                    <a:pt x="336" y="330"/>
                  </a:lnTo>
                  <a:lnTo>
                    <a:pt x="338" y="325"/>
                  </a:lnTo>
                  <a:lnTo>
                    <a:pt x="312" y="302"/>
                  </a:lnTo>
                  <a:lnTo>
                    <a:pt x="308" y="297"/>
                  </a:lnTo>
                  <a:lnTo>
                    <a:pt x="293" y="283"/>
                  </a:lnTo>
                  <a:moveTo>
                    <a:pt x="303" y="259"/>
                  </a:moveTo>
                  <a:lnTo>
                    <a:pt x="301" y="264"/>
                  </a:lnTo>
                  <a:lnTo>
                    <a:pt x="338" y="294"/>
                  </a:lnTo>
                  <a:lnTo>
                    <a:pt x="343" y="299"/>
                  </a:lnTo>
                  <a:lnTo>
                    <a:pt x="346" y="304"/>
                  </a:lnTo>
                  <a:lnTo>
                    <a:pt x="348" y="299"/>
                  </a:lnTo>
                  <a:lnTo>
                    <a:pt x="343" y="294"/>
                  </a:lnTo>
                  <a:lnTo>
                    <a:pt x="303" y="259"/>
                  </a:lnTo>
                  <a:moveTo>
                    <a:pt x="232" y="223"/>
                  </a:moveTo>
                  <a:lnTo>
                    <a:pt x="227" y="226"/>
                  </a:lnTo>
                  <a:lnTo>
                    <a:pt x="244" y="240"/>
                  </a:lnTo>
                  <a:lnTo>
                    <a:pt x="246" y="245"/>
                  </a:lnTo>
                  <a:lnTo>
                    <a:pt x="251" y="247"/>
                  </a:lnTo>
                  <a:lnTo>
                    <a:pt x="256" y="252"/>
                  </a:lnTo>
                  <a:lnTo>
                    <a:pt x="289" y="285"/>
                  </a:lnTo>
                  <a:lnTo>
                    <a:pt x="291" y="280"/>
                  </a:lnTo>
                  <a:lnTo>
                    <a:pt x="263" y="254"/>
                  </a:lnTo>
                  <a:lnTo>
                    <a:pt x="258" y="249"/>
                  </a:lnTo>
                  <a:lnTo>
                    <a:pt x="248" y="240"/>
                  </a:lnTo>
                  <a:lnTo>
                    <a:pt x="246" y="238"/>
                  </a:lnTo>
                  <a:lnTo>
                    <a:pt x="232" y="223"/>
                  </a:lnTo>
                  <a:moveTo>
                    <a:pt x="248" y="211"/>
                  </a:moveTo>
                  <a:lnTo>
                    <a:pt x="244" y="214"/>
                  </a:lnTo>
                  <a:lnTo>
                    <a:pt x="258" y="226"/>
                  </a:lnTo>
                  <a:lnTo>
                    <a:pt x="263" y="228"/>
                  </a:lnTo>
                  <a:lnTo>
                    <a:pt x="286" y="252"/>
                  </a:lnTo>
                  <a:lnTo>
                    <a:pt x="293" y="256"/>
                  </a:lnTo>
                  <a:lnTo>
                    <a:pt x="298" y="261"/>
                  </a:lnTo>
                  <a:lnTo>
                    <a:pt x="301" y="256"/>
                  </a:lnTo>
                  <a:lnTo>
                    <a:pt x="301" y="256"/>
                  </a:lnTo>
                  <a:lnTo>
                    <a:pt x="293" y="252"/>
                  </a:lnTo>
                  <a:lnTo>
                    <a:pt x="265" y="226"/>
                  </a:lnTo>
                  <a:lnTo>
                    <a:pt x="260" y="223"/>
                  </a:lnTo>
                  <a:lnTo>
                    <a:pt x="248" y="211"/>
                  </a:lnTo>
                  <a:moveTo>
                    <a:pt x="128" y="124"/>
                  </a:moveTo>
                  <a:lnTo>
                    <a:pt x="132" y="133"/>
                  </a:lnTo>
                  <a:lnTo>
                    <a:pt x="159" y="157"/>
                  </a:lnTo>
                  <a:lnTo>
                    <a:pt x="161" y="162"/>
                  </a:lnTo>
                  <a:lnTo>
                    <a:pt x="175" y="176"/>
                  </a:lnTo>
                  <a:lnTo>
                    <a:pt x="180" y="178"/>
                  </a:lnTo>
                  <a:lnTo>
                    <a:pt x="225" y="223"/>
                  </a:lnTo>
                  <a:lnTo>
                    <a:pt x="227" y="221"/>
                  </a:lnTo>
                  <a:lnTo>
                    <a:pt x="180" y="173"/>
                  </a:lnTo>
                  <a:lnTo>
                    <a:pt x="175" y="169"/>
                  </a:lnTo>
                  <a:lnTo>
                    <a:pt x="168" y="162"/>
                  </a:lnTo>
                  <a:lnTo>
                    <a:pt x="163" y="157"/>
                  </a:lnTo>
                  <a:lnTo>
                    <a:pt x="128" y="124"/>
                  </a:lnTo>
                  <a:moveTo>
                    <a:pt x="109" y="105"/>
                  </a:moveTo>
                  <a:lnTo>
                    <a:pt x="109" y="112"/>
                  </a:lnTo>
                  <a:lnTo>
                    <a:pt x="114" y="116"/>
                  </a:lnTo>
                  <a:lnTo>
                    <a:pt x="116" y="119"/>
                  </a:lnTo>
                  <a:lnTo>
                    <a:pt x="125" y="126"/>
                  </a:lnTo>
                  <a:lnTo>
                    <a:pt x="121" y="116"/>
                  </a:lnTo>
                  <a:lnTo>
                    <a:pt x="118" y="114"/>
                  </a:lnTo>
                  <a:lnTo>
                    <a:pt x="116" y="112"/>
                  </a:lnTo>
                  <a:lnTo>
                    <a:pt x="111" y="107"/>
                  </a:lnTo>
                  <a:lnTo>
                    <a:pt x="109" y="105"/>
                  </a:lnTo>
                  <a:moveTo>
                    <a:pt x="118" y="97"/>
                  </a:moveTo>
                  <a:lnTo>
                    <a:pt x="123" y="107"/>
                  </a:lnTo>
                  <a:lnTo>
                    <a:pt x="123" y="107"/>
                  </a:lnTo>
                  <a:lnTo>
                    <a:pt x="173" y="152"/>
                  </a:lnTo>
                  <a:lnTo>
                    <a:pt x="177" y="157"/>
                  </a:lnTo>
                  <a:lnTo>
                    <a:pt x="180" y="157"/>
                  </a:lnTo>
                  <a:lnTo>
                    <a:pt x="185" y="162"/>
                  </a:lnTo>
                  <a:lnTo>
                    <a:pt x="241" y="211"/>
                  </a:lnTo>
                  <a:lnTo>
                    <a:pt x="246" y="209"/>
                  </a:lnTo>
                  <a:lnTo>
                    <a:pt x="189" y="159"/>
                  </a:lnTo>
                  <a:lnTo>
                    <a:pt x="185" y="157"/>
                  </a:lnTo>
                  <a:lnTo>
                    <a:pt x="177" y="150"/>
                  </a:lnTo>
                  <a:lnTo>
                    <a:pt x="173" y="147"/>
                  </a:lnTo>
                  <a:lnTo>
                    <a:pt x="125" y="105"/>
                  </a:lnTo>
                  <a:lnTo>
                    <a:pt x="121" y="100"/>
                  </a:lnTo>
                  <a:lnTo>
                    <a:pt x="118" y="97"/>
                  </a:lnTo>
                  <a:moveTo>
                    <a:pt x="111" y="90"/>
                  </a:moveTo>
                  <a:lnTo>
                    <a:pt x="109" y="95"/>
                  </a:lnTo>
                  <a:lnTo>
                    <a:pt x="114" y="100"/>
                  </a:lnTo>
                  <a:lnTo>
                    <a:pt x="116" y="100"/>
                  </a:lnTo>
                  <a:lnTo>
                    <a:pt x="111" y="93"/>
                  </a:lnTo>
                  <a:lnTo>
                    <a:pt x="111" y="90"/>
                  </a:lnTo>
                  <a:moveTo>
                    <a:pt x="40" y="38"/>
                  </a:moveTo>
                  <a:lnTo>
                    <a:pt x="38" y="43"/>
                  </a:lnTo>
                  <a:lnTo>
                    <a:pt x="104" y="107"/>
                  </a:lnTo>
                  <a:lnTo>
                    <a:pt x="104" y="102"/>
                  </a:lnTo>
                  <a:lnTo>
                    <a:pt x="40" y="38"/>
                  </a:lnTo>
                  <a:moveTo>
                    <a:pt x="45" y="33"/>
                  </a:moveTo>
                  <a:lnTo>
                    <a:pt x="43" y="36"/>
                  </a:lnTo>
                  <a:lnTo>
                    <a:pt x="106" y="93"/>
                  </a:lnTo>
                  <a:lnTo>
                    <a:pt x="106" y="88"/>
                  </a:lnTo>
                  <a:lnTo>
                    <a:pt x="45" y="33"/>
                  </a:lnTo>
                  <a:moveTo>
                    <a:pt x="7" y="0"/>
                  </a:moveTo>
                  <a:lnTo>
                    <a:pt x="0" y="7"/>
                  </a:lnTo>
                  <a:lnTo>
                    <a:pt x="7" y="14"/>
                  </a:lnTo>
                  <a:lnTo>
                    <a:pt x="12" y="17"/>
                  </a:lnTo>
                  <a:lnTo>
                    <a:pt x="35" y="40"/>
                  </a:lnTo>
                  <a:lnTo>
                    <a:pt x="38" y="36"/>
                  </a:lnTo>
                  <a:lnTo>
                    <a:pt x="14" y="12"/>
                  </a:lnTo>
                  <a:lnTo>
                    <a:pt x="9" y="10"/>
                  </a:lnTo>
                  <a:lnTo>
                    <a:pt x="5" y="2"/>
                  </a:lnTo>
                  <a:lnTo>
                    <a:pt x="9" y="10"/>
                  </a:lnTo>
                  <a:lnTo>
                    <a:pt x="14" y="12"/>
                  </a:lnTo>
                  <a:lnTo>
                    <a:pt x="38" y="33"/>
                  </a:lnTo>
                  <a:lnTo>
                    <a:pt x="40" y="31"/>
                  </a:lnTo>
                  <a:lnTo>
                    <a:pt x="16" y="7"/>
                  </a:lnTo>
                  <a:lnTo>
                    <a:pt x="12" y="5"/>
                  </a:lnTo>
                  <a:lnTo>
                    <a:pt x="7"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2" name="Freeform 32">
              <a:extLst>
                <a:ext uri="{FF2B5EF4-FFF2-40B4-BE49-F238E27FC236}">
                  <a16:creationId xmlns:a16="http://schemas.microsoft.com/office/drawing/2014/main" id="{735DCBE5-D25F-448D-9126-2645D0161A1E}"/>
                </a:ext>
              </a:extLst>
            </p:cNvPr>
            <p:cNvSpPr>
              <a:spLocks noEditPoints="1"/>
            </p:cNvSpPr>
            <p:nvPr/>
          </p:nvSpPr>
          <p:spPr bwMode="auto">
            <a:xfrm>
              <a:off x="7194928" y="3329504"/>
              <a:ext cx="110247" cy="308504"/>
            </a:xfrm>
            <a:custGeom>
              <a:avLst/>
              <a:gdLst>
                <a:gd name="T0" fmla="*/ 52 w 64"/>
                <a:gd name="T1" fmla="*/ 143 h 197"/>
                <a:gd name="T2" fmla="*/ 55 w 64"/>
                <a:gd name="T3" fmla="*/ 162 h 197"/>
                <a:gd name="T4" fmla="*/ 59 w 64"/>
                <a:gd name="T5" fmla="*/ 195 h 197"/>
                <a:gd name="T6" fmla="*/ 52 w 64"/>
                <a:gd name="T7" fmla="*/ 176 h 197"/>
                <a:gd name="T8" fmla="*/ 43 w 64"/>
                <a:gd name="T9" fmla="*/ 145 h 197"/>
                <a:gd name="T10" fmla="*/ 48 w 64"/>
                <a:gd name="T11" fmla="*/ 176 h 197"/>
                <a:gd name="T12" fmla="*/ 55 w 64"/>
                <a:gd name="T13" fmla="*/ 192 h 197"/>
                <a:gd name="T14" fmla="*/ 55 w 64"/>
                <a:gd name="T15" fmla="*/ 197 h 197"/>
                <a:gd name="T16" fmla="*/ 64 w 64"/>
                <a:gd name="T17" fmla="*/ 195 h 197"/>
                <a:gd name="T18" fmla="*/ 57 w 64"/>
                <a:gd name="T19" fmla="*/ 150 h 197"/>
                <a:gd name="T20" fmla="*/ 45 w 64"/>
                <a:gd name="T21" fmla="*/ 90 h 197"/>
                <a:gd name="T22" fmla="*/ 50 w 64"/>
                <a:gd name="T23" fmla="*/ 121 h 197"/>
                <a:gd name="T24" fmla="*/ 52 w 64"/>
                <a:gd name="T25" fmla="*/ 140 h 197"/>
                <a:gd name="T26" fmla="*/ 55 w 64"/>
                <a:gd name="T27" fmla="*/ 138 h 197"/>
                <a:gd name="T28" fmla="*/ 52 w 64"/>
                <a:gd name="T29" fmla="*/ 121 h 197"/>
                <a:gd name="T30" fmla="*/ 52 w 64"/>
                <a:gd name="T31" fmla="*/ 114 h 197"/>
                <a:gd name="T32" fmla="*/ 45 w 64"/>
                <a:gd name="T33" fmla="*/ 90 h 197"/>
                <a:gd name="T34" fmla="*/ 29 w 64"/>
                <a:gd name="T35" fmla="*/ 116 h 197"/>
                <a:gd name="T36" fmla="*/ 33 w 64"/>
                <a:gd name="T37" fmla="*/ 131 h 197"/>
                <a:gd name="T38" fmla="*/ 36 w 64"/>
                <a:gd name="T39" fmla="*/ 140 h 197"/>
                <a:gd name="T40" fmla="*/ 38 w 64"/>
                <a:gd name="T41" fmla="*/ 133 h 197"/>
                <a:gd name="T42" fmla="*/ 33 w 64"/>
                <a:gd name="T43" fmla="*/ 124 h 197"/>
                <a:gd name="T44" fmla="*/ 22 w 64"/>
                <a:gd name="T45" fmla="*/ 88 h 197"/>
                <a:gd name="T46" fmla="*/ 36 w 64"/>
                <a:gd name="T47" fmla="*/ 0 h 197"/>
                <a:gd name="T48" fmla="*/ 3 w 64"/>
                <a:gd name="T49" fmla="*/ 38 h 197"/>
                <a:gd name="T50" fmla="*/ 0 w 64"/>
                <a:gd name="T51" fmla="*/ 41 h 197"/>
                <a:gd name="T52" fmla="*/ 3 w 64"/>
                <a:gd name="T53" fmla="*/ 48 h 197"/>
                <a:gd name="T54" fmla="*/ 12 w 64"/>
                <a:gd name="T55" fmla="*/ 69 h 197"/>
                <a:gd name="T56" fmla="*/ 15 w 64"/>
                <a:gd name="T57" fmla="*/ 76 h 197"/>
                <a:gd name="T58" fmla="*/ 19 w 64"/>
                <a:gd name="T59" fmla="*/ 83 h 197"/>
                <a:gd name="T60" fmla="*/ 17 w 64"/>
                <a:gd name="T61" fmla="*/ 71 h 197"/>
                <a:gd name="T62" fmla="*/ 15 w 64"/>
                <a:gd name="T63" fmla="*/ 64 h 197"/>
                <a:gd name="T64" fmla="*/ 5 w 64"/>
                <a:gd name="T65" fmla="*/ 41 h 197"/>
                <a:gd name="T66" fmla="*/ 33 w 64"/>
                <a:gd name="T67" fmla="*/ 10 h 197"/>
                <a:gd name="T68" fmla="*/ 36 w 64"/>
                <a:gd name="T69" fmla="*/ 26 h 197"/>
                <a:gd name="T70" fmla="*/ 41 w 64"/>
                <a:gd name="T71" fmla="*/ 62 h 197"/>
                <a:gd name="T72" fmla="*/ 48 w 64"/>
                <a:gd name="T73" fmla="*/ 86 h 197"/>
                <a:gd name="T74" fmla="*/ 43 w 64"/>
                <a:gd name="T75" fmla="*/ 55 h 197"/>
                <a:gd name="T76" fmla="*/ 38 w 64"/>
                <a:gd name="T77" fmla="*/ 19 h 197"/>
                <a:gd name="T78" fmla="*/ 36 w 64"/>
                <a:gd name="T79"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 h="197">
                  <a:moveTo>
                    <a:pt x="57" y="143"/>
                  </a:moveTo>
                  <a:lnTo>
                    <a:pt x="52" y="143"/>
                  </a:lnTo>
                  <a:lnTo>
                    <a:pt x="52" y="150"/>
                  </a:lnTo>
                  <a:lnTo>
                    <a:pt x="55" y="162"/>
                  </a:lnTo>
                  <a:lnTo>
                    <a:pt x="59" y="192"/>
                  </a:lnTo>
                  <a:lnTo>
                    <a:pt x="59" y="195"/>
                  </a:lnTo>
                  <a:lnTo>
                    <a:pt x="59" y="192"/>
                  </a:lnTo>
                  <a:lnTo>
                    <a:pt x="52" y="176"/>
                  </a:lnTo>
                  <a:lnTo>
                    <a:pt x="50" y="166"/>
                  </a:lnTo>
                  <a:lnTo>
                    <a:pt x="43" y="145"/>
                  </a:lnTo>
                  <a:lnTo>
                    <a:pt x="38" y="145"/>
                  </a:lnTo>
                  <a:lnTo>
                    <a:pt x="48" y="176"/>
                  </a:lnTo>
                  <a:lnTo>
                    <a:pt x="50" y="183"/>
                  </a:lnTo>
                  <a:lnTo>
                    <a:pt x="55" y="192"/>
                  </a:lnTo>
                  <a:lnTo>
                    <a:pt x="55" y="195"/>
                  </a:lnTo>
                  <a:lnTo>
                    <a:pt x="55" y="197"/>
                  </a:lnTo>
                  <a:lnTo>
                    <a:pt x="62" y="195"/>
                  </a:lnTo>
                  <a:lnTo>
                    <a:pt x="64" y="195"/>
                  </a:lnTo>
                  <a:lnTo>
                    <a:pt x="64" y="192"/>
                  </a:lnTo>
                  <a:lnTo>
                    <a:pt x="57" y="150"/>
                  </a:lnTo>
                  <a:lnTo>
                    <a:pt x="57" y="143"/>
                  </a:lnTo>
                  <a:close/>
                  <a:moveTo>
                    <a:pt x="45" y="90"/>
                  </a:moveTo>
                  <a:lnTo>
                    <a:pt x="48" y="116"/>
                  </a:lnTo>
                  <a:lnTo>
                    <a:pt x="50" y="121"/>
                  </a:lnTo>
                  <a:lnTo>
                    <a:pt x="50" y="126"/>
                  </a:lnTo>
                  <a:lnTo>
                    <a:pt x="52" y="140"/>
                  </a:lnTo>
                  <a:lnTo>
                    <a:pt x="55" y="138"/>
                  </a:lnTo>
                  <a:lnTo>
                    <a:pt x="55" y="138"/>
                  </a:lnTo>
                  <a:lnTo>
                    <a:pt x="55" y="126"/>
                  </a:lnTo>
                  <a:lnTo>
                    <a:pt x="52" y="121"/>
                  </a:lnTo>
                  <a:lnTo>
                    <a:pt x="52" y="119"/>
                  </a:lnTo>
                  <a:lnTo>
                    <a:pt x="52" y="114"/>
                  </a:lnTo>
                  <a:lnTo>
                    <a:pt x="50" y="90"/>
                  </a:lnTo>
                  <a:lnTo>
                    <a:pt x="45" y="90"/>
                  </a:lnTo>
                  <a:close/>
                  <a:moveTo>
                    <a:pt x="17" y="86"/>
                  </a:moveTo>
                  <a:lnTo>
                    <a:pt x="29" y="116"/>
                  </a:lnTo>
                  <a:lnTo>
                    <a:pt x="29" y="121"/>
                  </a:lnTo>
                  <a:lnTo>
                    <a:pt x="33" y="131"/>
                  </a:lnTo>
                  <a:lnTo>
                    <a:pt x="33" y="135"/>
                  </a:lnTo>
                  <a:lnTo>
                    <a:pt x="36" y="140"/>
                  </a:lnTo>
                  <a:lnTo>
                    <a:pt x="41" y="140"/>
                  </a:lnTo>
                  <a:lnTo>
                    <a:pt x="38" y="133"/>
                  </a:lnTo>
                  <a:lnTo>
                    <a:pt x="36" y="128"/>
                  </a:lnTo>
                  <a:lnTo>
                    <a:pt x="33" y="124"/>
                  </a:lnTo>
                  <a:lnTo>
                    <a:pt x="33" y="119"/>
                  </a:lnTo>
                  <a:lnTo>
                    <a:pt x="22" y="88"/>
                  </a:lnTo>
                  <a:lnTo>
                    <a:pt x="17" y="86"/>
                  </a:lnTo>
                  <a:close/>
                  <a:moveTo>
                    <a:pt x="36" y="0"/>
                  </a:moveTo>
                  <a:lnTo>
                    <a:pt x="29" y="7"/>
                  </a:lnTo>
                  <a:lnTo>
                    <a:pt x="3" y="38"/>
                  </a:lnTo>
                  <a:lnTo>
                    <a:pt x="0" y="38"/>
                  </a:lnTo>
                  <a:lnTo>
                    <a:pt x="0" y="41"/>
                  </a:lnTo>
                  <a:lnTo>
                    <a:pt x="3" y="43"/>
                  </a:lnTo>
                  <a:lnTo>
                    <a:pt x="3" y="48"/>
                  </a:lnTo>
                  <a:lnTo>
                    <a:pt x="10" y="64"/>
                  </a:lnTo>
                  <a:lnTo>
                    <a:pt x="12" y="69"/>
                  </a:lnTo>
                  <a:lnTo>
                    <a:pt x="12" y="74"/>
                  </a:lnTo>
                  <a:lnTo>
                    <a:pt x="15" y="76"/>
                  </a:lnTo>
                  <a:lnTo>
                    <a:pt x="15" y="81"/>
                  </a:lnTo>
                  <a:lnTo>
                    <a:pt x="19" y="83"/>
                  </a:lnTo>
                  <a:lnTo>
                    <a:pt x="17" y="74"/>
                  </a:lnTo>
                  <a:lnTo>
                    <a:pt x="17" y="71"/>
                  </a:lnTo>
                  <a:lnTo>
                    <a:pt x="15" y="69"/>
                  </a:lnTo>
                  <a:lnTo>
                    <a:pt x="15" y="64"/>
                  </a:lnTo>
                  <a:lnTo>
                    <a:pt x="7" y="45"/>
                  </a:lnTo>
                  <a:lnTo>
                    <a:pt x="5" y="41"/>
                  </a:lnTo>
                  <a:lnTo>
                    <a:pt x="5" y="41"/>
                  </a:lnTo>
                  <a:lnTo>
                    <a:pt x="33" y="10"/>
                  </a:lnTo>
                  <a:lnTo>
                    <a:pt x="33" y="22"/>
                  </a:lnTo>
                  <a:lnTo>
                    <a:pt x="36" y="26"/>
                  </a:lnTo>
                  <a:lnTo>
                    <a:pt x="41" y="57"/>
                  </a:lnTo>
                  <a:lnTo>
                    <a:pt x="41" y="62"/>
                  </a:lnTo>
                  <a:lnTo>
                    <a:pt x="43" y="86"/>
                  </a:lnTo>
                  <a:lnTo>
                    <a:pt x="48" y="86"/>
                  </a:lnTo>
                  <a:lnTo>
                    <a:pt x="43" y="59"/>
                  </a:lnTo>
                  <a:lnTo>
                    <a:pt x="43" y="55"/>
                  </a:lnTo>
                  <a:lnTo>
                    <a:pt x="38" y="24"/>
                  </a:lnTo>
                  <a:lnTo>
                    <a:pt x="38" y="19"/>
                  </a:lnTo>
                  <a:lnTo>
                    <a:pt x="36" y="10"/>
                  </a:lnTo>
                  <a:lnTo>
                    <a:pt x="36"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3" name="Freeform 33">
              <a:extLst>
                <a:ext uri="{FF2B5EF4-FFF2-40B4-BE49-F238E27FC236}">
                  <a16:creationId xmlns:a16="http://schemas.microsoft.com/office/drawing/2014/main" id="{B23D210C-70AA-43CF-A59E-8F49BE6985A0}"/>
                </a:ext>
              </a:extLst>
            </p:cNvPr>
            <p:cNvSpPr>
              <a:spLocks noEditPoints="1"/>
            </p:cNvSpPr>
            <p:nvPr/>
          </p:nvSpPr>
          <p:spPr bwMode="auto">
            <a:xfrm>
              <a:off x="7194928" y="3329504"/>
              <a:ext cx="110247" cy="308504"/>
            </a:xfrm>
            <a:custGeom>
              <a:avLst/>
              <a:gdLst>
                <a:gd name="T0" fmla="*/ 52 w 64"/>
                <a:gd name="T1" fmla="*/ 143 h 197"/>
                <a:gd name="T2" fmla="*/ 55 w 64"/>
                <a:gd name="T3" fmla="*/ 162 h 197"/>
                <a:gd name="T4" fmla="*/ 59 w 64"/>
                <a:gd name="T5" fmla="*/ 195 h 197"/>
                <a:gd name="T6" fmla="*/ 52 w 64"/>
                <a:gd name="T7" fmla="*/ 176 h 197"/>
                <a:gd name="T8" fmla="*/ 43 w 64"/>
                <a:gd name="T9" fmla="*/ 145 h 197"/>
                <a:gd name="T10" fmla="*/ 48 w 64"/>
                <a:gd name="T11" fmla="*/ 176 h 197"/>
                <a:gd name="T12" fmla="*/ 55 w 64"/>
                <a:gd name="T13" fmla="*/ 192 h 197"/>
                <a:gd name="T14" fmla="*/ 55 w 64"/>
                <a:gd name="T15" fmla="*/ 197 h 197"/>
                <a:gd name="T16" fmla="*/ 64 w 64"/>
                <a:gd name="T17" fmla="*/ 195 h 197"/>
                <a:gd name="T18" fmla="*/ 57 w 64"/>
                <a:gd name="T19" fmla="*/ 150 h 197"/>
                <a:gd name="T20" fmla="*/ 45 w 64"/>
                <a:gd name="T21" fmla="*/ 90 h 197"/>
                <a:gd name="T22" fmla="*/ 50 w 64"/>
                <a:gd name="T23" fmla="*/ 121 h 197"/>
                <a:gd name="T24" fmla="*/ 52 w 64"/>
                <a:gd name="T25" fmla="*/ 140 h 197"/>
                <a:gd name="T26" fmla="*/ 55 w 64"/>
                <a:gd name="T27" fmla="*/ 138 h 197"/>
                <a:gd name="T28" fmla="*/ 52 w 64"/>
                <a:gd name="T29" fmla="*/ 121 h 197"/>
                <a:gd name="T30" fmla="*/ 52 w 64"/>
                <a:gd name="T31" fmla="*/ 114 h 197"/>
                <a:gd name="T32" fmla="*/ 45 w 64"/>
                <a:gd name="T33" fmla="*/ 90 h 197"/>
                <a:gd name="T34" fmla="*/ 29 w 64"/>
                <a:gd name="T35" fmla="*/ 116 h 197"/>
                <a:gd name="T36" fmla="*/ 33 w 64"/>
                <a:gd name="T37" fmla="*/ 131 h 197"/>
                <a:gd name="T38" fmla="*/ 36 w 64"/>
                <a:gd name="T39" fmla="*/ 140 h 197"/>
                <a:gd name="T40" fmla="*/ 38 w 64"/>
                <a:gd name="T41" fmla="*/ 133 h 197"/>
                <a:gd name="T42" fmla="*/ 33 w 64"/>
                <a:gd name="T43" fmla="*/ 124 h 197"/>
                <a:gd name="T44" fmla="*/ 22 w 64"/>
                <a:gd name="T45" fmla="*/ 88 h 197"/>
                <a:gd name="T46" fmla="*/ 36 w 64"/>
                <a:gd name="T47" fmla="*/ 0 h 197"/>
                <a:gd name="T48" fmla="*/ 3 w 64"/>
                <a:gd name="T49" fmla="*/ 38 h 197"/>
                <a:gd name="T50" fmla="*/ 0 w 64"/>
                <a:gd name="T51" fmla="*/ 41 h 197"/>
                <a:gd name="T52" fmla="*/ 3 w 64"/>
                <a:gd name="T53" fmla="*/ 48 h 197"/>
                <a:gd name="T54" fmla="*/ 12 w 64"/>
                <a:gd name="T55" fmla="*/ 69 h 197"/>
                <a:gd name="T56" fmla="*/ 15 w 64"/>
                <a:gd name="T57" fmla="*/ 76 h 197"/>
                <a:gd name="T58" fmla="*/ 19 w 64"/>
                <a:gd name="T59" fmla="*/ 83 h 197"/>
                <a:gd name="T60" fmla="*/ 17 w 64"/>
                <a:gd name="T61" fmla="*/ 71 h 197"/>
                <a:gd name="T62" fmla="*/ 15 w 64"/>
                <a:gd name="T63" fmla="*/ 64 h 197"/>
                <a:gd name="T64" fmla="*/ 5 w 64"/>
                <a:gd name="T65" fmla="*/ 41 h 197"/>
                <a:gd name="T66" fmla="*/ 33 w 64"/>
                <a:gd name="T67" fmla="*/ 10 h 197"/>
                <a:gd name="T68" fmla="*/ 36 w 64"/>
                <a:gd name="T69" fmla="*/ 26 h 197"/>
                <a:gd name="T70" fmla="*/ 41 w 64"/>
                <a:gd name="T71" fmla="*/ 62 h 197"/>
                <a:gd name="T72" fmla="*/ 48 w 64"/>
                <a:gd name="T73" fmla="*/ 86 h 197"/>
                <a:gd name="T74" fmla="*/ 43 w 64"/>
                <a:gd name="T75" fmla="*/ 55 h 197"/>
                <a:gd name="T76" fmla="*/ 38 w 64"/>
                <a:gd name="T77" fmla="*/ 19 h 197"/>
                <a:gd name="T78" fmla="*/ 36 w 64"/>
                <a:gd name="T79"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 h="197">
                  <a:moveTo>
                    <a:pt x="57" y="143"/>
                  </a:moveTo>
                  <a:lnTo>
                    <a:pt x="52" y="143"/>
                  </a:lnTo>
                  <a:lnTo>
                    <a:pt x="52" y="150"/>
                  </a:lnTo>
                  <a:lnTo>
                    <a:pt x="55" y="162"/>
                  </a:lnTo>
                  <a:lnTo>
                    <a:pt x="59" y="192"/>
                  </a:lnTo>
                  <a:lnTo>
                    <a:pt x="59" y="195"/>
                  </a:lnTo>
                  <a:lnTo>
                    <a:pt x="59" y="192"/>
                  </a:lnTo>
                  <a:lnTo>
                    <a:pt x="52" y="176"/>
                  </a:lnTo>
                  <a:lnTo>
                    <a:pt x="50" y="166"/>
                  </a:lnTo>
                  <a:lnTo>
                    <a:pt x="43" y="145"/>
                  </a:lnTo>
                  <a:lnTo>
                    <a:pt x="38" y="145"/>
                  </a:lnTo>
                  <a:lnTo>
                    <a:pt x="48" y="176"/>
                  </a:lnTo>
                  <a:lnTo>
                    <a:pt x="50" y="183"/>
                  </a:lnTo>
                  <a:lnTo>
                    <a:pt x="55" y="192"/>
                  </a:lnTo>
                  <a:lnTo>
                    <a:pt x="55" y="195"/>
                  </a:lnTo>
                  <a:lnTo>
                    <a:pt x="55" y="197"/>
                  </a:lnTo>
                  <a:lnTo>
                    <a:pt x="62" y="195"/>
                  </a:lnTo>
                  <a:lnTo>
                    <a:pt x="64" y="195"/>
                  </a:lnTo>
                  <a:lnTo>
                    <a:pt x="64" y="192"/>
                  </a:lnTo>
                  <a:lnTo>
                    <a:pt x="57" y="150"/>
                  </a:lnTo>
                  <a:lnTo>
                    <a:pt x="57" y="143"/>
                  </a:lnTo>
                  <a:moveTo>
                    <a:pt x="45" y="90"/>
                  </a:moveTo>
                  <a:lnTo>
                    <a:pt x="48" y="116"/>
                  </a:lnTo>
                  <a:lnTo>
                    <a:pt x="50" y="121"/>
                  </a:lnTo>
                  <a:lnTo>
                    <a:pt x="50" y="126"/>
                  </a:lnTo>
                  <a:lnTo>
                    <a:pt x="52" y="140"/>
                  </a:lnTo>
                  <a:lnTo>
                    <a:pt x="55" y="138"/>
                  </a:lnTo>
                  <a:lnTo>
                    <a:pt x="55" y="138"/>
                  </a:lnTo>
                  <a:lnTo>
                    <a:pt x="55" y="126"/>
                  </a:lnTo>
                  <a:lnTo>
                    <a:pt x="52" y="121"/>
                  </a:lnTo>
                  <a:lnTo>
                    <a:pt x="52" y="119"/>
                  </a:lnTo>
                  <a:lnTo>
                    <a:pt x="52" y="114"/>
                  </a:lnTo>
                  <a:lnTo>
                    <a:pt x="50" y="90"/>
                  </a:lnTo>
                  <a:lnTo>
                    <a:pt x="45" y="90"/>
                  </a:lnTo>
                  <a:moveTo>
                    <a:pt x="17" y="86"/>
                  </a:moveTo>
                  <a:lnTo>
                    <a:pt x="29" y="116"/>
                  </a:lnTo>
                  <a:lnTo>
                    <a:pt x="29" y="121"/>
                  </a:lnTo>
                  <a:lnTo>
                    <a:pt x="33" y="131"/>
                  </a:lnTo>
                  <a:lnTo>
                    <a:pt x="33" y="135"/>
                  </a:lnTo>
                  <a:lnTo>
                    <a:pt x="36" y="140"/>
                  </a:lnTo>
                  <a:lnTo>
                    <a:pt x="41" y="140"/>
                  </a:lnTo>
                  <a:lnTo>
                    <a:pt x="38" y="133"/>
                  </a:lnTo>
                  <a:lnTo>
                    <a:pt x="36" y="128"/>
                  </a:lnTo>
                  <a:lnTo>
                    <a:pt x="33" y="124"/>
                  </a:lnTo>
                  <a:lnTo>
                    <a:pt x="33" y="119"/>
                  </a:lnTo>
                  <a:lnTo>
                    <a:pt x="22" y="88"/>
                  </a:lnTo>
                  <a:lnTo>
                    <a:pt x="17" y="86"/>
                  </a:lnTo>
                  <a:moveTo>
                    <a:pt x="36" y="0"/>
                  </a:moveTo>
                  <a:lnTo>
                    <a:pt x="29" y="7"/>
                  </a:lnTo>
                  <a:lnTo>
                    <a:pt x="3" y="38"/>
                  </a:lnTo>
                  <a:lnTo>
                    <a:pt x="0" y="38"/>
                  </a:lnTo>
                  <a:lnTo>
                    <a:pt x="0" y="41"/>
                  </a:lnTo>
                  <a:lnTo>
                    <a:pt x="3" y="43"/>
                  </a:lnTo>
                  <a:lnTo>
                    <a:pt x="3" y="48"/>
                  </a:lnTo>
                  <a:lnTo>
                    <a:pt x="10" y="64"/>
                  </a:lnTo>
                  <a:lnTo>
                    <a:pt x="12" y="69"/>
                  </a:lnTo>
                  <a:lnTo>
                    <a:pt x="12" y="74"/>
                  </a:lnTo>
                  <a:lnTo>
                    <a:pt x="15" y="76"/>
                  </a:lnTo>
                  <a:lnTo>
                    <a:pt x="15" y="81"/>
                  </a:lnTo>
                  <a:lnTo>
                    <a:pt x="19" y="83"/>
                  </a:lnTo>
                  <a:lnTo>
                    <a:pt x="17" y="74"/>
                  </a:lnTo>
                  <a:lnTo>
                    <a:pt x="17" y="71"/>
                  </a:lnTo>
                  <a:lnTo>
                    <a:pt x="15" y="69"/>
                  </a:lnTo>
                  <a:lnTo>
                    <a:pt x="15" y="64"/>
                  </a:lnTo>
                  <a:lnTo>
                    <a:pt x="7" y="45"/>
                  </a:lnTo>
                  <a:lnTo>
                    <a:pt x="5" y="41"/>
                  </a:lnTo>
                  <a:lnTo>
                    <a:pt x="5" y="41"/>
                  </a:lnTo>
                  <a:lnTo>
                    <a:pt x="33" y="10"/>
                  </a:lnTo>
                  <a:lnTo>
                    <a:pt x="33" y="22"/>
                  </a:lnTo>
                  <a:lnTo>
                    <a:pt x="36" y="26"/>
                  </a:lnTo>
                  <a:lnTo>
                    <a:pt x="41" y="57"/>
                  </a:lnTo>
                  <a:lnTo>
                    <a:pt x="41" y="62"/>
                  </a:lnTo>
                  <a:lnTo>
                    <a:pt x="43" y="86"/>
                  </a:lnTo>
                  <a:lnTo>
                    <a:pt x="48" y="86"/>
                  </a:lnTo>
                  <a:lnTo>
                    <a:pt x="43" y="59"/>
                  </a:lnTo>
                  <a:lnTo>
                    <a:pt x="43" y="55"/>
                  </a:lnTo>
                  <a:lnTo>
                    <a:pt x="38" y="24"/>
                  </a:lnTo>
                  <a:lnTo>
                    <a:pt x="38" y="19"/>
                  </a:lnTo>
                  <a:lnTo>
                    <a:pt x="36" y="10"/>
                  </a:lnTo>
                  <a:lnTo>
                    <a:pt x="36"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4" name="Freeform 34">
              <a:extLst>
                <a:ext uri="{FF2B5EF4-FFF2-40B4-BE49-F238E27FC236}">
                  <a16:creationId xmlns:a16="http://schemas.microsoft.com/office/drawing/2014/main" id="{5A7E8828-2DD2-4514-AE8B-826EC2DCB89A}"/>
                </a:ext>
              </a:extLst>
            </p:cNvPr>
            <p:cNvSpPr>
              <a:spLocks noEditPoints="1"/>
            </p:cNvSpPr>
            <p:nvPr/>
          </p:nvSpPr>
          <p:spPr bwMode="auto">
            <a:xfrm>
              <a:off x="6412863" y="3351428"/>
              <a:ext cx="1219608" cy="308504"/>
            </a:xfrm>
            <a:custGeom>
              <a:avLst/>
              <a:gdLst>
                <a:gd name="T0" fmla="*/ 45 w 708"/>
                <a:gd name="T1" fmla="*/ 193 h 197"/>
                <a:gd name="T2" fmla="*/ 76 w 708"/>
                <a:gd name="T3" fmla="*/ 186 h 197"/>
                <a:gd name="T4" fmla="*/ 80 w 708"/>
                <a:gd name="T5" fmla="*/ 186 h 197"/>
                <a:gd name="T6" fmla="*/ 31 w 708"/>
                <a:gd name="T7" fmla="*/ 195 h 197"/>
                <a:gd name="T8" fmla="*/ 28 w 708"/>
                <a:gd name="T9" fmla="*/ 176 h 197"/>
                <a:gd name="T10" fmla="*/ 83 w 708"/>
                <a:gd name="T11" fmla="*/ 188 h 197"/>
                <a:gd name="T12" fmla="*/ 556 w 708"/>
                <a:gd name="T13" fmla="*/ 119 h 197"/>
                <a:gd name="T14" fmla="*/ 506 w 708"/>
                <a:gd name="T15" fmla="*/ 126 h 197"/>
                <a:gd name="T16" fmla="*/ 473 w 708"/>
                <a:gd name="T17" fmla="*/ 129 h 197"/>
                <a:gd name="T18" fmla="*/ 319 w 708"/>
                <a:gd name="T19" fmla="*/ 152 h 197"/>
                <a:gd name="T20" fmla="*/ 258 w 708"/>
                <a:gd name="T21" fmla="*/ 159 h 197"/>
                <a:gd name="T22" fmla="*/ 263 w 708"/>
                <a:gd name="T23" fmla="*/ 164 h 197"/>
                <a:gd name="T24" fmla="*/ 322 w 708"/>
                <a:gd name="T25" fmla="*/ 155 h 197"/>
                <a:gd name="T26" fmla="*/ 476 w 708"/>
                <a:gd name="T27" fmla="*/ 133 h 197"/>
                <a:gd name="T28" fmla="*/ 511 w 708"/>
                <a:gd name="T29" fmla="*/ 129 h 197"/>
                <a:gd name="T30" fmla="*/ 575 w 708"/>
                <a:gd name="T31" fmla="*/ 119 h 197"/>
                <a:gd name="T32" fmla="*/ 663 w 708"/>
                <a:gd name="T33" fmla="*/ 100 h 197"/>
                <a:gd name="T34" fmla="*/ 665 w 708"/>
                <a:gd name="T35" fmla="*/ 102 h 197"/>
                <a:gd name="T36" fmla="*/ 672 w 708"/>
                <a:gd name="T37" fmla="*/ 107 h 197"/>
                <a:gd name="T38" fmla="*/ 708 w 708"/>
                <a:gd name="T39" fmla="*/ 102 h 197"/>
                <a:gd name="T40" fmla="*/ 665 w 708"/>
                <a:gd name="T41" fmla="*/ 95 h 197"/>
                <a:gd name="T42" fmla="*/ 274 w 708"/>
                <a:gd name="T43" fmla="*/ 45 h 197"/>
                <a:gd name="T44" fmla="*/ 300 w 708"/>
                <a:gd name="T45" fmla="*/ 48 h 197"/>
                <a:gd name="T46" fmla="*/ 379 w 708"/>
                <a:gd name="T47" fmla="*/ 60 h 197"/>
                <a:gd name="T48" fmla="*/ 450 w 708"/>
                <a:gd name="T49" fmla="*/ 69 h 197"/>
                <a:gd name="T50" fmla="*/ 499 w 708"/>
                <a:gd name="T51" fmla="*/ 76 h 197"/>
                <a:gd name="T52" fmla="*/ 528 w 708"/>
                <a:gd name="T53" fmla="*/ 81 h 197"/>
                <a:gd name="T54" fmla="*/ 537 w 708"/>
                <a:gd name="T55" fmla="*/ 76 h 197"/>
                <a:gd name="T56" fmla="*/ 502 w 708"/>
                <a:gd name="T57" fmla="*/ 72 h 197"/>
                <a:gd name="T58" fmla="*/ 461 w 708"/>
                <a:gd name="T59" fmla="*/ 67 h 197"/>
                <a:gd name="T60" fmla="*/ 405 w 708"/>
                <a:gd name="T61" fmla="*/ 57 h 197"/>
                <a:gd name="T62" fmla="*/ 329 w 708"/>
                <a:gd name="T63" fmla="*/ 48 h 197"/>
                <a:gd name="T64" fmla="*/ 289 w 708"/>
                <a:gd name="T65" fmla="*/ 43 h 197"/>
                <a:gd name="T66" fmla="*/ 265 w 708"/>
                <a:gd name="T67" fmla="*/ 43 h 197"/>
                <a:gd name="T68" fmla="*/ 260 w 708"/>
                <a:gd name="T69" fmla="*/ 38 h 197"/>
                <a:gd name="T70" fmla="*/ 260 w 708"/>
                <a:gd name="T71" fmla="*/ 38 h 197"/>
                <a:gd name="T72" fmla="*/ 2 w 708"/>
                <a:gd name="T73" fmla="*/ 29 h 197"/>
                <a:gd name="T74" fmla="*/ 9 w 708"/>
                <a:gd name="T75" fmla="*/ 76 h 197"/>
                <a:gd name="T76" fmla="*/ 19 w 708"/>
                <a:gd name="T77" fmla="*/ 133 h 197"/>
                <a:gd name="T78" fmla="*/ 24 w 708"/>
                <a:gd name="T79" fmla="*/ 136 h 197"/>
                <a:gd name="T80" fmla="*/ 14 w 708"/>
                <a:gd name="T81" fmla="*/ 81 h 197"/>
                <a:gd name="T82" fmla="*/ 9 w 708"/>
                <a:gd name="T83" fmla="*/ 38 h 197"/>
                <a:gd name="T84" fmla="*/ 5 w 708"/>
                <a:gd name="T85" fmla="*/ 5 h 197"/>
                <a:gd name="T86" fmla="*/ 83 w 708"/>
                <a:gd name="T87" fmla="*/ 17 h 197"/>
                <a:gd name="T88" fmla="*/ 201 w 708"/>
                <a:gd name="T89" fmla="*/ 34 h 197"/>
                <a:gd name="T90" fmla="*/ 194 w 708"/>
                <a:gd name="T91" fmla="*/ 29 h 197"/>
                <a:gd name="T92" fmla="*/ 80 w 708"/>
                <a:gd name="T93" fmla="*/ 12 h 197"/>
                <a:gd name="T94" fmla="*/ 0 w 708"/>
                <a:gd name="T95"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8" h="197">
                  <a:moveTo>
                    <a:pt x="66" y="186"/>
                  </a:moveTo>
                  <a:lnTo>
                    <a:pt x="64" y="188"/>
                  </a:lnTo>
                  <a:lnTo>
                    <a:pt x="42" y="190"/>
                  </a:lnTo>
                  <a:lnTo>
                    <a:pt x="45" y="193"/>
                  </a:lnTo>
                  <a:lnTo>
                    <a:pt x="61" y="193"/>
                  </a:lnTo>
                  <a:lnTo>
                    <a:pt x="66" y="186"/>
                  </a:lnTo>
                  <a:close/>
                  <a:moveTo>
                    <a:pt x="80" y="186"/>
                  </a:moveTo>
                  <a:lnTo>
                    <a:pt x="76" y="186"/>
                  </a:lnTo>
                  <a:lnTo>
                    <a:pt x="68" y="190"/>
                  </a:lnTo>
                  <a:lnTo>
                    <a:pt x="71" y="190"/>
                  </a:lnTo>
                  <a:lnTo>
                    <a:pt x="73" y="190"/>
                  </a:lnTo>
                  <a:lnTo>
                    <a:pt x="80" y="186"/>
                  </a:lnTo>
                  <a:close/>
                  <a:moveTo>
                    <a:pt x="24" y="169"/>
                  </a:moveTo>
                  <a:lnTo>
                    <a:pt x="26" y="193"/>
                  </a:lnTo>
                  <a:lnTo>
                    <a:pt x="28" y="197"/>
                  </a:lnTo>
                  <a:lnTo>
                    <a:pt x="31" y="195"/>
                  </a:lnTo>
                  <a:lnTo>
                    <a:pt x="40" y="195"/>
                  </a:lnTo>
                  <a:lnTo>
                    <a:pt x="38" y="190"/>
                  </a:lnTo>
                  <a:lnTo>
                    <a:pt x="31" y="193"/>
                  </a:lnTo>
                  <a:lnTo>
                    <a:pt x="28" y="176"/>
                  </a:lnTo>
                  <a:lnTo>
                    <a:pt x="24" y="169"/>
                  </a:lnTo>
                  <a:close/>
                  <a:moveTo>
                    <a:pt x="229" y="164"/>
                  </a:moveTo>
                  <a:lnTo>
                    <a:pt x="87" y="183"/>
                  </a:lnTo>
                  <a:lnTo>
                    <a:pt x="83" y="188"/>
                  </a:lnTo>
                  <a:lnTo>
                    <a:pt x="227" y="169"/>
                  </a:lnTo>
                  <a:lnTo>
                    <a:pt x="229" y="164"/>
                  </a:lnTo>
                  <a:close/>
                  <a:moveTo>
                    <a:pt x="577" y="114"/>
                  </a:moveTo>
                  <a:lnTo>
                    <a:pt x="556" y="119"/>
                  </a:lnTo>
                  <a:lnTo>
                    <a:pt x="544" y="119"/>
                  </a:lnTo>
                  <a:lnTo>
                    <a:pt x="513" y="124"/>
                  </a:lnTo>
                  <a:lnTo>
                    <a:pt x="509" y="124"/>
                  </a:lnTo>
                  <a:lnTo>
                    <a:pt x="506" y="126"/>
                  </a:lnTo>
                  <a:lnTo>
                    <a:pt x="495" y="126"/>
                  </a:lnTo>
                  <a:lnTo>
                    <a:pt x="490" y="126"/>
                  </a:lnTo>
                  <a:lnTo>
                    <a:pt x="480" y="129"/>
                  </a:lnTo>
                  <a:lnTo>
                    <a:pt x="473" y="129"/>
                  </a:lnTo>
                  <a:lnTo>
                    <a:pt x="416" y="138"/>
                  </a:lnTo>
                  <a:lnTo>
                    <a:pt x="412" y="138"/>
                  </a:lnTo>
                  <a:lnTo>
                    <a:pt x="329" y="150"/>
                  </a:lnTo>
                  <a:lnTo>
                    <a:pt x="319" y="152"/>
                  </a:lnTo>
                  <a:lnTo>
                    <a:pt x="277" y="157"/>
                  </a:lnTo>
                  <a:lnTo>
                    <a:pt x="272" y="157"/>
                  </a:lnTo>
                  <a:lnTo>
                    <a:pt x="263" y="159"/>
                  </a:lnTo>
                  <a:lnTo>
                    <a:pt x="258" y="159"/>
                  </a:lnTo>
                  <a:lnTo>
                    <a:pt x="234" y="164"/>
                  </a:lnTo>
                  <a:lnTo>
                    <a:pt x="232" y="169"/>
                  </a:lnTo>
                  <a:lnTo>
                    <a:pt x="258" y="164"/>
                  </a:lnTo>
                  <a:lnTo>
                    <a:pt x="263" y="164"/>
                  </a:lnTo>
                  <a:lnTo>
                    <a:pt x="274" y="162"/>
                  </a:lnTo>
                  <a:lnTo>
                    <a:pt x="279" y="162"/>
                  </a:lnTo>
                  <a:lnTo>
                    <a:pt x="310" y="157"/>
                  </a:lnTo>
                  <a:lnTo>
                    <a:pt x="322" y="155"/>
                  </a:lnTo>
                  <a:lnTo>
                    <a:pt x="416" y="143"/>
                  </a:lnTo>
                  <a:lnTo>
                    <a:pt x="421" y="140"/>
                  </a:lnTo>
                  <a:lnTo>
                    <a:pt x="469" y="136"/>
                  </a:lnTo>
                  <a:lnTo>
                    <a:pt x="476" y="133"/>
                  </a:lnTo>
                  <a:lnTo>
                    <a:pt x="492" y="131"/>
                  </a:lnTo>
                  <a:lnTo>
                    <a:pt x="497" y="131"/>
                  </a:lnTo>
                  <a:lnTo>
                    <a:pt x="506" y="129"/>
                  </a:lnTo>
                  <a:lnTo>
                    <a:pt x="511" y="129"/>
                  </a:lnTo>
                  <a:lnTo>
                    <a:pt x="513" y="129"/>
                  </a:lnTo>
                  <a:lnTo>
                    <a:pt x="556" y="121"/>
                  </a:lnTo>
                  <a:lnTo>
                    <a:pt x="568" y="121"/>
                  </a:lnTo>
                  <a:lnTo>
                    <a:pt x="575" y="119"/>
                  </a:lnTo>
                  <a:lnTo>
                    <a:pt x="577" y="114"/>
                  </a:lnTo>
                  <a:close/>
                  <a:moveTo>
                    <a:pt x="587" y="83"/>
                  </a:moveTo>
                  <a:lnTo>
                    <a:pt x="587" y="88"/>
                  </a:lnTo>
                  <a:lnTo>
                    <a:pt x="663" y="100"/>
                  </a:lnTo>
                  <a:lnTo>
                    <a:pt x="667" y="100"/>
                  </a:lnTo>
                  <a:lnTo>
                    <a:pt x="677" y="102"/>
                  </a:lnTo>
                  <a:lnTo>
                    <a:pt x="670" y="102"/>
                  </a:lnTo>
                  <a:lnTo>
                    <a:pt x="665" y="102"/>
                  </a:lnTo>
                  <a:lnTo>
                    <a:pt x="580" y="114"/>
                  </a:lnTo>
                  <a:lnTo>
                    <a:pt x="580" y="119"/>
                  </a:lnTo>
                  <a:lnTo>
                    <a:pt x="667" y="107"/>
                  </a:lnTo>
                  <a:lnTo>
                    <a:pt x="672" y="107"/>
                  </a:lnTo>
                  <a:lnTo>
                    <a:pt x="677" y="105"/>
                  </a:lnTo>
                  <a:lnTo>
                    <a:pt x="684" y="105"/>
                  </a:lnTo>
                  <a:lnTo>
                    <a:pt x="689" y="105"/>
                  </a:lnTo>
                  <a:lnTo>
                    <a:pt x="708" y="102"/>
                  </a:lnTo>
                  <a:lnTo>
                    <a:pt x="691" y="100"/>
                  </a:lnTo>
                  <a:lnTo>
                    <a:pt x="686" y="98"/>
                  </a:lnTo>
                  <a:lnTo>
                    <a:pt x="677" y="98"/>
                  </a:lnTo>
                  <a:lnTo>
                    <a:pt x="665" y="95"/>
                  </a:lnTo>
                  <a:lnTo>
                    <a:pt x="658" y="95"/>
                  </a:lnTo>
                  <a:lnTo>
                    <a:pt x="587" y="83"/>
                  </a:lnTo>
                  <a:close/>
                  <a:moveTo>
                    <a:pt x="277" y="41"/>
                  </a:moveTo>
                  <a:lnTo>
                    <a:pt x="274" y="45"/>
                  </a:lnTo>
                  <a:lnTo>
                    <a:pt x="284" y="45"/>
                  </a:lnTo>
                  <a:lnTo>
                    <a:pt x="289" y="45"/>
                  </a:lnTo>
                  <a:lnTo>
                    <a:pt x="296" y="48"/>
                  </a:lnTo>
                  <a:lnTo>
                    <a:pt x="300" y="48"/>
                  </a:lnTo>
                  <a:lnTo>
                    <a:pt x="319" y="50"/>
                  </a:lnTo>
                  <a:lnTo>
                    <a:pt x="324" y="53"/>
                  </a:lnTo>
                  <a:lnTo>
                    <a:pt x="362" y="57"/>
                  </a:lnTo>
                  <a:lnTo>
                    <a:pt x="379" y="60"/>
                  </a:lnTo>
                  <a:lnTo>
                    <a:pt x="388" y="60"/>
                  </a:lnTo>
                  <a:lnTo>
                    <a:pt x="402" y="62"/>
                  </a:lnTo>
                  <a:lnTo>
                    <a:pt x="409" y="64"/>
                  </a:lnTo>
                  <a:lnTo>
                    <a:pt x="450" y="69"/>
                  </a:lnTo>
                  <a:lnTo>
                    <a:pt x="457" y="69"/>
                  </a:lnTo>
                  <a:lnTo>
                    <a:pt x="471" y="72"/>
                  </a:lnTo>
                  <a:lnTo>
                    <a:pt x="476" y="74"/>
                  </a:lnTo>
                  <a:lnTo>
                    <a:pt x="499" y="76"/>
                  </a:lnTo>
                  <a:lnTo>
                    <a:pt x="504" y="76"/>
                  </a:lnTo>
                  <a:lnTo>
                    <a:pt x="518" y="79"/>
                  </a:lnTo>
                  <a:lnTo>
                    <a:pt x="523" y="79"/>
                  </a:lnTo>
                  <a:lnTo>
                    <a:pt x="528" y="81"/>
                  </a:lnTo>
                  <a:lnTo>
                    <a:pt x="532" y="81"/>
                  </a:lnTo>
                  <a:lnTo>
                    <a:pt x="582" y="88"/>
                  </a:lnTo>
                  <a:lnTo>
                    <a:pt x="582" y="83"/>
                  </a:lnTo>
                  <a:lnTo>
                    <a:pt x="537" y="76"/>
                  </a:lnTo>
                  <a:lnTo>
                    <a:pt x="532" y="76"/>
                  </a:lnTo>
                  <a:lnTo>
                    <a:pt x="523" y="76"/>
                  </a:lnTo>
                  <a:lnTo>
                    <a:pt x="518" y="74"/>
                  </a:lnTo>
                  <a:lnTo>
                    <a:pt x="502" y="72"/>
                  </a:lnTo>
                  <a:lnTo>
                    <a:pt x="497" y="72"/>
                  </a:lnTo>
                  <a:lnTo>
                    <a:pt x="473" y="69"/>
                  </a:lnTo>
                  <a:lnTo>
                    <a:pt x="469" y="67"/>
                  </a:lnTo>
                  <a:lnTo>
                    <a:pt x="461" y="67"/>
                  </a:lnTo>
                  <a:lnTo>
                    <a:pt x="457" y="67"/>
                  </a:lnTo>
                  <a:lnTo>
                    <a:pt x="414" y="60"/>
                  </a:lnTo>
                  <a:lnTo>
                    <a:pt x="407" y="60"/>
                  </a:lnTo>
                  <a:lnTo>
                    <a:pt x="405" y="57"/>
                  </a:lnTo>
                  <a:lnTo>
                    <a:pt x="383" y="55"/>
                  </a:lnTo>
                  <a:lnTo>
                    <a:pt x="379" y="55"/>
                  </a:lnTo>
                  <a:lnTo>
                    <a:pt x="369" y="53"/>
                  </a:lnTo>
                  <a:lnTo>
                    <a:pt x="329" y="48"/>
                  </a:lnTo>
                  <a:lnTo>
                    <a:pt x="322" y="48"/>
                  </a:lnTo>
                  <a:lnTo>
                    <a:pt x="303" y="43"/>
                  </a:lnTo>
                  <a:lnTo>
                    <a:pt x="298" y="43"/>
                  </a:lnTo>
                  <a:lnTo>
                    <a:pt x="289" y="43"/>
                  </a:lnTo>
                  <a:lnTo>
                    <a:pt x="284" y="41"/>
                  </a:lnTo>
                  <a:lnTo>
                    <a:pt x="277" y="41"/>
                  </a:lnTo>
                  <a:close/>
                  <a:moveTo>
                    <a:pt x="270" y="38"/>
                  </a:moveTo>
                  <a:lnTo>
                    <a:pt x="265" y="43"/>
                  </a:lnTo>
                  <a:lnTo>
                    <a:pt x="270" y="43"/>
                  </a:lnTo>
                  <a:lnTo>
                    <a:pt x="272" y="41"/>
                  </a:lnTo>
                  <a:lnTo>
                    <a:pt x="270" y="38"/>
                  </a:lnTo>
                  <a:close/>
                  <a:moveTo>
                    <a:pt x="260" y="38"/>
                  </a:moveTo>
                  <a:lnTo>
                    <a:pt x="255" y="41"/>
                  </a:lnTo>
                  <a:lnTo>
                    <a:pt x="258" y="43"/>
                  </a:lnTo>
                  <a:lnTo>
                    <a:pt x="263" y="38"/>
                  </a:lnTo>
                  <a:lnTo>
                    <a:pt x="260" y="38"/>
                  </a:lnTo>
                  <a:close/>
                  <a:moveTo>
                    <a:pt x="0" y="0"/>
                  </a:moveTo>
                  <a:lnTo>
                    <a:pt x="0" y="8"/>
                  </a:lnTo>
                  <a:lnTo>
                    <a:pt x="2" y="19"/>
                  </a:lnTo>
                  <a:lnTo>
                    <a:pt x="2" y="29"/>
                  </a:lnTo>
                  <a:lnTo>
                    <a:pt x="5" y="36"/>
                  </a:lnTo>
                  <a:lnTo>
                    <a:pt x="7" y="57"/>
                  </a:lnTo>
                  <a:lnTo>
                    <a:pt x="7" y="62"/>
                  </a:lnTo>
                  <a:lnTo>
                    <a:pt x="9" y="76"/>
                  </a:lnTo>
                  <a:lnTo>
                    <a:pt x="9" y="81"/>
                  </a:lnTo>
                  <a:lnTo>
                    <a:pt x="12" y="86"/>
                  </a:lnTo>
                  <a:lnTo>
                    <a:pt x="12" y="91"/>
                  </a:lnTo>
                  <a:lnTo>
                    <a:pt x="19" y="133"/>
                  </a:lnTo>
                  <a:lnTo>
                    <a:pt x="19" y="140"/>
                  </a:lnTo>
                  <a:lnTo>
                    <a:pt x="21" y="159"/>
                  </a:lnTo>
                  <a:lnTo>
                    <a:pt x="28" y="167"/>
                  </a:lnTo>
                  <a:lnTo>
                    <a:pt x="24" y="136"/>
                  </a:lnTo>
                  <a:lnTo>
                    <a:pt x="21" y="129"/>
                  </a:lnTo>
                  <a:lnTo>
                    <a:pt x="16" y="88"/>
                  </a:lnTo>
                  <a:lnTo>
                    <a:pt x="14" y="83"/>
                  </a:lnTo>
                  <a:lnTo>
                    <a:pt x="14" y="81"/>
                  </a:lnTo>
                  <a:lnTo>
                    <a:pt x="14" y="76"/>
                  </a:lnTo>
                  <a:lnTo>
                    <a:pt x="12" y="62"/>
                  </a:lnTo>
                  <a:lnTo>
                    <a:pt x="12" y="57"/>
                  </a:lnTo>
                  <a:lnTo>
                    <a:pt x="9" y="38"/>
                  </a:lnTo>
                  <a:lnTo>
                    <a:pt x="5" y="17"/>
                  </a:lnTo>
                  <a:lnTo>
                    <a:pt x="5" y="10"/>
                  </a:lnTo>
                  <a:lnTo>
                    <a:pt x="5" y="8"/>
                  </a:lnTo>
                  <a:lnTo>
                    <a:pt x="5" y="5"/>
                  </a:lnTo>
                  <a:lnTo>
                    <a:pt x="21" y="8"/>
                  </a:lnTo>
                  <a:lnTo>
                    <a:pt x="26" y="10"/>
                  </a:lnTo>
                  <a:lnTo>
                    <a:pt x="78" y="17"/>
                  </a:lnTo>
                  <a:lnTo>
                    <a:pt x="83" y="17"/>
                  </a:lnTo>
                  <a:lnTo>
                    <a:pt x="140" y="24"/>
                  </a:lnTo>
                  <a:lnTo>
                    <a:pt x="147" y="27"/>
                  </a:lnTo>
                  <a:lnTo>
                    <a:pt x="196" y="34"/>
                  </a:lnTo>
                  <a:lnTo>
                    <a:pt x="201" y="34"/>
                  </a:lnTo>
                  <a:lnTo>
                    <a:pt x="248" y="41"/>
                  </a:lnTo>
                  <a:lnTo>
                    <a:pt x="253" y="36"/>
                  </a:lnTo>
                  <a:lnTo>
                    <a:pt x="199" y="29"/>
                  </a:lnTo>
                  <a:lnTo>
                    <a:pt x="194" y="29"/>
                  </a:lnTo>
                  <a:lnTo>
                    <a:pt x="154" y="22"/>
                  </a:lnTo>
                  <a:lnTo>
                    <a:pt x="144" y="22"/>
                  </a:lnTo>
                  <a:lnTo>
                    <a:pt x="85" y="12"/>
                  </a:lnTo>
                  <a:lnTo>
                    <a:pt x="80" y="12"/>
                  </a:lnTo>
                  <a:lnTo>
                    <a:pt x="28" y="5"/>
                  </a:lnTo>
                  <a:lnTo>
                    <a:pt x="24" y="5"/>
                  </a:lnTo>
                  <a:lnTo>
                    <a:pt x="5" y="3"/>
                  </a:lnTo>
                  <a:lnTo>
                    <a:pt x="0" y="0"/>
                  </a:lnTo>
                  <a:lnTo>
                    <a:pt x="0"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5" name="Freeform 35">
              <a:extLst>
                <a:ext uri="{FF2B5EF4-FFF2-40B4-BE49-F238E27FC236}">
                  <a16:creationId xmlns:a16="http://schemas.microsoft.com/office/drawing/2014/main" id="{3D433F96-869E-43EE-81D7-93DAE545B70F}"/>
                </a:ext>
              </a:extLst>
            </p:cNvPr>
            <p:cNvSpPr>
              <a:spLocks noEditPoints="1"/>
            </p:cNvSpPr>
            <p:nvPr/>
          </p:nvSpPr>
          <p:spPr bwMode="auto">
            <a:xfrm>
              <a:off x="6412863" y="3351428"/>
              <a:ext cx="1219608" cy="308504"/>
            </a:xfrm>
            <a:custGeom>
              <a:avLst/>
              <a:gdLst>
                <a:gd name="T0" fmla="*/ 45 w 708"/>
                <a:gd name="T1" fmla="*/ 193 h 197"/>
                <a:gd name="T2" fmla="*/ 76 w 708"/>
                <a:gd name="T3" fmla="*/ 186 h 197"/>
                <a:gd name="T4" fmla="*/ 80 w 708"/>
                <a:gd name="T5" fmla="*/ 186 h 197"/>
                <a:gd name="T6" fmla="*/ 31 w 708"/>
                <a:gd name="T7" fmla="*/ 195 h 197"/>
                <a:gd name="T8" fmla="*/ 28 w 708"/>
                <a:gd name="T9" fmla="*/ 176 h 197"/>
                <a:gd name="T10" fmla="*/ 83 w 708"/>
                <a:gd name="T11" fmla="*/ 188 h 197"/>
                <a:gd name="T12" fmla="*/ 556 w 708"/>
                <a:gd name="T13" fmla="*/ 119 h 197"/>
                <a:gd name="T14" fmla="*/ 506 w 708"/>
                <a:gd name="T15" fmla="*/ 126 h 197"/>
                <a:gd name="T16" fmla="*/ 473 w 708"/>
                <a:gd name="T17" fmla="*/ 129 h 197"/>
                <a:gd name="T18" fmla="*/ 319 w 708"/>
                <a:gd name="T19" fmla="*/ 152 h 197"/>
                <a:gd name="T20" fmla="*/ 258 w 708"/>
                <a:gd name="T21" fmla="*/ 159 h 197"/>
                <a:gd name="T22" fmla="*/ 263 w 708"/>
                <a:gd name="T23" fmla="*/ 164 h 197"/>
                <a:gd name="T24" fmla="*/ 322 w 708"/>
                <a:gd name="T25" fmla="*/ 155 h 197"/>
                <a:gd name="T26" fmla="*/ 476 w 708"/>
                <a:gd name="T27" fmla="*/ 133 h 197"/>
                <a:gd name="T28" fmla="*/ 511 w 708"/>
                <a:gd name="T29" fmla="*/ 129 h 197"/>
                <a:gd name="T30" fmla="*/ 575 w 708"/>
                <a:gd name="T31" fmla="*/ 119 h 197"/>
                <a:gd name="T32" fmla="*/ 663 w 708"/>
                <a:gd name="T33" fmla="*/ 100 h 197"/>
                <a:gd name="T34" fmla="*/ 665 w 708"/>
                <a:gd name="T35" fmla="*/ 102 h 197"/>
                <a:gd name="T36" fmla="*/ 672 w 708"/>
                <a:gd name="T37" fmla="*/ 107 h 197"/>
                <a:gd name="T38" fmla="*/ 708 w 708"/>
                <a:gd name="T39" fmla="*/ 102 h 197"/>
                <a:gd name="T40" fmla="*/ 665 w 708"/>
                <a:gd name="T41" fmla="*/ 95 h 197"/>
                <a:gd name="T42" fmla="*/ 274 w 708"/>
                <a:gd name="T43" fmla="*/ 45 h 197"/>
                <a:gd name="T44" fmla="*/ 300 w 708"/>
                <a:gd name="T45" fmla="*/ 48 h 197"/>
                <a:gd name="T46" fmla="*/ 379 w 708"/>
                <a:gd name="T47" fmla="*/ 60 h 197"/>
                <a:gd name="T48" fmla="*/ 450 w 708"/>
                <a:gd name="T49" fmla="*/ 69 h 197"/>
                <a:gd name="T50" fmla="*/ 499 w 708"/>
                <a:gd name="T51" fmla="*/ 76 h 197"/>
                <a:gd name="T52" fmla="*/ 528 w 708"/>
                <a:gd name="T53" fmla="*/ 81 h 197"/>
                <a:gd name="T54" fmla="*/ 537 w 708"/>
                <a:gd name="T55" fmla="*/ 76 h 197"/>
                <a:gd name="T56" fmla="*/ 502 w 708"/>
                <a:gd name="T57" fmla="*/ 72 h 197"/>
                <a:gd name="T58" fmla="*/ 461 w 708"/>
                <a:gd name="T59" fmla="*/ 67 h 197"/>
                <a:gd name="T60" fmla="*/ 405 w 708"/>
                <a:gd name="T61" fmla="*/ 57 h 197"/>
                <a:gd name="T62" fmla="*/ 329 w 708"/>
                <a:gd name="T63" fmla="*/ 48 h 197"/>
                <a:gd name="T64" fmla="*/ 289 w 708"/>
                <a:gd name="T65" fmla="*/ 43 h 197"/>
                <a:gd name="T66" fmla="*/ 265 w 708"/>
                <a:gd name="T67" fmla="*/ 43 h 197"/>
                <a:gd name="T68" fmla="*/ 260 w 708"/>
                <a:gd name="T69" fmla="*/ 38 h 197"/>
                <a:gd name="T70" fmla="*/ 260 w 708"/>
                <a:gd name="T71" fmla="*/ 38 h 197"/>
                <a:gd name="T72" fmla="*/ 2 w 708"/>
                <a:gd name="T73" fmla="*/ 29 h 197"/>
                <a:gd name="T74" fmla="*/ 9 w 708"/>
                <a:gd name="T75" fmla="*/ 76 h 197"/>
                <a:gd name="T76" fmla="*/ 19 w 708"/>
                <a:gd name="T77" fmla="*/ 133 h 197"/>
                <a:gd name="T78" fmla="*/ 24 w 708"/>
                <a:gd name="T79" fmla="*/ 136 h 197"/>
                <a:gd name="T80" fmla="*/ 14 w 708"/>
                <a:gd name="T81" fmla="*/ 81 h 197"/>
                <a:gd name="T82" fmla="*/ 9 w 708"/>
                <a:gd name="T83" fmla="*/ 38 h 197"/>
                <a:gd name="T84" fmla="*/ 5 w 708"/>
                <a:gd name="T85" fmla="*/ 5 h 197"/>
                <a:gd name="T86" fmla="*/ 83 w 708"/>
                <a:gd name="T87" fmla="*/ 17 h 197"/>
                <a:gd name="T88" fmla="*/ 201 w 708"/>
                <a:gd name="T89" fmla="*/ 34 h 197"/>
                <a:gd name="T90" fmla="*/ 194 w 708"/>
                <a:gd name="T91" fmla="*/ 29 h 197"/>
                <a:gd name="T92" fmla="*/ 80 w 708"/>
                <a:gd name="T93" fmla="*/ 12 h 197"/>
                <a:gd name="T94" fmla="*/ 0 w 708"/>
                <a:gd name="T95"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08" h="197">
                  <a:moveTo>
                    <a:pt x="66" y="186"/>
                  </a:moveTo>
                  <a:lnTo>
                    <a:pt x="64" y="188"/>
                  </a:lnTo>
                  <a:lnTo>
                    <a:pt x="42" y="190"/>
                  </a:lnTo>
                  <a:lnTo>
                    <a:pt x="45" y="193"/>
                  </a:lnTo>
                  <a:lnTo>
                    <a:pt x="61" y="193"/>
                  </a:lnTo>
                  <a:lnTo>
                    <a:pt x="66" y="186"/>
                  </a:lnTo>
                  <a:moveTo>
                    <a:pt x="80" y="186"/>
                  </a:moveTo>
                  <a:lnTo>
                    <a:pt x="76" y="186"/>
                  </a:lnTo>
                  <a:lnTo>
                    <a:pt x="68" y="190"/>
                  </a:lnTo>
                  <a:lnTo>
                    <a:pt x="71" y="190"/>
                  </a:lnTo>
                  <a:lnTo>
                    <a:pt x="73" y="190"/>
                  </a:lnTo>
                  <a:lnTo>
                    <a:pt x="80" y="186"/>
                  </a:lnTo>
                  <a:moveTo>
                    <a:pt x="24" y="169"/>
                  </a:moveTo>
                  <a:lnTo>
                    <a:pt x="26" y="193"/>
                  </a:lnTo>
                  <a:lnTo>
                    <a:pt x="28" y="197"/>
                  </a:lnTo>
                  <a:lnTo>
                    <a:pt x="31" y="195"/>
                  </a:lnTo>
                  <a:lnTo>
                    <a:pt x="40" y="195"/>
                  </a:lnTo>
                  <a:lnTo>
                    <a:pt x="38" y="190"/>
                  </a:lnTo>
                  <a:lnTo>
                    <a:pt x="31" y="193"/>
                  </a:lnTo>
                  <a:lnTo>
                    <a:pt x="28" y="176"/>
                  </a:lnTo>
                  <a:lnTo>
                    <a:pt x="24" y="169"/>
                  </a:lnTo>
                  <a:moveTo>
                    <a:pt x="229" y="164"/>
                  </a:moveTo>
                  <a:lnTo>
                    <a:pt x="87" y="183"/>
                  </a:lnTo>
                  <a:lnTo>
                    <a:pt x="83" y="188"/>
                  </a:lnTo>
                  <a:lnTo>
                    <a:pt x="227" y="169"/>
                  </a:lnTo>
                  <a:lnTo>
                    <a:pt x="229" y="164"/>
                  </a:lnTo>
                  <a:moveTo>
                    <a:pt x="577" y="114"/>
                  </a:moveTo>
                  <a:lnTo>
                    <a:pt x="556" y="119"/>
                  </a:lnTo>
                  <a:lnTo>
                    <a:pt x="544" y="119"/>
                  </a:lnTo>
                  <a:lnTo>
                    <a:pt x="513" y="124"/>
                  </a:lnTo>
                  <a:lnTo>
                    <a:pt x="509" y="124"/>
                  </a:lnTo>
                  <a:lnTo>
                    <a:pt x="506" y="126"/>
                  </a:lnTo>
                  <a:lnTo>
                    <a:pt x="495" y="126"/>
                  </a:lnTo>
                  <a:lnTo>
                    <a:pt x="490" y="126"/>
                  </a:lnTo>
                  <a:lnTo>
                    <a:pt x="480" y="129"/>
                  </a:lnTo>
                  <a:lnTo>
                    <a:pt x="473" y="129"/>
                  </a:lnTo>
                  <a:lnTo>
                    <a:pt x="416" y="138"/>
                  </a:lnTo>
                  <a:lnTo>
                    <a:pt x="412" y="138"/>
                  </a:lnTo>
                  <a:lnTo>
                    <a:pt x="329" y="150"/>
                  </a:lnTo>
                  <a:lnTo>
                    <a:pt x="319" y="152"/>
                  </a:lnTo>
                  <a:lnTo>
                    <a:pt x="277" y="157"/>
                  </a:lnTo>
                  <a:lnTo>
                    <a:pt x="272" y="157"/>
                  </a:lnTo>
                  <a:lnTo>
                    <a:pt x="263" y="159"/>
                  </a:lnTo>
                  <a:lnTo>
                    <a:pt x="258" y="159"/>
                  </a:lnTo>
                  <a:lnTo>
                    <a:pt x="234" y="164"/>
                  </a:lnTo>
                  <a:lnTo>
                    <a:pt x="232" y="169"/>
                  </a:lnTo>
                  <a:lnTo>
                    <a:pt x="258" y="164"/>
                  </a:lnTo>
                  <a:lnTo>
                    <a:pt x="263" y="164"/>
                  </a:lnTo>
                  <a:lnTo>
                    <a:pt x="274" y="162"/>
                  </a:lnTo>
                  <a:lnTo>
                    <a:pt x="279" y="162"/>
                  </a:lnTo>
                  <a:lnTo>
                    <a:pt x="310" y="157"/>
                  </a:lnTo>
                  <a:lnTo>
                    <a:pt x="322" y="155"/>
                  </a:lnTo>
                  <a:lnTo>
                    <a:pt x="416" y="143"/>
                  </a:lnTo>
                  <a:lnTo>
                    <a:pt x="421" y="140"/>
                  </a:lnTo>
                  <a:lnTo>
                    <a:pt x="469" y="136"/>
                  </a:lnTo>
                  <a:lnTo>
                    <a:pt x="476" y="133"/>
                  </a:lnTo>
                  <a:lnTo>
                    <a:pt x="492" y="131"/>
                  </a:lnTo>
                  <a:lnTo>
                    <a:pt x="497" y="131"/>
                  </a:lnTo>
                  <a:lnTo>
                    <a:pt x="506" y="129"/>
                  </a:lnTo>
                  <a:lnTo>
                    <a:pt x="511" y="129"/>
                  </a:lnTo>
                  <a:lnTo>
                    <a:pt x="513" y="129"/>
                  </a:lnTo>
                  <a:lnTo>
                    <a:pt x="556" y="121"/>
                  </a:lnTo>
                  <a:lnTo>
                    <a:pt x="568" y="121"/>
                  </a:lnTo>
                  <a:lnTo>
                    <a:pt x="575" y="119"/>
                  </a:lnTo>
                  <a:lnTo>
                    <a:pt x="577" y="114"/>
                  </a:lnTo>
                  <a:moveTo>
                    <a:pt x="587" y="83"/>
                  </a:moveTo>
                  <a:lnTo>
                    <a:pt x="587" y="88"/>
                  </a:lnTo>
                  <a:lnTo>
                    <a:pt x="663" y="100"/>
                  </a:lnTo>
                  <a:lnTo>
                    <a:pt x="667" y="100"/>
                  </a:lnTo>
                  <a:lnTo>
                    <a:pt x="677" y="102"/>
                  </a:lnTo>
                  <a:lnTo>
                    <a:pt x="670" y="102"/>
                  </a:lnTo>
                  <a:lnTo>
                    <a:pt x="665" y="102"/>
                  </a:lnTo>
                  <a:lnTo>
                    <a:pt x="580" y="114"/>
                  </a:lnTo>
                  <a:lnTo>
                    <a:pt x="580" y="119"/>
                  </a:lnTo>
                  <a:lnTo>
                    <a:pt x="667" y="107"/>
                  </a:lnTo>
                  <a:lnTo>
                    <a:pt x="672" y="107"/>
                  </a:lnTo>
                  <a:lnTo>
                    <a:pt x="677" y="105"/>
                  </a:lnTo>
                  <a:lnTo>
                    <a:pt x="684" y="105"/>
                  </a:lnTo>
                  <a:lnTo>
                    <a:pt x="689" y="105"/>
                  </a:lnTo>
                  <a:lnTo>
                    <a:pt x="708" y="102"/>
                  </a:lnTo>
                  <a:lnTo>
                    <a:pt x="691" y="100"/>
                  </a:lnTo>
                  <a:lnTo>
                    <a:pt x="686" y="98"/>
                  </a:lnTo>
                  <a:lnTo>
                    <a:pt x="677" y="98"/>
                  </a:lnTo>
                  <a:lnTo>
                    <a:pt x="665" y="95"/>
                  </a:lnTo>
                  <a:lnTo>
                    <a:pt x="658" y="95"/>
                  </a:lnTo>
                  <a:lnTo>
                    <a:pt x="587" y="83"/>
                  </a:lnTo>
                  <a:moveTo>
                    <a:pt x="277" y="41"/>
                  </a:moveTo>
                  <a:lnTo>
                    <a:pt x="274" y="45"/>
                  </a:lnTo>
                  <a:lnTo>
                    <a:pt x="284" y="45"/>
                  </a:lnTo>
                  <a:lnTo>
                    <a:pt x="289" y="45"/>
                  </a:lnTo>
                  <a:lnTo>
                    <a:pt x="296" y="48"/>
                  </a:lnTo>
                  <a:lnTo>
                    <a:pt x="300" y="48"/>
                  </a:lnTo>
                  <a:lnTo>
                    <a:pt x="319" y="50"/>
                  </a:lnTo>
                  <a:lnTo>
                    <a:pt x="324" y="53"/>
                  </a:lnTo>
                  <a:lnTo>
                    <a:pt x="362" y="57"/>
                  </a:lnTo>
                  <a:lnTo>
                    <a:pt x="379" y="60"/>
                  </a:lnTo>
                  <a:lnTo>
                    <a:pt x="388" y="60"/>
                  </a:lnTo>
                  <a:lnTo>
                    <a:pt x="402" y="62"/>
                  </a:lnTo>
                  <a:lnTo>
                    <a:pt x="409" y="64"/>
                  </a:lnTo>
                  <a:lnTo>
                    <a:pt x="450" y="69"/>
                  </a:lnTo>
                  <a:lnTo>
                    <a:pt x="457" y="69"/>
                  </a:lnTo>
                  <a:lnTo>
                    <a:pt x="471" y="72"/>
                  </a:lnTo>
                  <a:lnTo>
                    <a:pt x="476" y="74"/>
                  </a:lnTo>
                  <a:lnTo>
                    <a:pt x="499" y="76"/>
                  </a:lnTo>
                  <a:lnTo>
                    <a:pt x="504" y="76"/>
                  </a:lnTo>
                  <a:lnTo>
                    <a:pt x="518" y="79"/>
                  </a:lnTo>
                  <a:lnTo>
                    <a:pt x="523" y="79"/>
                  </a:lnTo>
                  <a:lnTo>
                    <a:pt x="528" y="81"/>
                  </a:lnTo>
                  <a:lnTo>
                    <a:pt x="532" y="81"/>
                  </a:lnTo>
                  <a:lnTo>
                    <a:pt x="582" y="88"/>
                  </a:lnTo>
                  <a:lnTo>
                    <a:pt x="582" y="83"/>
                  </a:lnTo>
                  <a:lnTo>
                    <a:pt x="537" y="76"/>
                  </a:lnTo>
                  <a:lnTo>
                    <a:pt x="532" y="76"/>
                  </a:lnTo>
                  <a:lnTo>
                    <a:pt x="523" y="76"/>
                  </a:lnTo>
                  <a:lnTo>
                    <a:pt x="518" y="74"/>
                  </a:lnTo>
                  <a:lnTo>
                    <a:pt x="502" y="72"/>
                  </a:lnTo>
                  <a:lnTo>
                    <a:pt x="497" y="72"/>
                  </a:lnTo>
                  <a:lnTo>
                    <a:pt x="473" y="69"/>
                  </a:lnTo>
                  <a:lnTo>
                    <a:pt x="469" y="67"/>
                  </a:lnTo>
                  <a:lnTo>
                    <a:pt x="461" y="67"/>
                  </a:lnTo>
                  <a:lnTo>
                    <a:pt x="457" y="67"/>
                  </a:lnTo>
                  <a:lnTo>
                    <a:pt x="414" y="60"/>
                  </a:lnTo>
                  <a:lnTo>
                    <a:pt x="407" y="60"/>
                  </a:lnTo>
                  <a:lnTo>
                    <a:pt x="405" y="57"/>
                  </a:lnTo>
                  <a:lnTo>
                    <a:pt x="383" y="55"/>
                  </a:lnTo>
                  <a:lnTo>
                    <a:pt x="379" y="55"/>
                  </a:lnTo>
                  <a:lnTo>
                    <a:pt x="369" y="53"/>
                  </a:lnTo>
                  <a:lnTo>
                    <a:pt x="329" y="48"/>
                  </a:lnTo>
                  <a:lnTo>
                    <a:pt x="322" y="48"/>
                  </a:lnTo>
                  <a:lnTo>
                    <a:pt x="303" y="43"/>
                  </a:lnTo>
                  <a:lnTo>
                    <a:pt x="298" y="43"/>
                  </a:lnTo>
                  <a:lnTo>
                    <a:pt x="289" y="43"/>
                  </a:lnTo>
                  <a:lnTo>
                    <a:pt x="284" y="41"/>
                  </a:lnTo>
                  <a:lnTo>
                    <a:pt x="277" y="41"/>
                  </a:lnTo>
                  <a:moveTo>
                    <a:pt x="270" y="38"/>
                  </a:moveTo>
                  <a:lnTo>
                    <a:pt x="265" y="43"/>
                  </a:lnTo>
                  <a:lnTo>
                    <a:pt x="270" y="43"/>
                  </a:lnTo>
                  <a:lnTo>
                    <a:pt x="272" y="41"/>
                  </a:lnTo>
                  <a:lnTo>
                    <a:pt x="270" y="38"/>
                  </a:lnTo>
                  <a:moveTo>
                    <a:pt x="260" y="38"/>
                  </a:moveTo>
                  <a:lnTo>
                    <a:pt x="255" y="41"/>
                  </a:lnTo>
                  <a:lnTo>
                    <a:pt x="258" y="43"/>
                  </a:lnTo>
                  <a:lnTo>
                    <a:pt x="263" y="38"/>
                  </a:lnTo>
                  <a:lnTo>
                    <a:pt x="260" y="38"/>
                  </a:lnTo>
                  <a:moveTo>
                    <a:pt x="0" y="0"/>
                  </a:moveTo>
                  <a:lnTo>
                    <a:pt x="0" y="8"/>
                  </a:lnTo>
                  <a:lnTo>
                    <a:pt x="2" y="19"/>
                  </a:lnTo>
                  <a:lnTo>
                    <a:pt x="2" y="29"/>
                  </a:lnTo>
                  <a:lnTo>
                    <a:pt x="5" y="36"/>
                  </a:lnTo>
                  <a:lnTo>
                    <a:pt x="7" y="57"/>
                  </a:lnTo>
                  <a:lnTo>
                    <a:pt x="7" y="62"/>
                  </a:lnTo>
                  <a:lnTo>
                    <a:pt x="9" y="76"/>
                  </a:lnTo>
                  <a:lnTo>
                    <a:pt x="9" y="81"/>
                  </a:lnTo>
                  <a:lnTo>
                    <a:pt x="12" y="86"/>
                  </a:lnTo>
                  <a:lnTo>
                    <a:pt x="12" y="91"/>
                  </a:lnTo>
                  <a:lnTo>
                    <a:pt x="19" y="133"/>
                  </a:lnTo>
                  <a:lnTo>
                    <a:pt x="19" y="140"/>
                  </a:lnTo>
                  <a:lnTo>
                    <a:pt x="21" y="159"/>
                  </a:lnTo>
                  <a:lnTo>
                    <a:pt x="28" y="167"/>
                  </a:lnTo>
                  <a:lnTo>
                    <a:pt x="24" y="136"/>
                  </a:lnTo>
                  <a:lnTo>
                    <a:pt x="21" y="129"/>
                  </a:lnTo>
                  <a:lnTo>
                    <a:pt x="16" y="88"/>
                  </a:lnTo>
                  <a:lnTo>
                    <a:pt x="14" y="83"/>
                  </a:lnTo>
                  <a:lnTo>
                    <a:pt x="14" y="81"/>
                  </a:lnTo>
                  <a:lnTo>
                    <a:pt x="14" y="76"/>
                  </a:lnTo>
                  <a:lnTo>
                    <a:pt x="12" y="62"/>
                  </a:lnTo>
                  <a:lnTo>
                    <a:pt x="12" y="57"/>
                  </a:lnTo>
                  <a:lnTo>
                    <a:pt x="9" y="38"/>
                  </a:lnTo>
                  <a:lnTo>
                    <a:pt x="5" y="17"/>
                  </a:lnTo>
                  <a:lnTo>
                    <a:pt x="5" y="10"/>
                  </a:lnTo>
                  <a:lnTo>
                    <a:pt x="5" y="8"/>
                  </a:lnTo>
                  <a:lnTo>
                    <a:pt x="5" y="5"/>
                  </a:lnTo>
                  <a:lnTo>
                    <a:pt x="21" y="8"/>
                  </a:lnTo>
                  <a:lnTo>
                    <a:pt x="26" y="10"/>
                  </a:lnTo>
                  <a:lnTo>
                    <a:pt x="78" y="17"/>
                  </a:lnTo>
                  <a:lnTo>
                    <a:pt x="83" y="17"/>
                  </a:lnTo>
                  <a:lnTo>
                    <a:pt x="140" y="24"/>
                  </a:lnTo>
                  <a:lnTo>
                    <a:pt x="147" y="27"/>
                  </a:lnTo>
                  <a:lnTo>
                    <a:pt x="196" y="34"/>
                  </a:lnTo>
                  <a:lnTo>
                    <a:pt x="201" y="34"/>
                  </a:lnTo>
                  <a:lnTo>
                    <a:pt x="248" y="41"/>
                  </a:lnTo>
                  <a:lnTo>
                    <a:pt x="253" y="36"/>
                  </a:lnTo>
                  <a:lnTo>
                    <a:pt x="199" y="29"/>
                  </a:lnTo>
                  <a:lnTo>
                    <a:pt x="194" y="29"/>
                  </a:lnTo>
                  <a:lnTo>
                    <a:pt x="154" y="22"/>
                  </a:lnTo>
                  <a:lnTo>
                    <a:pt x="144" y="22"/>
                  </a:lnTo>
                  <a:lnTo>
                    <a:pt x="85" y="12"/>
                  </a:lnTo>
                  <a:lnTo>
                    <a:pt x="80" y="12"/>
                  </a:lnTo>
                  <a:lnTo>
                    <a:pt x="28" y="5"/>
                  </a:lnTo>
                  <a:lnTo>
                    <a:pt x="24" y="5"/>
                  </a:lnTo>
                  <a:lnTo>
                    <a:pt x="5" y="3"/>
                  </a:lnTo>
                  <a:lnTo>
                    <a:pt x="0" y="0"/>
                  </a:lnTo>
                  <a:lnTo>
                    <a:pt x="0"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6" name="Freeform 36">
              <a:extLst>
                <a:ext uri="{FF2B5EF4-FFF2-40B4-BE49-F238E27FC236}">
                  <a16:creationId xmlns:a16="http://schemas.microsoft.com/office/drawing/2014/main" id="{15CFC0F1-ED4F-4E31-9455-9369AB433DFC}"/>
                </a:ext>
              </a:extLst>
            </p:cNvPr>
            <p:cNvSpPr>
              <a:spLocks noEditPoints="1"/>
            </p:cNvSpPr>
            <p:nvPr/>
          </p:nvSpPr>
          <p:spPr bwMode="auto">
            <a:xfrm>
              <a:off x="6085567" y="2901984"/>
              <a:ext cx="1481445" cy="1219921"/>
            </a:xfrm>
            <a:custGeom>
              <a:avLst/>
              <a:gdLst>
                <a:gd name="T0" fmla="*/ 151 w 363"/>
                <a:gd name="T1" fmla="*/ 310 h 328"/>
                <a:gd name="T2" fmla="*/ 150 w 363"/>
                <a:gd name="T3" fmla="*/ 308 h 328"/>
                <a:gd name="T4" fmla="*/ 137 w 363"/>
                <a:gd name="T5" fmla="*/ 308 h 328"/>
                <a:gd name="T6" fmla="*/ 73 w 363"/>
                <a:gd name="T7" fmla="*/ 299 h 328"/>
                <a:gd name="T8" fmla="*/ 136 w 363"/>
                <a:gd name="T9" fmla="*/ 307 h 328"/>
                <a:gd name="T10" fmla="*/ 47 w 363"/>
                <a:gd name="T11" fmla="*/ 294 h 328"/>
                <a:gd name="T12" fmla="*/ 47 w 363"/>
                <a:gd name="T13" fmla="*/ 294 h 328"/>
                <a:gd name="T14" fmla="*/ 45 w 363"/>
                <a:gd name="T15" fmla="*/ 294 h 328"/>
                <a:gd name="T16" fmla="*/ 0 w 363"/>
                <a:gd name="T17" fmla="*/ 289 h 328"/>
                <a:gd name="T18" fmla="*/ 5 w 363"/>
                <a:gd name="T19" fmla="*/ 288 h 328"/>
                <a:gd name="T20" fmla="*/ 12 w 363"/>
                <a:gd name="T21" fmla="*/ 280 h 328"/>
                <a:gd name="T22" fmla="*/ 43 w 363"/>
                <a:gd name="T23" fmla="*/ 255 h 328"/>
                <a:gd name="T24" fmla="*/ 44 w 363"/>
                <a:gd name="T25" fmla="*/ 257 h 328"/>
                <a:gd name="T26" fmla="*/ 93 w 363"/>
                <a:gd name="T27" fmla="*/ 215 h 328"/>
                <a:gd name="T28" fmla="*/ 45 w 363"/>
                <a:gd name="T29" fmla="*/ 255 h 328"/>
                <a:gd name="T30" fmla="*/ 96 w 363"/>
                <a:gd name="T31" fmla="*/ 215 h 328"/>
                <a:gd name="T32" fmla="*/ 191 w 363"/>
                <a:gd name="T33" fmla="*/ 137 h 328"/>
                <a:gd name="T34" fmla="*/ 178 w 363"/>
                <a:gd name="T35" fmla="*/ 148 h 328"/>
                <a:gd name="T36" fmla="*/ 171 w 363"/>
                <a:gd name="T37" fmla="*/ 153 h 328"/>
                <a:gd name="T38" fmla="*/ 110 w 363"/>
                <a:gd name="T39" fmla="*/ 202 h 328"/>
                <a:gd name="T40" fmla="*/ 109 w 363"/>
                <a:gd name="T41" fmla="*/ 205 h 328"/>
                <a:gd name="T42" fmla="*/ 172 w 363"/>
                <a:gd name="T43" fmla="*/ 155 h 328"/>
                <a:gd name="T44" fmla="*/ 181 w 363"/>
                <a:gd name="T45" fmla="*/ 148 h 328"/>
                <a:gd name="T46" fmla="*/ 194 w 363"/>
                <a:gd name="T47" fmla="*/ 137 h 328"/>
                <a:gd name="T48" fmla="*/ 360 w 363"/>
                <a:gd name="T49" fmla="*/ 5 h 328"/>
                <a:gd name="T50" fmla="*/ 352 w 363"/>
                <a:gd name="T51" fmla="*/ 9 h 328"/>
                <a:gd name="T52" fmla="*/ 322 w 363"/>
                <a:gd name="T53" fmla="*/ 33 h 328"/>
                <a:gd name="T54" fmla="*/ 287 w 363"/>
                <a:gd name="T55" fmla="*/ 61 h 328"/>
                <a:gd name="T56" fmla="*/ 259 w 363"/>
                <a:gd name="T57" fmla="*/ 83 h 328"/>
                <a:gd name="T58" fmla="*/ 207 w 363"/>
                <a:gd name="T59" fmla="*/ 124 h 328"/>
                <a:gd name="T60" fmla="*/ 199 w 363"/>
                <a:gd name="T61" fmla="*/ 131 h 328"/>
                <a:gd name="T62" fmla="*/ 206 w 363"/>
                <a:gd name="T63" fmla="*/ 128 h 328"/>
                <a:gd name="T64" fmla="*/ 216 w 363"/>
                <a:gd name="T65" fmla="*/ 120 h 328"/>
                <a:gd name="T66" fmla="*/ 287 w 363"/>
                <a:gd name="T67" fmla="*/ 63 h 328"/>
                <a:gd name="T68" fmla="*/ 322 w 363"/>
                <a:gd name="T69" fmla="*/ 35 h 328"/>
                <a:gd name="T70" fmla="*/ 353 w 363"/>
                <a:gd name="T71" fmla="*/ 10 h 328"/>
                <a:gd name="T72" fmla="*/ 346 w 363"/>
                <a:gd name="T73" fmla="*/ 68 h 328"/>
                <a:gd name="T74" fmla="*/ 344 w 363"/>
                <a:gd name="T75" fmla="*/ 79 h 328"/>
                <a:gd name="T76" fmla="*/ 337 w 363"/>
                <a:gd name="T77" fmla="*/ 108 h 328"/>
                <a:gd name="T78" fmla="*/ 333 w 363"/>
                <a:gd name="T79" fmla="*/ 128 h 328"/>
                <a:gd name="T80" fmla="*/ 324 w 363"/>
                <a:gd name="T81" fmla="*/ 169 h 328"/>
                <a:gd name="T82" fmla="*/ 318 w 363"/>
                <a:gd name="T83" fmla="*/ 195 h 328"/>
                <a:gd name="T84" fmla="*/ 308 w 363"/>
                <a:gd name="T85" fmla="*/ 241 h 328"/>
                <a:gd name="T86" fmla="*/ 291 w 363"/>
                <a:gd name="T87" fmla="*/ 316 h 328"/>
                <a:gd name="T88" fmla="*/ 309 w 363"/>
                <a:gd name="T89" fmla="*/ 243 h 328"/>
                <a:gd name="T90" fmla="*/ 319 w 363"/>
                <a:gd name="T91" fmla="*/ 197 h 328"/>
                <a:gd name="T92" fmla="*/ 325 w 363"/>
                <a:gd name="T93" fmla="*/ 171 h 328"/>
                <a:gd name="T94" fmla="*/ 334 w 363"/>
                <a:gd name="T95" fmla="*/ 129 h 328"/>
                <a:gd name="T96" fmla="*/ 339 w 363"/>
                <a:gd name="T97" fmla="*/ 109 h 328"/>
                <a:gd name="T98" fmla="*/ 344 w 363"/>
                <a:gd name="T99" fmla="*/ 84 h 328"/>
                <a:gd name="T100" fmla="*/ 347 w 363"/>
                <a:gd name="T101" fmla="*/ 73 h 328"/>
                <a:gd name="T102" fmla="*/ 362 w 363"/>
                <a:gd name="T103" fmla="*/ 5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63" h="328">
                  <a:moveTo>
                    <a:pt x="142" y="307"/>
                  </a:moveTo>
                  <a:cubicBezTo>
                    <a:pt x="140" y="309"/>
                    <a:pt x="140" y="309"/>
                    <a:pt x="140" y="309"/>
                  </a:cubicBezTo>
                  <a:cubicBezTo>
                    <a:pt x="149" y="310"/>
                    <a:pt x="149" y="310"/>
                    <a:pt x="149" y="310"/>
                  </a:cubicBezTo>
                  <a:cubicBezTo>
                    <a:pt x="151" y="310"/>
                    <a:pt x="151" y="310"/>
                    <a:pt x="151" y="310"/>
                  </a:cubicBezTo>
                  <a:cubicBezTo>
                    <a:pt x="276" y="328"/>
                    <a:pt x="276" y="328"/>
                    <a:pt x="276" y="328"/>
                  </a:cubicBezTo>
                  <a:cubicBezTo>
                    <a:pt x="276" y="328"/>
                    <a:pt x="276" y="328"/>
                    <a:pt x="276" y="328"/>
                  </a:cubicBezTo>
                  <a:cubicBezTo>
                    <a:pt x="276" y="327"/>
                    <a:pt x="276" y="327"/>
                    <a:pt x="276" y="326"/>
                  </a:cubicBezTo>
                  <a:cubicBezTo>
                    <a:pt x="150" y="308"/>
                    <a:pt x="150" y="308"/>
                    <a:pt x="150" y="308"/>
                  </a:cubicBezTo>
                  <a:cubicBezTo>
                    <a:pt x="148" y="308"/>
                    <a:pt x="148" y="308"/>
                    <a:pt x="148" y="308"/>
                  </a:cubicBezTo>
                  <a:cubicBezTo>
                    <a:pt x="142" y="307"/>
                    <a:pt x="142" y="307"/>
                    <a:pt x="142" y="307"/>
                  </a:cubicBezTo>
                  <a:moveTo>
                    <a:pt x="138" y="307"/>
                  </a:moveTo>
                  <a:cubicBezTo>
                    <a:pt x="137" y="308"/>
                    <a:pt x="137" y="308"/>
                    <a:pt x="137" y="308"/>
                  </a:cubicBezTo>
                  <a:cubicBezTo>
                    <a:pt x="139" y="307"/>
                    <a:pt x="139" y="307"/>
                    <a:pt x="139" y="307"/>
                  </a:cubicBezTo>
                  <a:cubicBezTo>
                    <a:pt x="138" y="307"/>
                    <a:pt x="138" y="307"/>
                    <a:pt x="138" y="307"/>
                  </a:cubicBezTo>
                  <a:moveTo>
                    <a:pt x="71" y="297"/>
                  </a:moveTo>
                  <a:cubicBezTo>
                    <a:pt x="73" y="299"/>
                    <a:pt x="73" y="299"/>
                    <a:pt x="73" y="299"/>
                  </a:cubicBezTo>
                  <a:cubicBezTo>
                    <a:pt x="96" y="303"/>
                    <a:pt x="96" y="303"/>
                    <a:pt x="96" y="303"/>
                  </a:cubicBezTo>
                  <a:cubicBezTo>
                    <a:pt x="100" y="303"/>
                    <a:pt x="100" y="303"/>
                    <a:pt x="100" y="303"/>
                  </a:cubicBezTo>
                  <a:cubicBezTo>
                    <a:pt x="136" y="308"/>
                    <a:pt x="136" y="308"/>
                    <a:pt x="136" y="308"/>
                  </a:cubicBezTo>
                  <a:cubicBezTo>
                    <a:pt x="136" y="307"/>
                    <a:pt x="136" y="307"/>
                    <a:pt x="136" y="307"/>
                  </a:cubicBezTo>
                  <a:cubicBezTo>
                    <a:pt x="97" y="301"/>
                    <a:pt x="97" y="301"/>
                    <a:pt x="97" y="301"/>
                  </a:cubicBezTo>
                  <a:cubicBezTo>
                    <a:pt x="94" y="301"/>
                    <a:pt x="94" y="301"/>
                    <a:pt x="94" y="301"/>
                  </a:cubicBezTo>
                  <a:cubicBezTo>
                    <a:pt x="71" y="297"/>
                    <a:pt x="71" y="297"/>
                    <a:pt x="71" y="297"/>
                  </a:cubicBezTo>
                  <a:moveTo>
                    <a:pt x="47" y="294"/>
                  </a:moveTo>
                  <a:cubicBezTo>
                    <a:pt x="47" y="296"/>
                    <a:pt x="47" y="296"/>
                    <a:pt x="47" y="296"/>
                  </a:cubicBezTo>
                  <a:cubicBezTo>
                    <a:pt x="70" y="299"/>
                    <a:pt x="70" y="299"/>
                    <a:pt x="70" y="299"/>
                  </a:cubicBezTo>
                  <a:cubicBezTo>
                    <a:pt x="69" y="297"/>
                    <a:pt x="69" y="297"/>
                    <a:pt x="69" y="297"/>
                  </a:cubicBezTo>
                  <a:cubicBezTo>
                    <a:pt x="47" y="294"/>
                    <a:pt x="47" y="294"/>
                    <a:pt x="47" y="294"/>
                  </a:cubicBezTo>
                  <a:moveTo>
                    <a:pt x="15" y="289"/>
                  </a:moveTo>
                  <a:cubicBezTo>
                    <a:pt x="16" y="291"/>
                    <a:pt x="16" y="291"/>
                    <a:pt x="16" y="291"/>
                  </a:cubicBezTo>
                  <a:cubicBezTo>
                    <a:pt x="45" y="295"/>
                    <a:pt x="45" y="295"/>
                    <a:pt x="45" y="295"/>
                  </a:cubicBezTo>
                  <a:cubicBezTo>
                    <a:pt x="45" y="294"/>
                    <a:pt x="45" y="294"/>
                    <a:pt x="45" y="294"/>
                  </a:cubicBezTo>
                  <a:cubicBezTo>
                    <a:pt x="15" y="289"/>
                    <a:pt x="15" y="289"/>
                    <a:pt x="15" y="289"/>
                  </a:cubicBezTo>
                  <a:moveTo>
                    <a:pt x="10" y="281"/>
                  </a:moveTo>
                  <a:cubicBezTo>
                    <a:pt x="3" y="286"/>
                    <a:pt x="3" y="286"/>
                    <a:pt x="3" y="286"/>
                  </a:cubicBezTo>
                  <a:cubicBezTo>
                    <a:pt x="0" y="289"/>
                    <a:pt x="0" y="289"/>
                    <a:pt x="0" y="289"/>
                  </a:cubicBezTo>
                  <a:cubicBezTo>
                    <a:pt x="4" y="290"/>
                    <a:pt x="4" y="290"/>
                    <a:pt x="4" y="290"/>
                  </a:cubicBezTo>
                  <a:cubicBezTo>
                    <a:pt x="14" y="291"/>
                    <a:pt x="14" y="291"/>
                    <a:pt x="14" y="291"/>
                  </a:cubicBezTo>
                  <a:cubicBezTo>
                    <a:pt x="13" y="289"/>
                    <a:pt x="13" y="289"/>
                    <a:pt x="13" y="289"/>
                  </a:cubicBezTo>
                  <a:cubicBezTo>
                    <a:pt x="5" y="288"/>
                    <a:pt x="5" y="288"/>
                    <a:pt x="5" y="288"/>
                  </a:cubicBezTo>
                  <a:cubicBezTo>
                    <a:pt x="11" y="283"/>
                    <a:pt x="11" y="283"/>
                    <a:pt x="11" y="283"/>
                  </a:cubicBezTo>
                  <a:cubicBezTo>
                    <a:pt x="10" y="281"/>
                    <a:pt x="10" y="281"/>
                    <a:pt x="10" y="281"/>
                  </a:cubicBezTo>
                  <a:moveTo>
                    <a:pt x="40" y="258"/>
                  </a:moveTo>
                  <a:cubicBezTo>
                    <a:pt x="12" y="280"/>
                    <a:pt x="12" y="280"/>
                    <a:pt x="12" y="280"/>
                  </a:cubicBezTo>
                  <a:cubicBezTo>
                    <a:pt x="12" y="282"/>
                    <a:pt x="12" y="282"/>
                    <a:pt x="12" y="282"/>
                  </a:cubicBezTo>
                  <a:cubicBezTo>
                    <a:pt x="41" y="259"/>
                    <a:pt x="41" y="259"/>
                    <a:pt x="41" y="259"/>
                  </a:cubicBezTo>
                  <a:cubicBezTo>
                    <a:pt x="40" y="258"/>
                    <a:pt x="40" y="258"/>
                    <a:pt x="40" y="258"/>
                  </a:cubicBezTo>
                  <a:moveTo>
                    <a:pt x="43" y="255"/>
                  </a:moveTo>
                  <a:cubicBezTo>
                    <a:pt x="42" y="256"/>
                    <a:pt x="42" y="256"/>
                    <a:pt x="42" y="256"/>
                  </a:cubicBezTo>
                  <a:cubicBezTo>
                    <a:pt x="41" y="257"/>
                    <a:pt x="41" y="257"/>
                    <a:pt x="41" y="257"/>
                  </a:cubicBezTo>
                  <a:cubicBezTo>
                    <a:pt x="42" y="258"/>
                    <a:pt x="42" y="258"/>
                    <a:pt x="42" y="258"/>
                  </a:cubicBezTo>
                  <a:cubicBezTo>
                    <a:pt x="44" y="257"/>
                    <a:pt x="44" y="257"/>
                    <a:pt x="44" y="257"/>
                  </a:cubicBezTo>
                  <a:cubicBezTo>
                    <a:pt x="43" y="255"/>
                    <a:pt x="43" y="255"/>
                    <a:pt x="43" y="255"/>
                  </a:cubicBezTo>
                  <a:moveTo>
                    <a:pt x="101" y="208"/>
                  </a:moveTo>
                  <a:cubicBezTo>
                    <a:pt x="95" y="214"/>
                    <a:pt x="95" y="214"/>
                    <a:pt x="95" y="214"/>
                  </a:cubicBezTo>
                  <a:cubicBezTo>
                    <a:pt x="93" y="215"/>
                    <a:pt x="93" y="215"/>
                    <a:pt x="93" y="215"/>
                  </a:cubicBezTo>
                  <a:cubicBezTo>
                    <a:pt x="83" y="223"/>
                    <a:pt x="83" y="223"/>
                    <a:pt x="83" y="223"/>
                  </a:cubicBezTo>
                  <a:cubicBezTo>
                    <a:pt x="81" y="224"/>
                    <a:pt x="81" y="224"/>
                    <a:pt x="81" y="224"/>
                  </a:cubicBezTo>
                  <a:cubicBezTo>
                    <a:pt x="45" y="253"/>
                    <a:pt x="45" y="253"/>
                    <a:pt x="45" y="253"/>
                  </a:cubicBezTo>
                  <a:cubicBezTo>
                    <a:pt x="45" y="255"/>
                    <a:pt x="45" y="255"/>
                    <a:pt x="45" y="255"/>
                  </a:cubicBezTo>
                  <a:cubicBezTo>
                    <a:pt x="83" y="226"/>
                    <a:pt x="83" y="226"/>
                    <a:pt x="83" y="226"/>
                  </a:cubicBezTo>
                  <a:cubicBezTo>
                    <a:pt x="84" y="225"/>
                    <a:pt x="84" y="225"/>
                    <a:pt x="84" y="225"/>
                  </a:cubicBezTo>
                  <a:cubicBezTo>
                    <a:pt x="95" y="216"/>
                    <a:pt x="95" y="216"/>
                    <a:pt x="95" y="216"/>
                  </a:cubicBezTo>
                  <a:cubicBezTo>
                    <a:pt x="96" y="215"/>
                    <a:pt x="96" y="215"/>
                    <a:pt x="96" y="215"/>
                  </a:cubicBezTo>
                  <a:cubicBezTo>
                    <a:pt x="102" y="210"/>
                    <a:pt x="102" y="210"/>
                    <a:pt x="102" y="210"/>
                  </a:cubicBezTo>
                  <a:cubicBezTo>
                    <a:pt x="101" y="208"/>
                    <a:pt x="101" y="208"/>
                    <a:pt x="101" y="208"/>
                  </a:cubicBezTo>
                  <a:moveTo>
                    <a:pt x="196" y="133"/>
                  </a:moveTo>
                  <a:cubicBezTo>
                    <a:pt x="191" y="137"/>
                    <a:pt x="191" y="137"/>
                    <a:pt x="191" y="137"/>
                  </a:cubicBezTo>
                  <a:cubicBezTo>
                    <a:pt x="189" y="139"/>
                    <a:pt x="189" y="139"/>
                    <a:pt x="189" y="139"/>
                  </a:cubicBezTo>
                  <a:cubicBezTo>
                    <a:pt x="183" y="144"/>
                    <a:pt x="183" y="144"/>
                    <a:pt x="183" y="144"/>
                  </a:cubicBezTo>
                  <a:cubicBezTo>
                    <a:pt x="181" y="145"/>
                    <a:pt x="181" y="145"/>
                    <a:pt x="181" y="145"/>
                  </a:cubicBezTo>
                  <a:cubicBezTo>
                    <a:pt x="178" y="148"/>
                    <a:pt x="178" y="148"/>
                    <a:pt x="178" y="148"/>
                  </a:cubicBezTo>
                  <a:cubicBezTo>
                    <a:pt x="175" y="150"/>
                    <a:pt x="175" y="150"/>
                    <a:pt x="175" y="150"/>
                  </a:cubicBezTo>
                  <a:cubicBezTo>
                    <a:pt x="174" y="150"/>
                    <a:pt x="174" y="150"/>
                    <a:pt x="174" y="150"/>
                  </a:cubicBezTo>
                  <a:cubicBezTo>
                    <a:pt x="173" y="152"/>
                    <a:pt x="173" y="152"/>
                    <a:pt x="173" y="152"/>
                  </a:cubicBezTo>
                  <a:cubicBezTo>
                    <a:pt x="171" y="153"/>
                    <a:pt x="171" y="153"/>
                    <a:pt x="171" y="153"/>
                  </a:cubicBezTo>
                  <a:cubicBezTo>
                    <a:pt x="169" y="154"/>
                    <a:pt x="169" y="154"/>
                    <a:pt x="169" y="154"/>
                  </a:cubicBezTo>
                  <a:cubicBezTo>
                    <a:pt x="114" y="199"/>
                    <a:pt x="114" y="199"/>
                    <a:pt x="114" y="199"/>
                  </a:cubicBezTo>
                  <a:cubicBezTo>
                    <a:pt x="111" y="201"/>
                    <a:pt x="111" y="201"/>
                    <a:pt x="111" y="201"/>
                  </a:cubicBezTo>
                  <a:cubicBezTo>
                    <a:pt x="110" y="202"/>
                    <a:pt x="110" y="202"/>
                    <a:pt x="110" y="202"/>
                  </a:cubicBezTo>
                  <a:cubicBezTo>
                    <a:pt x="108" y="203"/>
                    <a:pt x="108" y="203"/>
                    <a:pt x="108" y="203"/>
                  </a:cubicBezTo>
                  <a:cubicBezTo>
                    <a:pt x="103" y="207"/>
                    <a:pt x="103" y="207"/>
                    <a:pt x="103" y="207"/>
                  </a:cubicBezTo>
                  <a:cubicBezTo>
                    <a:pt x="104" y="209"/>
                    <a:pt x="104" y="209"/>
                    <a:pt x="104" y="209"/>
                  </a:cubicBezTo>
                  <a:cubicBezTo>
                    <a:pt x="109" y="205"/>
                    <a:pt x="109" y="205"/>
                    <a:pt x="109" y="205"/>
                  </a:cubicBezTo>
                  <a:cubicBezTo>
                    <a:pt x="111" y="204"/>
                    <a:pt x="111" y="204"/>
                    <a:pt x="111" y="204"/>
                  </a:cubicBezTo>
                  <a:cubicBezTo>
                    <a:pt x="115" y="200"/>
                    <a:pt x="115" y="200"/>
                    <a:pt x="115" y="200"/>
                  </a:cubicBezTo>
                  <a:cubicBezTo>
                    <a:pt x="117" y="198"/>
                    <a:pt x="117" y="198"/>
                    <a:pt x="117" y="198"/>
                  </a:cubicBezTo>
                  <a:cubicBezTo>
                    <a:pt x="172" y="155"/>
                    <a:pt x="172" y="155"/>
                    <a:pt x="172" y="155"/>
                  </a:cubicBezTo>
                  <a:cubicBezTo>
                    <a:pt x="174" y="153"/>
                    <a:pt x="174" y="153"/>
                    <a:pt x="174" y="153"/>
                  </a:cubicBezTo>
                  <a:cubicBezTo>
                    <a:pt x="175" y="152"/>
                    <a:pt x="175" y="152"/>
                    <a:pt x="175" y="152"/>
                  </a:cubicBezTo>
                  <a:cubicBezTo>
                    <a:pt x="178" y="150"/>
                    <a:pt x="178" y="150"/>
                    <a:pt x="178" y="150"/>
                  </a:cubicBezTo>
                  <a:cubicBezTo>
                    <a:pt x="181" y="148"/>
                    <a:pt x="181" y="148"/>
                    <a:pt x="181" y="148"/>
                  </a:cubicBezTo>
                  <a:cubicBezTo>
                    <a:pt x="183" y="146"/>
                    <a:pt x="183" y="146"/>
                    <a:pt x="183" y="146"/>
                  </a:cubicBezTo>
                  <a:cubicBezTo>
                    <a:pt x="185" y="144"/>
                    <a:pt x="185" y="144"/>
                    <a:pt x="185" y="144"/>
                  </a:cubicBezTo>
                  <a:cubicBezTo>
                    <a:pt x="192" y="139"/>
                    <a:pt x="192" y="139"/>
                    <a:pt x="192" y="139"/>
                  </a:cubicBezTo>
                  <a:cubicBezTo>
                    <a:pt x="194" y="137"/>
                    <a:pt x="194" y="137"/>
                    <a:pt x="194" y="137"/>
                  </a:cubicBezTo>
                  <a:cubicBezTo>
                    <a:pt x="195" y="136"/>
                    <a:pt x="195" y="136"/>
                    <a:pt x="195" y="136"/>
                  </a:cubicBezTo>
                  <a:cubicBezTo>
                    <a:pt x="196" y="133"/>
                    <a:pt x="196" y="133"/>
                    <a:pt x="196" y="133"/>
                  </a:cubicBezTo>
                  <a:moveTo>
                    <a:pt x="360" y="5"/>
                  </a:moveTo>
                  <a:cubicBezTo>
                    <a:pt x="360" y="5"/>
                    <a:pt x="360" y="5"/>
                    <a:pt x="360" y="5"/>
                  </a:cubicBezTo>
                  <a:cubicBezTo>
                    <a:pt x="360" y="5"/>
                    <a:pt x="360" y="5"/>
                    <a:pt x="360" y="5"/>
                  </a:cubicBezTo>
                  <a:moveTo>
                    <a:pt x="363" y="0"/>
                  </a:moveTo>
                  <a:cubicBezTo>
                    <a:pt x="359" y="4"/>
                    <a:pt x="359" y="4"/>
                    <a:pt x="359" y="4"/>
                  </a:cubicBezTo>
                  <a:cubicBezTo>
                    <a:pt x="352" y="9"/>
                    <a:pt x="352" y="9"/>
                    <a:pt x="352" y="9"/>
                  </a:cubicBezTo>
                  <a:cubicBezTo>
                    <a:pt x="350" y="10"/>
                    <a:pt x="350" y="10"/>
                    <a:pt x="350" y="10"/>
                  </a:cubicBezTo>
                  <a:cubicBezTo>
                    <a:pt x="325" y="31"/>
                    <a:pt x="325" y="31"/>
                    <a:pt x="325" y="31"/>
                  </a:cubicBezTo>
                  <a:cubicBezTo>
                    <a:pt x="322" y="33"/>
                    <a:pt x="322" y="33"/>
                    <a:pt x="322" y="33"/>
                  </a:cubicBezTo>
                  <a:cubicBezTo>
                    <a:pt x="322" y="33"/>
                    <a:pt x="322" y="33"/>
                    <a:pt x="322" y="33"/>
                  </a:cubicBezTo>
                  <a:cubicBezTo>
                    <a:pt x="318" y="36"/>
                    <a:pt x="318" y="36"/>
                    <a:pt x="318" y="36"/>
                  </a:cubicBezTo>
                  <a:cubicBezTo>
                    <a:pt x="316" y="37"/>
                    <a:pt x="316" y="37"/>
                    <a:pt x="316" y="37"/>
                  </a:cubicBezTo>
                  <a:cubicBezTo>
                    <a:pt x="288" y="60"/>
                    <a:pt x="288" y="60"/>
                    <a:pt x="288" y="60"/>
                  </a:cubicBezTo>
                  <a:cubicBezTo>
                    <a:pt x="287" y="61"/>
                    <a:pt x="287" y="61"/>
                    <a:pt x="287" y="61"/>
                  </a:cubicBezTo>
                  <a:cubicBezTo>
                    <a:pt x="265" y="79"/>
                    <a:pt x="265" y="79"/>
                    <a:pt x="265" y="79"/>
                  </a:cubicBezTo>
                  <a:cubicBezTo>
                    <a:pt x="262" y="80"/>
                    <a:pt x="262" y="80"/>
                    <a:pt x="262" y="80"/>
                  </a:cubicBezTo>
                  <a:cubicBezTo>
                    <a:pt x="262" y="81"/>
                    <a:pt x="262" y="81"/>
                    <a:pt x="262" y="81"/>
                  </a:cubicBezTo>
                  <a:cubicBezTo>
                    <a:pt x="259" y="83"/>
                    <a:pt x="259" y="83"/>
                    <a:pt x="259" y="83"/>
                  </a:cubicBezTo>
                  <a:cubicBezTo>
                    <a:pt x="217" y="116"/>
                    <a:pt x="217" y="116"/>
                    <a:pt x="217" y="116"/>
                  </a:cubicBezTo>
                  <a:cubicBezTo>
                    <a:pt x="214" y="119"/>
                    <a:pt x="214" y="119"/>
                    <a:pt x="214" y="119"/>
                  </a:cubicBezTo>
                  <a:cubicBezTo>
                    <a:pt x="209" y="123"/>
                    <a:pt x="209" y="123"/>
                    <a:pt x="209" y="123"/>
                  </a:cubicBezTo>
                  <a:cubicBezTo>
                    <a:pt x="207" y="124"/>
                    <a:pt x="207" y="124"/>
                    <a:pt x="207" y="124"/>
                  </a:cubicBezTo>
                  <a:cubicBezTo>
                    <a:pt x="205" y="126"/>
                    <a:pt x="205" y="126"/>
                    <a:pt x="205" y="126"/>
                  </a:cubicBezTo>
                  <a:cubicBezTo>
                    <a:pt x="204" y="127"/>
                    <a:pt x="204" y="127"/>
                    <a:pt x="204" y="127"/>
                  </a:cubicBezTo>
                  <a:cubicBezTo>
                    <a:pt x="202" y="129"/>
                    <a:pt x="202" y="129"/>
                    <a:pt x="202" y="129"/>
                  </a:cubicBezTo>
                  <a:cubicBezTo>
                    <a:pt x="199" y="131"/>
                    <a:pt x="199" y="131"/>
                    <a:pt x="199" y="131"/>
                  </a:cubicBezTo>
                  <a:cubicBezTo>
                    <a:pt x="198" y="134"/>
                    <a:pt x="198" y="134"/>
                    <a:pt x="198" y="134"/>
                  </a:cubicBezTo>
                  <a:cubicBezTo>
                    <a:pt x="202" y="131"/>
                    <a:pt x="202" y="131"/>
                    <a:pt x="202" y="131"/>
                  </a:cubicBezTo>
                  <a:cubicBezTo>
                    <a:pt x="204" y="129"/>
                    <a:pt x="204" y="129"/>
                    <a:pt x="204" y="129"/>
                  </a:cubicBezTo>
                  <a:cubicBezTo>
                    <a:pt x="206" y="128"/>
                    <a:pt x="206" y="128"/>
                    <a:pt x="206" y="128"/>
                  </a:cubicBezTo>
                  <a:cubicBezTo>
                    <a:pt x="209" y="125"/>
                    <a:pt x="209" y="125"/>
                    <a:pt x="209" y="125"/>
                  </a:cubicBezTo>
                  <a:cubicBezTo>
                    <a:pt x="211" y="124"/>
                    <a:pt x="211" y="124"/>
                    <a:pt x="211" y="124"/>
                  </a:cubicBezTo>
                  <a:cubicBezTo>
                    <a:pt x="213" y="122"/>
                    <a:pt x="213" y="122"/>
                    <a:pt x="213" y="122"/>
                  </a:cubicBezTo>
                  <a:cubicBezTo>
                    <a:pt x="216" y="120"/>
                    <a:pt x="216" y="120"/>
                    <a:pt x="216" y="120"/>
                  </a:cubicBezTo>
                  <a:cubicBezTo>
                    <a:pt x="263" y="82"/>
                    <a:pt x="263" y="82"/>
                    <a:pt x="263" y="82"/>
                  </a:cubicBezTo>
                  <a:cubicBezTo>
                    <a:pt x="265" y="80"/>
                    <a:pt x="265" y="80"/>
                    <a:pt x="265" y="80"/>
                  </a:cubicBezTo>
                  <a:cubicBezTo>
                    <a:pt x="268" y="78"/>
                    <a:pt x="268" y="78"/>
                    <a:pt x="268" y="78"/>
                  </a:cubicBezTo>
                  <a:cubicBezTo>
                    <a:pt x="287" y="63"/>
                    <a:pt x="287" y="63"/>
                    <a:pt x="287" y="63"/>
                  </a:cubicBezTo>
                  <a:cubicBezTo>
                    <a:pt x="289" y="61"/>
                    <a:pt x="289" y="61"/>
                    <a:pt x="289" y="61"/>
                  </a:cubicBezTo>
                  <a:cubicBezTo>
                    <a:pt x="317" y="39"/>
                    <a:pt x="317" y="39"/>
                    <a:pt x="317" y="39"/>
                  </a:cubicBezTo>
                  <a:cubicBezTo>
                    <a:pt x="319" y="38"/>
                    <a:pt x="319" y="38"/>
                    <a:pt x="319" y="38"/>
                  </a:cubicBezTo>
                  <a:cubicBezTo>
                    <a:pt x="322" y="35"/>
                    <a:pt x="322" y="35"/>
                    <a:pt x="322" y="35"/>
                  </a:cubicBezTo>
                  <a:cubicBezTo>
                    <a:pt x="324" y="34"/>
                    <a:pt x="324" y="34"/>
                    <a:pt x="324" y="34"/>
                  </a:cubicBezTo>
                  <a:cubicBezTo>
                    <a:pt x="325" y="33"/>
                    <a:pt x="325" y="33"/>
                    <a:pt x="325" y="33"/>
                  </a:cubicBezTo>
                  <a:cubicBezTo>
                    <a:pt x="352" y="12"/>
                    <a:pt x="352" y="12"/>
                    <a:pt x="352" y="12"/>
                  </a:cubicBezTo>
                  <a:cubicBezTo>
                    <a:pt x="353" y="10"/>
                    <a:pt x="353" y="10"/>
                    <a:pt x="353" y="10"/>
                  </a:cubicBezTo>
                  <a:cubicBezTo>
                    <a:pt x="360" y="5"/>
                    <a:pt x="360" y="5"/>
                    <a:pt x="360" y="5"/>
                  </a:cubicBezTo>
                  <a:cubicBezTo>
                    <a:pt x="358" y="15"/>
                    <a:pt x="358" y="15"/>
                    <a:pt x="358" y="15"/>
                  </a:cubicBezTo>
                  <a:cubicBezTo>
                    <a:pt x="357" y="17"/>
                    <a:pt x="357" y="17"/>
                    <a:pt x="357" y="17"/>
                  </a:cubicBezTo>
                  <a:cubicBezTo>
                    <a:pt x="346" y="68"/>
                    <a:pt x="346" y="68"/>
                    <a:pt x="346" y="68"/>
                  </a:cubicBezTo>
                  <a:cubicBezTo>
                    <a:pt x="345" y="71"/>
                    <a:pt x="345" y="71"/>
                    <a:pt x="345" y="71"/>
                  </a:cubicBezTo>
                  <a:cubicBezTo>
                    <a:pt x="345" y="74"/>
                    <a:pt x="345" y="74"/>
                    <a:pt x="345" y="74"/>
                  </a:cubicBezTo>
                  <a:cubicBezTo>
                    <a:pt x="344" y="76"/>
                    <a:pt x="344" y="76"/>
                    <a:pt x="344" y="76"/>
                  </a:cubicBezTo>
                  <a:cubicBezTo>
                    <a:pt x="344" y="79"/>
                    <a:pt x="344" y="79"/>
                    <a:pt x="344" y="79"/>
                  </a:cubicBezTo>
                  <a:cubicBezTo>
                    <a:pt x="343" y="81"/>
                    <a:pt x="343" y="81"/>
                    <a:pt x="343" y="81"/>
                  </a:cubicBezTo>
                  <a:cubicBezTo>
                    <a:pt x="341" y="90"/>
                    <a:pt x="341" y="90"/>
                    <a:pt x="341" y="90"/>
                  </a:cubicBezTo>
                  <a:cubicBezTo>
                    <a:pt x="340" y="93"/>
                    <a:pt x="340" y="93"/>
                    <a:pt x="340" y="93"/>
                  </a:cubicBezTo>
                  <a:cubicBezTo>
                    <a:pt x="337" y="108"/>
                    <a:pt x="337" y="108"/>
                    <a:pt x="337" y="108"/>
                  </a:cubicBezTo>
                  <a:cubicBezTo>
                    <a:pt x="337" y="111"/>
                    <a:pt x="337" y="111"/>
                    <a:pt x="337" y="111"/>
                  </a:cubicBezTo>
                  <a:cubicBezTo>
                    <a:pt x="335" y="118"/>
                    <a:pt x="335" y="118"/>
                    <a:pt x="335" y="118"/>
                  </a:cubicBezTo>
                  <a:cubicBezTo>
                    <a:pt x="334" y="121"/>
                    <a:pt x="334" y="121"/>
                    <a:pt x="334" y="121"/>
                  </a:cubicBezTo>
                  <a:cubicBezTo>
                    <a:pt x="333" y="128"/>
                    <a:pt x="333" y="128"/>
                    <a:pt x="333" y="128"/>
                  </a:cubicBezTo>
                  <a:cubicBezTo>
                    <a:pt x="332" y="131"/>
                    <a:pt x="332" y="131"/>
                    <a:pt x="332" y="131"/>
                  </a:cubicBezTo>
                  <a:cubicBezTo>
                    <a:pt x="326" y="156"/>
                    <a:pt x="326" y="156"/>
                    <a:pt x="326" y="156"/>
                  </a:cubicBezTo>
                  <a:cubicBezTo>
                    <a:pt x="326" y="158"/>
                    <a:pt x="326" y="158"/>
                    <a:pt x="326" y="158"/>
                  </a:cubicBezTo>
                  <a:cubicBezTo>
                    <a:pt x="324" y="169"/>
                    <a:pt x="324" y="169"/>
                    <a:pt x="324" y="169"/>
                  </a:cubicBezTo>
                  <a:cubicBezTo>
                    <a:pt x="323" y="171"/>
                    <a:pt x="323" y="171"/>
                    <a:pt x="323" y="171"/>
                  </a:cubicBezTo>
                  <a:cubicBezTo>
                    <a:pt x="323" y="172"/>
                    <a:pt x="323" y="172"/>
                    <a:pt x="323" y="172"/>
                  </a:cubicBezTo>
                  <a:cubicBezTo>
                    <a:pt x="323" y="174"/>
                    <a:pt x="323" y="174"/>
                    <a:pt x="323" y="174"/>
                  </a:cubicBezTo>
                  <a:cubicBezTo>
                    <a:pt x="318" y="195"/>
                    <a:pt x="318" y="195"/>
                    <a:pt x="318" y="195"/>
                  </a:cubicBezTo>
                  <a:cubicBezTo>
                    <a:pt x="317" y="197"/>
                    <a:pt x="317" y="197"/>
                    <a:pt x="317" y="197"/>
                  </a:cubicBezTo>
                  <a:cubicBezTo>
                    <a:pt x="313" y="217"/>
                    <a:pt x="313" y="217"/>
                    <a:pt x="313" y="217"/>
                  </a:cubicBezTo>
                  <a:cubicBezTo>
                    <a:pt x="313" y="219"/>
                    <a:pt x="313" y="219"/>
                    <a:pt x="313" y="219"/>
                  </a:cubicBezTo>
                  <a:cubicBezTo>
                    <a:pt x="308" y="241"/>
                    <a:pt x="308" y="241"/>
                    <a:pt x="308" y="241"/>
                  </a:cubicBezTo>
                  <a:cubicBezTo>
                    <a:pt x="307" y="243"/>
                    <a:pt x="307" y="243"/>
                    <a:pt x="307" y="243"/>
                  </a:cubicBezTo>
                  <a:cubicBezTo>
                    <a:pt x="298" y="287"/>
                    <a:pt x="298" y="287"/>
                    <a:pt x="298" y="287"/>
                  </a:cubicBezTo>
                  <a:cubicBezTo>
                    <a:pt x="297" y="289"/>
                    <a:pt x="297" y="289"/>
                    <a:pt x="297" y="289"/>
                  </a:cubicBezTo>
                  <a:cubicBezTo>
                    <a:pt x="291" y="316"/>
                    <a:pt x="291" y="316"/>
                    <a:pt x="291" y="316"/>
                  </a:cubicBezTo>
                  <a:cubicBezTo>
                    <a:pt x="292" y="316"/>
                    <a:pt x="292" y="316"/>
                    <a:pt x="293" y="316"/>
                  </a:cubicBezTo>
                  <a:cubicBezTo>
                    <a:pt x="299" y="288"/>
                    <a:pt x="299" y="288"/>
                    <a:pt x="299" y="288"/>
                  </a:cubicBezTo>
                  <a:cubicBezTo>
                    <a:pt x="300" y="285"/>
                    <a:pt x="300" y="285"/>
                    <a:pt x="300" y="285"/>
                  </a:cubicBezTo>
                  <a:cubicBezTo>
                    <a:pt x="309" y="243"/>
                    <a:pt x="309" y="243"/>
                    <a:pt x="309" y="243"/>
                  </a:cubicBezTo>
                  <a:cubicBezTo>
                    <a:pt x="310" y="241"/>
                    <a:pt x="310" y="241"/>
                    <a:pt x="310" y="241"/>
                  </a:cubicBezTo>
                  <a:cubicBezTo>
                    <a:pt x="314" y="220"/>
                    <a:pt x="314" y="220"/>
                    <a:pt x="314" y="220"/>
                  </a:cubicBezTo>
                  <a:cubicBezTo>
                    <a:pt x="315" y="218"/>
                    <a:pt x="315" y="218"/>
                    <a:pt x="315" y="218"/>
                  </a:cubicBezTo>
                  <a:cubicBezTo>
                    <a:pt x="319" y="197"/>
                    <a:pt x="319" y="197"/>
                    <a:pt x="319" y="197"/>
                  </a:cubicBezTo>
                  <a:cubicBezTo>
                    <a:pt x="320" y="195"/>
                    <a:pt x="320" y="195"/>
                    <a:pt x="320" y="195"/>
                  </a:cubicBezTo>
                  <a:cubicBezTo>
                    <a:pt x="324" y="174"/>
                    <a:pt x="324" y="174"/>
                    <a:pt x="324" y="174"/>
                  </a:cubicBezTo>
                  <a:cubicBezTo>
                    <a:pt x="325" y="173"/>
                    <a:pt x="325" y="173"/>
                    <a:pt x="325" y="173"/>
                  </a:cubicBezTo>
                  <a:cubicBezTo>
                    <a:pt x="325" y="171"/>
                    <a:pt x="325" y="171"/>
                    <a:pt x="325" y="171"/>
                  </a:cubicBezTo>
                  <a:cubicBezTo>
                    <a:pt x="325" y="169"/>
                    <a:pt x="325" y="169"/>
                    <a:pt x="325" y="169"/>
                  </a:cubicBezTo>
                  <a:cubicBezTo>
                    <a:pt x="328" y="158"/>
                    <a:pt x="328" y="158"/>
                    <a:pt x="328" y="158"/>
                  </a:cubicBezTo>
                  <a:cubicBezTo>
                    <a:pt x="328" y="156"/>
                    <a:pt x="328" y="156"/>
                    <a:pt x="328" y="156"/>
                  </a:cubicBezTo>
                  <a:cubicBezTo>
                    <a:pt x="334" y="129"/>
                    <a:pt x="334" y="129"/>
                    <a:pt x="334" y="129"/>
                  </a:cubicBezTo>
                  <a:cubicBezTo>
                    <a:pt x="335" y="126"/>
                    <a:pt x="335" y="126"/>
                    <a:pt x="335" y="126"/>
                  </a:cubicBezTo>
                  <a:cubicBezTo>
                    <a:pt x="336" y="123"/>
                    <a:pt x="336" y="123"/>
                    <a:pt x="336" y="123"/>
                  </a:cubicBezTo>
                  <a:cubicBezTo>
                    <a:pt x="336" y="121"/>
                    <a:pt x="336" y="121"/>
                    <a:pt x="336" y="121"/>
                  </a:cubicBezTo>
                  <a:cubicBezTo>
                    <a:pt x="339" y="109"/>
                    <a:pt x="339" y="109"/>
                    <a:pt x="339" y="109"/>
                  </a:cubicBezTo>
                  <a:cubicBezTo>
                    <a:pt x="339" y="107"/>
                    <a:pt x="339" y="107"/>
                    <a:pt x="339" y="107"/>
                  </a:cubicBezTo>
                  <a:cubicBezTo>
                    <a:pt x="343" y="91"/>
                    <a:pt x="343" y="91"/>
                    <a:pt x="343" y="91"/>
                  </a:cubicBezTo>
                  <a:cubicBezTo>
                    <a:pt x="343" y="89"/>
                    <a:pt x="343" y="89"/>
                    <a:pt x="343" y="89"/>
                  </a:cubicBezTo>
                  <a:cubicBezTo>
                    <a:pt x="344" y="84"/>
                    <a:pt x="344" y="84"/>
                    <a:pt x="344" y="84"/>
                  </a:cubicBezTo>
                  <a:cubicBezTo>
                    <a:pt x="345" y="81"/>
                    <a:pt x="345" y="81"/>
                    <a:pt x="345" y="81"/>
                  </a:cubicBezTo>
                  <a:cubicBezTo>
                    <a:pt x="346" y="76"/>
                    <a:pt x="346" y="76"/>
                    <a:pt x="346" y="76"/>
                  </a:cubicBezTo>
                  <a:cubicBezTo>
                    <a:pt x="347" y="74"/>
                    <a:pt x="347" y="74"/>
                    <a:pt x="347" y="74"/>
                  </a:cubicBezTo>
                  <a:cubicBezTo>
                    <a:pt x="347" y="73"/>
                    <a:pt x="347" y="73"/>
                    <a:pt x="347" y="73"/>
                  </a:cubicBezTo>
                  <a:cubicBezTo>
                    <a:pt x="347" y="71"/>
                    <a:pt x="347" y="71"/>
                    <a:pt x="347" y="71"/>
                  </a:cubicBezTo>
                  <a:cubicBezTo>
                    <a:pt x="359" y="19"/>
                    <a:pt x="359" y="19"/>
                    <a:pt x="359" y="19"/>
                  </a:cubicBezTo>
                  <a:cubicBezTo>
                    <a:pt x="359" y="17"/>
                    <a:pt x="359" y="17"/>
                    <a:pt x="359" y="17"/>
                  </a:cubicBezTo>
                  <a:cubicBezTo>
                    <a:pt x="362" y="5"/>
                    <a:pt x="362" y="5"/>
                    <a:pt x="362" y="5"/>
                  </a:cubicBezTo>
                  <a:cubicBezTo>
                    <a:pt x="363" y="0"/>
                    <a:pt x="363" y="0"/>
                    <a:pt x="363"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7" name="Freeform 37">
              <a:extLst>
                <a:ext uri="{FF2B5EF4-FFF2-40B4-BE49-F238E27FC236}">
                  <a16:creationId xmlns:a16="http://schemas.microsoft.com/office/drawing/2014/main" id="{F9B0838F-C04D-448D-94E4-FD05035C4F48}"/>
                </a:ext>
              </a:extLst>
            </p:cNvPr>
            <p:cNvSpPr>
              <a:spLocks noEditPoints="1"/>
            </p:cNvSpPr>
            <p:nvPr/>
          </p:nvSpPr>
          <p:spPr bwMode="auto">
            <a:xfrm>
              <a:off x="8161312" y="3277825"/>
              <a:ext cx="372084" cy="513650"/>
            </a:xfrm>
            <a:custGeom>
              <a:avLst/>
              <a:gdLst>
                <a:gd name="T0" fmla="*/ 12 w 216"/>
                <a:gd name="T1" fmla="*/ 285 h 328"/>
                <a:gd name="T2" fmla="*/ 7 w 216"/>
                <a:gd name="T3" fmla="*/ 290 h 328"/>
                <a:gd name="T4" fmla="*/ 17 w 216"/>
                <a:gd name="T5" fmla="*/ 320 h 328"/>
                <a:gd name="T6" fmla="*/ 19 w 216"/>
                <a:gd name="T7" fmla="*/ 328 h 328"/>
                <a:gd name="T8" fmla="*/ 26 w 216"/>
                <a:gd name="T9" fmla="*/ 320 h 328"/>
                <a:gd name="T10" fmla="*/ 41 w 216"/>
                <a:gd name="T11" fmla="*/ 299 h 328"/>
                <a:gd name="T12" fmla="*/ 38 w 216"/>
                <a:gd name="T13" fmla="*/ 292 h 328"/>
                <a:gd name="T14" fmla="*/ 22 w 216"/>
                <a:gd name="T15" fmla="*/ 318 h 328"/>
                <a:gd name="T16" fmla="*/ 12 w 216"/>
                <a:gd name="T17" fmla="*/ 285 h 328"/>
                <a:gd name="T18" fmla="*/ 22 w 216"/>
                <a:gd name="T19" fmla="*/ 237 h 328"/>
                <a:gd name="T20" fmla="*/ 3 w 216"/>
                <a:gd name="T21" fmla="*/ 261 h 328"/>
                <a:gd name="T22" fmla="*/ 0 w 216"/>
                <a:gd name="T23" fmla="*/ 263 h 328"/>
                <a:gd name="T24" fmla="*/ 0 w 216"/>
                <a:gd name="T25" fmla="*/ 266 h 328"/>
                <a:gd name="T26" fmla="*/ 7 w 216"/>
                <a:gd name="T27" fmla="*/ 285 h 328"/>
                <a:gd name="T28" fmla="*/ 10 w 216"/>
                <a:gd name="T29" fmla="*/ 280 h 328"/>
                <a:gd name="T30" fmla="*/ 5 w 216"/>
                <a:gd name="T31" fmla="*/ 263 h 328"/>
                <a:gd name="T32" fmla="*/ 24 w 216"/>
                <a:gd name="T33" fmla="*/ 242 h 328"/>
                <a:gd name="T34" fmla="*/ 22 w 216"/>
                <a:gd name="T35" fmla="*/ 237 h 328"/>
                <a:gd name="T36" fmla="*/ 76 w 216"/>
                <a:gd name="T37" fmla="*/ 233 h 328"/>
                <a:gd name="T38" fmla="*/ 41 w 216"/>
                <a:gd name="T39" fmla="*/ 287 h 328"/>
                <a:gd name="T40" fmla="*/ 43 w 216"/>
                <a:gd name="T41" fmla="*/ 294 h 328"/>
                <a:gd name="T42" fmla="*/ 78 w 216"/>
                <a:gd name="T43" fmla="*/ 237 h 328"/>
                <a:gd name="T44" fmla="*/ 76 w 216"/>
                <a:gd name="T45" fmla="*/ 233 h 328"/>
                <a:gd name="T46" fmla="*/ 107 w 216"/>
                <a:gd name="T47" fmla="*/ 195 h 328"/>
                <a:gd name="T48" fmla="*/ 93 w 216"/>
                <a:gd name="T49" fmla="*/ 206 h 328"/>
                <a:gd name="T50" fmla="*/ 81 w 216"/>
                <a:gd name="T51" fmla="*/ 228 h 328"/>
                <a:gd name="T52" fmla="*/ 81 w 216"/>
                <a:gd name="T53" fmla="*/ 233 h 328"/>
                <a:gd name="T54" fmla="*/ 107 w 216"/>
                <a:gd name="T55" fmla="*/ 195 h 328"/>
                <a:gd name="T56" fmla="*/ 64 w 216"/>
                <a:gd name="T57" fmla="*/ 185 h 328"/>
                <a:gd name="T58" fmla="*/ 26 w 216"/>
                <a:gd name="T59" fmla="*/ 233 h 328"/>
                <a:gd name="T60" fmla="*/ 26 w 216"/>
                <a:gd name="T61" fmla="*/ 237 h 328"/>
                <a:gd name="T62" fmla="*/ 64 w 216"/>
                <a:gd name="T63" fmla="*/ 190 h 328"/>
                <a:gd name="T64" fmla="*/ 64 w 216"/>
                <a:gd name="T65" fmla="*/ 185 h 328"/>
                <a:gd name="T66" fmla="*/ 159 w 216"/>
                <a:gd name="T67" fmla="*/ 76 h 328"/>
                <a:gd name="T68" fmla="*/ 138 w 216"/>
                <a:gd name="T69" fmla="*/ 97 h 328"/>
                <a:gd name="T70" fmla="*/ 67 w 216"/>
                <a:gd name="T71" fmla="*/ 183 h 328"/>
                <a:gd name="T72" fmla="*/ 69 w 216"/>
                <a:gd name="T73" fmla="*/ 187 h 328"/>
                <a:gd name="T74" fmla="*/ 159 w 216"/>
                <a:gd name="T75" fmla="*/ 76 h 328"/>
                <a:gd name="T76" fmla="*/ 213 w 216"/>
                <a:gd name="T77" fmla="*/ 28 h 328"/>
                <a:gd name="T78" fmla="*/ 201 w 216"/>
                <a:gd name="T79" fmla="*/ 38 h 328"/>
                <a:gd name="T80" fmla="*/ 102 w 216"/>
                <a:gd name="T81" fmla="*/ 192 h 328"/>
                <a:gd name="T82" fmla="*/ 116 w 216"/>
                <a:gd name="T83" fmla="*/ 178 h 328"/>
                <a:gd name="T84" fmla="*/ 213 w 216"/>
                <a:gd name="T85" fmla="*/ 28 h 328"/>
                <a:gd name="T86" fmla="*/ 216 w 216"/>
                <a:gd name="T87" fmla="*/ 0 h 328"/>
                <a:gd name="T88" fmla="*/ 209 w 216"/>
                <a:gd name="T89" fmla="*/ 9 h 328"/>
                <a:gd name="T90" fmla="*/ 157 w 216"/>
                <a:gd name="T91" fmla="*/ 74 h 328"/>
                <a:gd name="T92" fmla="*/ 178 w 216"/>
                <a:gd name="T93" fmla="*/ 52 h 328"/>
                <a:gd name="T94" fmla="*/ 211 w 216"/>
                <a:gd name="T95" fmla="*/ 12 h 328"/>
                <a:gd name="T96" fmla="*/ 211 w 216"/>
                <a:gd name="T97" fmla="*/ 21 h 328"/>
                <a:gd name="T98" fmla="*/ 209 w 216"/>
                <a:gd name="T99" fmla="*/ 26 h 328"/>
                <a:gd name="T100" fmla="*/ 216 w 216"/>
                <a:gd name="T101" fmla="*/ 19 h 328"/>
                <a:gd name="T102" fmla="*/ 216 w 216"/>
                <a:gd name="T103" fmla="*/ 12 h 328"/>
                <a:gd name="T104" fmla="*/ 216 w 216"/>
                <a:gd name="T105"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6" h="328">
                  <a:moveTo>
                    <a:pt x="12" y="285"/>
                  </a:moveTo>
                  <a:lnTo>
                    <a:pt x="7" y="290"/>
                  </a:lnTo>
                  <a:lnTo>
                    <a:pt x="17" y="320"/>
                  </a:lnTo>
                  <a:lnTo>
                    <a:pt x="19" y="328"/>
                  </a:lnTo>
                  <a:lnTo>
                    <a:pt x="26" y="320"/>
                  </a:lnTo>
                  <a:lnTo>
                    <a:pt x="41" y="299"/>
                  </a:lnTo>
                  <a:lnTo>
                    <a:pt x="38" y="292"/>
                  </a:lnTo>
                  <a:lnTo>
                    <a:pt x="22" y="318"/>
                  </a:lnTo>
                  <a:lnTo>
                    <a:pt x="12" y="285"/>
                  </a:lnTo>
                  <a:close/>
                  <a:moveTo>
                    <a:pt x="22" y="237"/>
                  </a:moveTo>
                  <a:lnTo>
                    <a:pt x="3" y="261"/>
                  </a:lnTo>
                  <a:lnTo>
                    <a:pt x="0" y="263"/>
                  </a:lnTo>
                  <a:lnTo>
                    <a:pt x="0" y="266"/>
                  </a:lnTo>
                  <a:lnTo>
                    <a:pt x="7" y="285"/>
                  </a:lnTo>
                  <a:lnTo>
                    <a:pt x="10" y="280"/>
                  </a:lnTo>
                  <a:lnTo>
                    <a:pt x="5" y="263"/>
                  </a:lnTo>
                  <a:lnTo>
                    <a:pt x="24" y="242"/>
                  </a:lnTo>
                  <a:lnTo>
                    <a:pt x="22" y="237"/>
                  </a:lnTo>
                  <a:close/>
                  <a:moveTo>
                    <a:pt x="76" y="233"/>
                  </a:moveTo>
                  <a:lnTo>
                    <a:pt x="41" y="287"/>
                  </a:lnTo>
                  <a:lnTo>
                    <a:pt x="43" y="294"/>
                  </a:lnTo>
                  <a:lnTo>
                    <a:pt x="78" y="237"/>
                  </a:lnTo>
                  <a:lnTo>
                    <a:pt x="76" y="233"/>
                  </a:lnTo>
                  <a:close/>
                  <a:moveTo>
                    <a:pt x="107" y="195"/>
                  </a:moveTo>
                  <a:lnTo>
                    <a:pt x="93" y="206"/>
                  </a:lnTo>
                  <a:lnTo>
                    <a:pt x="81" y="228"/>
                  </a:lnTo>
                  <a:lnTo>
                    <a:pt x="81" y="233"/>
                  </a:lnTo>
                  <a:lnTo>
                    <a:pt x="107" y="195"/>
                  </a:lnTo>
                  <a:close/>
                  <a:moveTo>
                    <a:pt x="64" y="185"/>
                  </a:moveTo>
                  <a:lnTo>
                    <a:pt x="26" y="233"/>
                  </a:lnTo>
                  <a:lnTo>
                    <a:pt x="26" y="237"/>
                  </a:lnTo>
                  <a:lnTo>
                    <a:pt x="64" y="190"/>
                  </a:lnTo>
                  <a:lnTo>
                    <a:pt x="64" y="185"/>
                  </a:lnTo>
                  <a:close/>
                  <a:moveTo>
                    <a:pt x="159" y="76"/>
                  </a:moveTo>
                  <a:lnTo>
                    <a:pt x="138" y="97"/>
                  </a:lnTo>
                  <a:lnTo>
                    <a:pt x="67" y="183"/>
                  </a:lnTo>
                  <a:lnTo>
                    <a:pt x="69" y="187"/>
                  </a:lnTo>
                  <a:lnTo>
                    <a:pt x="159" y="76"/>
                  </a:lnTo>
                  <a:close/>
                  <a:moveTo>
                    <a:pt x="213" y="28"/>
                  </a:moveTo>
                  <a:lnTo>
                    <a:pt x="201" y="38"/>
                  </a:lnTo>
                  <a:lnTo>
                    <a:pt x="102" y="192"/>
                  </a:lnTo>
                  <a:lnTo>
                    <a:pt x="116" y="178"/>
                  </a:lnTo>
                  <a:lnTo>
                    <a:pt x="213" y="28"/>
                  </a:lnTo>
                  <a:close/>
                  <a:moveTo>
                    <a:pt x="216" y="0"/>
                  </a:moveTo>
                  <a:lnTo>
                    <a:pt x="209" y="9"/>
                  </a:lnTo>
                  <a:lnTo>
                    <a:pt x="157" y="74"/>
                  </a:lnTo>
                  <a:lnTo>
                    <a:pt x="178" y="52"/>
                  </a:lnTo>
                  <a:lnTo>
                    <a:pt x="211" y="12"/>
                  </a:lnTo>
                  <a:lnTo>
                    <a:pt x="211" y="21"/>
                  </a:lnTo>
                  <a:lnTo>
                    <a:pt x="209" y="26"/>
                  </a:lnTo>
                  <a:lnTo>
                    <a:pt x="216" y="19"/>
                  </a:lnTo>
                  <a:lnTo>
                    <a:pt x="216" y="12"/>
                  </a:lnTo>
                  <a:lnTo>
                    <a:pt x="216"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8" name="Freeform 38">
              <a:extLst>
                <a:ext uri="{FF2B5EF4-FFF2-40B4-BE49-F238E27FC236}">
                  <a16:creationId xmlns:a16="http://schemas.microsoft.com/office/drawing/2014/main" id="{26FF9B9F-A16A-4566-B4FF-A35B0FEB5381}"/>
                </a:ext>
              </a:extLst>
            </p:cNvPr>
            <p:cNvSpPr>
              <a:spLocks noEditPoints="1"/>
            </p:cNvSpPr>
            <p:nvPr/>
          </p:nvSpPr>
          <p:spPr bwMode="auto">
            <a:xfrm>
              <a:off x="8161312" y="3277825"/>
              <a:ext cx="372084" cy="513650"/>
            </a:xfrm>
            <a:custGeom>
              <a:avLst/>
              <a:gdLst>
                <a:gd name="T0" fmla="*/ 12 w 216"/>
                <a:gd name="T1" fmla="*/ 285 h 328"/>
                <a:gd name="T2" fmla="*/ 7 w 216"/>
                <a:gd name="T3" fmla="*/ 290 h 328"/>
                <a:gd name="T4" fmla="*/ 17 w 216"/>
                <a:gd name="T5" fmla="*/ 320 h 328"/>
                <a:gd name="T6" fmla="*/ 19 w 216"/>
                <a:gd name="T7" fmla="*/ 328 h 328"/>
                <a:gd name="T8" fmla="*/ 26 w 216"/>
                <a:gd name="T9" fmla="*/ 320 h 328"/>
                <a:gd name="T10" fmla="*/ 41 w 216"/>
                <a:gd name="T11" fmla="*/ 299 h 328"/>
                <a:gd name="T12" fmla="*/ 38 w 216"/>
                <a:gd name="T13" fmla="*/ 292 h 328"/>
                <a:gd name="T14" fmla="*/ 22 w 216"/>
                <a:gd name="T15" fmla="*/ 318 h 328"/>
                <a:gd name="T16" fmla="*/ 12 w 216"/>
                <a:gd name="T17" fmla="*/ 285 h 328"/>
                <a:gd name="T18" fmla="*/ 22 w 216"/>
                <a:gd name="T19" fmla="*/ 237 h 328"/>
                <a:gd name="T20" fmla="*/ 3 w 216"/>
                <a:gd name="T21" fmla="*/ 261 h 328"/>
                <a:gd name="T22" fmla="*/ 0 w 216"/>
                <a:gd name="T23" fmla="*/ 263 h 328"/>
                <a:gd name="T24" fmla="*/ 0 w 216"/>
                <a:gd name="T25" fmla="*/ 266 h 328"/>
                <a:gd name="T26" fmla="*/ 7 w 216"/>
                <a:gd name="T27" fmla="*/ 285 h 328"/>
                <a:gd name="T28" fmla="*/ 10 w 216"/>
                <a:gd name="T29" fmla="*/ 280 h 328"/>
                <a:gd name="T30" fmla="*/ 5 w 216"/>
                <a:gd name="T31" fmla="*/ 263 h 328"/>
                <a:gd name="T32" fmla="*/ 24 w 216"/>
                <a:gd name="T33" fmla="*/ 242 h 328"/>
                <a:gd name="T34" fmla="*/ 22 w 216"/>
                <a:gd name="T35" fmla="*/ 237 h 328"/>
                <a:gd name="T36" fmla="*/ 76 w 216"/>
                <a:gd name="T37" fmla="*/ 233 h 328"/>
                <a:gd name="T38" fmla="*/ 41 w 216"/>
                <a:gd name="T39" fmla="*/ 287 h 328"/>
                <a:gd name="T40" fmla="*/ 43 w 216"/>
                <a:gd name="T41" fmla="*/ 294 h 328"/>
                <a:gd name="T42" fmla="*/ 78 w 216"/>
                <a:gd name="T43" fmla="*/ 237 h 328"/>
                <a:gd name="T44" fmla="*/ 76 w 216"/>
                <a:gd name="T45" fmla="*/ 233 h 328"/>
                <a:gd name="T46" fmla="*/ 107 w 216"/>
                <a:gd name="T47" fmla="*/ 195 h 328"/>
                <a:gd name="T48" fmla="*/ 93 w 216"/>
                <a:gd name="T49" fmla="*/ 206 h 328"/>
                <a:gd name="T50" fmla="*/ 81 w 216"/>
                <a:gd name="T51" fmla="*/ 228 h 328"/>
                <a:gd name="T52" fmla="*/ 81 w 216"/>
                <a:gd name="T53" fmla="*/ 233 h 328"/>
                <a:gd name="T54" fmla="*/ 107 w 216"/>
                <a:gd name="T55" fmla="*/ 195 h 328"/>
                <a:gd name="T56" fmla="*/ 64 w 216"/>
                <a:gd name="T57" fmla="*/ 185 h 328"/>
                <a:gd name="T58" fmla="*/ 26 w 216"/>
                <a:gd name="T59" fmla="*/ 233 h 328"/>
                <a:gd name="T60" fmla="*/ 26 w 216"/>
                <a:gd name="T61" fmla="*/ 237 h 328"/>
                <a:gd name="T62" fmla="*/ 64 w 216"/>
                <a:gd name="T63" fmla="*/ 190 h 328"/>
                <a:gd name="T64" fmla="*/ 64 w 216"/>
                <a:gd name="T65" fmla="*/ 185 h 328"/>
                <a:gd name="T66" fmla="*/ 159 w 216"/>
                <a:gd name="T67" fmla="*/ 76 h 328"/>
                <a:gd name="T68" fmla="*/ 138 w 216"/>
                <a:gd name="T69" fmla="*/ 97 h 328"/>
                <a:gd name="T70" fmla="*/ 67 w 216"/>
                <a:gd name="T71" fmla="*/ 183 h 328"/>
                <a:gd name="T72" fmla="*/ 69 w 216"/>
                <a:gd name="T73" fmla="*/ 187 h 328"/>
                <a:gd name="T74" fmla="*/ 159 w 216"/>
                <a:gd name="T75" fmla="*/ 76 h 328"/>
                <a:gd name="T76" fmla="*/ 213 w 216"/>
                <a:gd name="T77" fmla="*/ 28 h 328"/>
                <a:gd name="T78" fmla="*/ 201 w 216"/>
                <a:gd name="T79" fmla="*/ 38 h 328"/>
                <a:gd name="T80" fmla="*/ 102 w 216"/>
                <a:gd name="T81" fmla="*/ 192 h 328"/>
                <a:gd name="T82" fmla="*/ 116 w 216"/>
                <a:gd name="T83" fmla="*/ 178 h 328"/>
                <a:gd name="T84" fmla="*/ 213 w 216"/>
                <a:gd name="T85" fmla="*/ 28 h 328"/>
                <a:gd name="T86" fmla="*/ 216 w 216"/>
                <a:gd name="T87" fmla="*/ 0 h 328"/>
                <a:gd name="T88" fmla="*/ 209 w 216"/>
                <a:gd name="T89" fmla="*/ 9 h 328"/>
                <a:gd name="T90" fmla="*/ 157 w 216"/>
                <a:gd name="T91" fmla="*/ 74 h 328"/>
                <a:gd name="T92" fmla="*/ 178 w 216"/>
                <a:gd name="T93" fmla="*/ 52 h 328"/>
                <a:gd name="T94" fmla="*/ 211 w 216"/>
                <a:gd name="T95" fmla="*/ 12 h 328"/>
                <a:gd name="T96" fmla="*/ 211 w 216"/>
                <a:gd name="T97" fmla="*/ 21 h 328"/>
                <a:gd name="T98" fmla="*/ 209 w 216"/>
                <a:gd name="T99" fmla="*/ 26 h 328"/>
                <a:gd name="T100" fmla="*/ 216 w 216"/>
                <a:gd name="T101" fmla="*/ 19 h 328"/>
                <a:gd name="T102" fmla="*/ 216 w 216"/>
                <a:gd name="T103" fmla="*/ 12 h 328"/>
                <a:gd name="T104" fmla="*/ 216 w 216"/>
                <a:gd name="T105" fmla="*/ 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6" h="328">
                  <a:moveTo>
                    <a:pt x="12" y="285"/>
                  </a:moveTo>
                  <a:lnTo>
                    <a:pt x="7" y="290"/>
                  </a:lnTo>
                  <a:lnTo>
                    <a:pt x="17" y="320"/>
                  </a:lnTo>
                  <a:lnTo>
                    <a:pt x="19" y="328"/>
                  </a:lnTo>
                  <a:lnTo>
                    <a:pt x="26" y="320"/>
                  </a:lnTo>
                  <a:lnTo>
                    <a:pt x="41" y="299"/>
                  </a:lnTo>
                  <a:lnTo>
                    <a:pt x="38" y="292"/>
                  </a:lnTo>
                  <a:lnTo>
                    <a:pt x="22" y="318"/>
                  </a:lnTo>
                  <a:lnTo>
                    <a:pt x="12" y="285"/>
                  </a:lnTo>
                  <a:moveTo>
                    <a:pt x="22" y="237"/>
                  </a:moveTo>
                  <a:lnTo>
                    <a:pt x="3" y="261"/>
                  </a:lnTo>
                  <a:lnTo>
                    <a:pt x="0" y="263"/>
                  </a:lnTo>
                  <a:lnTo>
                    <a:pt x="0" y="266"/>
                  </a:lnTo>
                  <a:lnTo>
                    <a:pt x="7" y="285"/>
                  </a:lnTo>
                  <a:lnTo>
                    <a:pt x="10" y="280"/>
                  </a:lnTo>
                  <a:lnTo>
                    <a:pt x="5" y="263"/>
                  </a:lnTo>
                  <a:lnTo>
                    <a:pt x="24" y="242"/>
                  </a:lnTo>
                  <a:lnTo>
                    <a:pt x="22" y="237"/>
                  </a:lnTo>
                  <a:moveTo>
                    <a:pt x="76" y="233"/>
                  </a:moveTo>
                  <a:lnTo>
                    <a:pt x="41" y="287"/>
                  </a:lnTo>
                  <a:lnTo>
                    <a:pt x="43" y="294"/>
                  </a:lnTo>
                  <a:lnTo>
                    <a:pt x="78" y="237"/>
                  </a:lnTo>
                  <a:lnTo>
                    <a:pt x="76" y="233"/>
                  </a:lnTo>
                  <a:moveTo>
                    <a:pt x="107" y="195"/>
                  </a:moveTo>
                  <a:lnTo>
                    <a:pt x="93" y="206"/>
                  </a:lnTo>
                  <a:lnTo>
                    <a:pt x="81" y="228"/>
                  </a:lnTo>
                  <a:lnTo>
                    <a:pt x="81" y="233"/>
                  </a:lnTo>
                  <a:lnTo>
                    <a:pt x="107" y="195"/>
                  </a:lnTo>
                  <a:moveTo>
                    <a:pt x="64" y="185"/>
                  </a:moveTo>
                  <a:lnTo>
                    <a:pt x="26" y="233"/>
                  </a:lnTo>
                  <a:lnTo>
                    <a:pt x="26" y="237"/>
                  </a:lnTo>
                  <a:lnTo>
                    <a:pt x="64" y="190"/>
                  </a:lnTo>
                  <a:lnTo>
                    <a:pt x="64" y="185"/>
                  </a:lnTo>
                  <a:moveTo>
                    <a:pt x="159" y="76"/>
                  </a:moveTo>
                  <a:lnTo>
                    <a:pt x="138" y="97"/>
                  </a:lnTo>
                  <a:lnTo>
                    <a:pt x="67" y="183"/>
                  </a:lnTo>
                  <a:lnTo>
                    <a:pt x="69" y="187"/>
                  </a:lnTo>
                  <a:lnTo>
                    <a:pt x="159" y="76"/>
                  </a:lnTo>
                  <a:moveTo>
                    <a:pt x="213" y="28"/>
                  </a:moveTo>
                  <a:lnTo>
                    <a:pt x="201" y="38"/>
                  </a:lnTo>
                  <a:lnTo>
                    <a:pt x="102" y="192"/>
                  </a:lnTo>
                  <a:lnTo>
                    <a:pt x="116" y="178"/>
                  </a:lnTo>
                  <a:lnTo>
                    <a:pt x="213" y="28"/>
                  </a:lnTo>
                  <a:moveTo>
                    <a:pt x="216" y="0"/>
                  </a:moveTo>
                  <a:lnTo>
                    <a:pt x="209" y="9"/>
                  </a:lnTo>
                  <a:lnTo>
                    <a:pt x="157" y="74"/>
                  </a:lnTo>
                  <a:lnTo>
                    <a:pt x="178" y="52"/>
                  </a:lnTo>
                  <a:lnTo>
                    <a:pt x="211" y="12"/>
                  </a:lnTo>
                  <a:lnTo>
                    <a:pt x="211" y="21"/>
                  </a:lnTo>
                  <a:lnTo>
                    <a:pt x="209" y="26"/>
                  </a:lnTo>
                  <a:lnTo>
                    <a:pt x="216" y="19"/>
                  </a:lnTo>
                  <a:lnTo>
                    <a:pt x="216" y="12"/>
                  </a:lnTo>
                  <a:lnTo>
                    <a:pt x="216"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19" name="Freeform 39">
              <a:extLst>
                <a:ext uri="{FF2B5EF4-FFF2-40B4-BE49-F238E27FC236}">
                  <a16:creationId xmlns:a16="http://schemas.microsoft.com/office/drawing/2014/main" id="{DDE6F99E-0E9B-473E-A8F4-96C41C6A4ACB}"/>
                </a:ext>
              </a:extLst>
            </p:cNvPr>
            <p:cNvSpPr>
              <a:spLocks noEditPoints="1"/>
            </p:cNvSpPr>
            <p:nvPr/>
          </p:nvSpPr>
          <p:spPr bwMode="auto">
            <a:xfrm>
              <a:off x="8316347" y="3296617"/>
              <a:ext cx="372084" cy="527745"/>
            </a:xfrm>
            <a:custGeom>
              <a:avLst/>
              <a:gdLst>
                <a:gd name="T0" fmla="*/ 14 w 216"/>
                <a:gd name="T1" fmla="*/ 316 h 337"/>
                <a:gd name="T2" fmla="*/ 0 w 216"/>
                <a:gd name="T3" fmla="*/ 337 h 337"/>
                <a:gd name="T4" fmla="*/ 17 w 216"/>
                <a:gd name="T5" fmla="*/ 323 h 337"/>
                <a:gd name="T6" fmla="*/ 14 w 216"/>
                <a:gd name="T7" fmla="*/ 316 h 337"/>
                <a:gd name="T8" fmla="*/ 164 w 216"/>
                <a:gd name="T9" fmla="*/ 83 h 337"/>
                <a:gd name="T10" fmla="*/ 17 w 216"/>
                <a:gd name="T11" fmla="*/ 308 h 337"/>
                <a:gd name="T12" fmla="*/ 17 w 216"/>
                <a:gd name="T13" fmla="*/ 311 h 337"/>
                <a:gd name="T14" fmla="*/ 19 w 216"/>
                <a:gd name="T15" fmla="*/ 320 h 337"/>
                <a:gd name="T16" fmla="*/ 24 w 216"/>
                <a:gd name="T17" fmla="*/ 316 h 337"/>
                <a:gd name="T18" fmla="*/ 164 w 216"/>
                <a:gd name="T19" fmla="*/ 190 h 337"/>
                <a:gd name="T20" fmla="*/ 164 w 216"/>
                <a:gd name="T21" fmla="*/ 183 h 337"/>
                <a:gd name="T22" fmla="*/ 22 w 216"/>
                <a:gd name="T23" fmla="*/ 311 h 337"/>
                <a:gd name="T24" fmla="*/ 164 w 216"/>
                <a:gd name="T25" fmla="*/ 92 h 337"/>
                <a:gd name="T26" fmla="*/ 164 w 216"/>
                <a:gd name="T27" fmla="*/ 83 h 337"/>
                <a:gd name="T28" fmla="*/ 216 w 216"/>
                <a:gd name="T29" fmla="*/ 0 h 337"/>
                <a:gd name="T30" fmla="*/ 209 w 216"/>
                <a:gd name="T31" fmla="*/ 12 h 337"/>
                <a:gd name="T32" fmla="*/ 166 w 216"/>
                <a:gd name="T33" fmla="*/ 76 h 337"/>
                <a:gd name="T34" fmla="*/ 166 w 216"/>
                <a:gd name="T35" fmla="*/ 85 h 337"/>
                <a:gd name="T36" fmla="*/ 211 w 216"/>
                <a:gd name="T37" fmla="*/ 14 h 337"/>
                <a:gd name="T38" fmla="*/ 211 w 216"/>
                <a:gd name="T39" fmla="*/ 140 h 337"/>
                <a:gd name="T40" fmla="*/ 166 w 216"/>
                <a:gd name="T41" fmla="*/ 180 h 337"/>
                <a:gd name="T42" fmla="*/ 166 w 216"/>
                <a:gd name="T43" fmla="*/ 185 h 337"/>
                <a:gd name="T44" fmla="*/ 213 w 216"/>
                <a:gd name="T45" fmla="*/ 142 h 337"/>
                <a:gd name="T46" fmla="*/ 216 w 216"/>
                <a:gd name="T47" fmla="*/ 140 h 337"/>
                <a:gd name="T48" fmla="*/ 216 w 216"/>
                <a:gd name="T49" fmla="*/ 140 h 337"/>
                <a:gd name="T50" fmla="*/ 216 w 216"/>
                <a:gd name="T51" fmla="*/ 14 h 337"/>
                <a:gd name="T52" fmla="*/ 216 w 216"/>
                <a:gd name="T53"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6" h="337">
                  <a:moveTo>
                    <a:pt x="14" y="316"/>
                  </a:moveTo>
                  <a:lnTo>
                    <a:pt x="0" y="337"/>
                  </a:lnTo>
                  <a:lnTo>
                    <a:pt x="17" y="323"/>
                  </a:lnTo>
                  <a:lnTo>
                    <a:pt x="14" y="316"/>
                  </a:lnTo>
                  <a:close/>
                  <a:moveTo>
                    <a:pt x="164" y="83"/>
                  </a:moveTo>
                  <a:lnTo>
                    <a:pt x="17" y="308"/>
                  </a:lnTo>
                  <a:lnTo>
                    <a:pt x="17" y="311"/>
                  </a:lnTo>
                  <a:lnTo>
                    <a:pt x="19" y="320"/>
                  </a:lnTo>
                  <a:lnTo>
                    <a:pt x="24" y="316"/>
                  </a:lnTo>
                  <a:lnTo>
                    <a:pt x="164" y="190"/>
                  </a:lnTo>
                  <a:lnTo>
                    <a:pt x="164" y="183"/>
                  </a:lnTo>
                  <a:lnTo>
                    <a:pt x="22" y="311"/>
                  </a:lnTo>
                  <a:lnTo>
                    <a:pt x="164" y="92"/>
                  </a:lnTo>
                  <a:lnTo>
                    <a:pt x="164" y="83"/>
                  </a:lnTo>
                  <a:close/>
                  <a:moveTo>
                    <a:pt x="216" y="0"/>
                  </a:moveTo>
                  <a:lnTo>
                    <a:pt x="209" y="12"/>
                  </a:lnTo>
                  <a:lnTo>
                    <a:pt x="166" y="76"/>
                  </a:lnTo>
                  <a:lnTo>
                    <a:pt x="166" y="85"/>
                  </a:lnTo>
                  <a:lnTo>
                    <a:pt x="211" y="14"/>
                  </a:lnTo>
                  <a:lnTo>
                    <a:pt x="211" y="140"/>
                  </a:lnTo>
                  <a:lnTo>
                    <a:pt x="166" y="180"/>
                  </a:lnTo>
                  <a:lnTo>
                    <a:pt x="166" y="185"/>
                  </a:lnTo>
                  <a:lnTo>
                    <a:pt x="213" y="142"/>
                  </a:lnTo>
                  <a:lnTo>
                    <a:pt x="216" y="140"/>
                  </a:lnTo>
                  <a:lnTo>
                    <a:pt x="216" y="140"/>
                  </a:lnTo>
                  <a:lnTo>
                    <a:pt x="216" y="14"/>
                  </a:lnTo>
                  <a:lnTo>
                    <a:pt x="216"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0" name="Freeform 40">
              <a:extLst>
                <a:ext uri="{FF2B5EF4-FFF2-40B4-BE49-F238E27FC236}">
                  <a16:creationId xmlns:a16="http://schemas.microsoft.com/office/drawing/2014/main" id="{47650C1D-186D-4223-BE90-D7EC18319CDB}"/>
                </a:ext>
              </a:extLst>
            </p:cNvPr>
            <p:cNvSpPr>
              <a:spLocks noEditPoints="1"/>
            </p:cNvSpPr>
            <p:nvPr/>
          </p:nvSpPr>
          <p:spPr bwMode="auto">
            <a:xfrm>
              <a:off x="8316347" y="3296617"/>
              <a:ext cx="372084" cy="527745"/>
            </a:xfrm>
            <a:custGeom>
              <a:avLst/>
              <a:gdLst>
                <a:gd name="T0" fmla="*/ 14 w 216"/>
                <a:gd name="T1" fmla="*/ 316 h 337"/>
                <a:gd name="T2" fmla="*/ 0 w 216"/>
                <a:gd name="T3" fmla="*/ 337 h 337"/>
                <a:gd name="T4" fmla="*/ 17 w 216"/>
                <a:gd name="T5" fmla="*/ 323 h 337"/>
                <a:gd name="T6" fmla="*/ 14 w 216"/>
                <a:gd name="T7" fmla="*/ 316 h 337"/>
                <a:gd name="T8" fmla="*/ 164 w 216"/>
                <a:gd name="T9" fmla="*/ 83 h 337"/>
                <a:gd name="T10" fmla="*/ 17 w 216"/>
                <a:gd name="T11" fmla="*/ 308 h 337"/>
                <a:gd name="T12" fmla="*/ 17 w 216"/>
                <a:gd name="T13" fmla="*/ 311 h 337"/>
                <a:gd name="T14" fmla="*/ 19 w 216"/>
                <a:gd name="T15" fmla="*/ 320 h 337"/>
                <a:gd name="T16" fmla="*/ 24 w 216"/>
                <a:gd name="T17" fmla="*/ 316 h 337"/>
                <a:gd name="T18" fmla="*/ 164 w 216"/>
                <a:gd name="T19" fmla="*/ 190 h 337"/>
                <a:gd name="T20" fmla="*/ 164 w 216"/>
                <a:gd name="T21" fmla="*/ 183 h 337"/>
                <a:gd name="T22" fmla="*/ 22 w 216"/>
                <a:gd name="T23" fmla="*/ 311 h 337"/>
                <a:gd name="T24" fmla="*/ 164 w 216"/>
                <a:gd name="T25" fmla="*/ 92 h 337"/>
                <a:gd name="T26" fmla="*/ 164 w 216"/>
                <a:gd name="T27" fmla="*/ 83 h 337"/>
                <a:gd name="T28" fmla="*/ 216 w 216"/>
                <a:gd name="T29" fmla="*/ 0 h 337"/>
                <a:gd name="T30" fmla="*/ 209 w 216"/>
                <a:gd name="T31" fmla="*/ 12 h 337"/>
                <a:gd name="T32" fmla="*/ 166 w 216"/>
                <a:gd name="T33" fmla="*/ 76 h 337"/>
                <a:gd name="T34" fmla="*/ 166 w 216"/>
                <a:gd name="T35" fmla="*/ 85 h 337"/>
                <a:gd name="T36" fmla="*/ 211 w 216"/>
                <a:gd name="T37" fmla="*/ 14 h 337"/>
                <a:gd name="T38" fmla="*/ 211 w 216"/>
                <a:gd name="T39" fmla="*/ 140 h 337"/>
                <a:gd name="T40" fmla="*/ 166 w 216"/>
                <a:gd name="T41" fmla="*/ 180 h 337"/>
                <a:gd name="T42" fmla="*/ 166 w 216"/>
                <a:gd name="T43" fmla="*/ 185 h 337"/>
                <a:gd name="T44" fmla="*/ 213 w 216"/>
                <a:gd name="T45" fmla="*/ 142 h 337"/>
                <a:gd name="T46" fmla="*/ 216 w 216"/>
                <a:gd name="T47" fmla="*/ 140 h 337"/>
                <a:gd name="T48" fmla="*/ 216 w 216"/>
                <a:gd name="T49" fmla="*/ 140 h 337"/>
                <a:gd name="T50" fmla="*/ 216 w 216"/>
                <a:gd name="T51" fmla="*/ 14 h 337"/>
                <a:gd name="T52" fmla="*/ 216 w 216"/>
                <a:gd name="T53"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6" h="337">
                  <a:moveTo>
                    <a:pt x="14" y="316"/>
                  </a:moveTo>
                  <a:lnTo>
                    <a:pt x="0" y="337"/>
                  </a:lnTo>
                  <a:lnTo>
                    <a:pt x="17" y="323"/>
                  </a:lnTo>
                  <a:lnTo>
                    <a:pt x="14" y="316"/>
                  </a:lnTo>
                  <a:moveTo>
                    <a:pt x="164" y="83"/>
                  </a:moveTo>
                  <a:lnTo>
                    <a:pt x="17" y="308"/>
                  </a:lnTo>
                  <a:lnTo>
                    <a:pt x="17" y="311"/>
                  </a:lnTo>
                  <a:lnTo>
                    <a:pt x="19" y="320"/>
                  </a:lnTo>
                  <a:lnTo>
                    <a:pt x="24" y="316"/>
                  </a:lnTo>
                  <a:lnTo>
                    <a:pt x="164" y="190"/>
                  </a:lnTo>
                  <a:lnTo>
                    <a:pt x="164" y="183"/>
                  </a:lnTo>
                  <a:lnTo>
                    <a:pt x="22" y="311"/>
                  </a:lnTo>
                  <a:lnTo>
                    <a:pt x="164" y="92"/>
                  </a:lnTo>
                  <a:lnTo>
                    <a:pt x="164" y="83"/>
                  </a:lnTo>
                  <a:moveTo>
                    <a:pt x="216" y="0"/>
                  </a:moveTo>
                  <a:lnTo>
                    <a:pt x="209" y="12"/>
                  </a:lnTo>
                  <a:lnTo>
                    <a:pt x="166" y="76"/>
                  </a:lnTo>
                  <a:lnTo>
                    <a:pt x="166" y="85"/>
                  </a:lnTo>
                  <a:lnTo>
                    <a:pt x="211" y="14"/>
                  </a:lnTo>
                  <a:lnTo>
                    <a:pt x="211" y="140"/>
                  </a:lnTo>
                  <a:lnTo>
                    <a:pt x="166" y="180"/>
                  </a:lnTo>
                  <a:lnTo>
                    <a:pt x="166" y="185"/>
                  </a:lnTo>
                  <a:lnTo>
                    <a:pt x="213" y="142"/>
                  </a:lnTo>
                  <a:lnTo>
                    <a:pt x="216" y="140"/>
                  </a:lnTo>
                  <a:lnTo>
                    <a:pt x="216" y="140"/>
                  </a:lnTo>
                  <a:lnTo>
                    <a:pt x="216" y="14"/>
                  </a:lnTo>
                  <a:lnTo>
                    <a:pt x="216"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1" name="Freeform 41">
              <a:extLst>
                <a:ext uri="{FF2B5EF4-FFF2-40B4-BE49-F238E27FC236}">
                  <a16:creationId xmlns:a16="http://schemas.microsoft.com/office/drawing/2014/main" id="{AC00B00D-A8E9-4077-823B-481D7A0A82A4}"/>
                </a:ext>
              </a:extLst>
            </p:cNvPr>
            <p:cNvSpPr>
              <a:spLocks noEditPoints="1"/>
            </p:cNvSpPr>
            <p:nvPr/>
          </p:nvSpPr>
          <p:spPr bwMode="auto">
            <a:xfrm>
              <a:off x="5169138" y="2823683"/>
              <a:ext cx="1133478" cy="1498670"/>
            </a:xfrm>
            <a:custGeom>
              <a:avLst/>
              <a:gdLst>
                <a:gd name="T0" fmla="*/ 13 w 278"/>
                <a:gd name="T1" fmla="*/ 403 h 403"/>
                <a:gd name="T2" fmla="*/ 89 w 278"/>
                <a:gd name="T3" fmla="*/ 354 h 403"/>
                <a:gd name="T4" fmla="*/ 62 w 278"/>
                <a:gd name="T5" fmla="*/ 372 h 403"/>
                <a:gd name="T6" fmla="*/ 0 w 278"/>
                <a:gd name="T7" fmla="*/ 396 h 403"/>
                <a:gd name="T8" fmla="*/ 6 w 278"/>
                <a:gd name="T9" fmla="*/ 333 h 403"/>
                <a:gd name="T10" fmla="*/ 89 w 278"/>
                <a:gd name="T11" fmla="*/ 352 h 403"/>
                <a:gd name="T12" fmla="*/ 141 w 278"/>
                <a:gd name="T13" fmla="*/ 319 h 403"/>
                <a:gd name="T14" fmla="*/ 4 w 278"/>
                <a:gd name="T15" fmla="*/ 329 h 403"/>
                <a:gd name="T16" fmla="*/ 8 w 278"/>
                <a:gd name="T17" fmla="*/ 292 h 403"/>
                <a:gd name="T18" fmla="*/ 8 w 278"/>
                <a:gd name="T19" fmla="*/ 292 h 403"/>
                <a:gd name="T20" fmla="*/ 6 w 278"/>
                <a:gd name="T21" fmla="*/ 290 h 403"/>
                <a:gd name="T22" fmla="*/ 222 w 278"/>
                <a:gd name="T23" fmla="*/ 267 h 403"/>
                <a:gd name="T24" fmla="*/ 223 w 278"/>
                <a:gd name="T25" fmla="*/ 269 h 403"/>
                <a:gd name="T26" fmla="*/ 224 w 278"/>
                <a:gd name="T27" fmla="*/ 266 h 403"/>
                <a:gd name="T28" fmla="*/ 226 w 278"/>
                <a:gd name="T29" fmla="*/ 264 h 403"/>
                <a:gd name="T30" fmla="*/ 242 w 278"/>
                <a:gd name="T31" fmla="*/ 254 h 403"/>
                <a:gd name="T32" fmla="*/ 243 w 278"/>
                <a:gd name="T33" fmla="*/ 255 h 403"/>
                <a:gd name="T34" fmla="*/ 245 w 278"/>
                <a:gd name="T35" fmla="*/ 252 h 403"/>
                <a:gd name="T36" fmla="*/ 248 w 278"/>
                <a:gd name="T37" fmla="*/ 253 h 403"/>
                <a:gd name="T38" fmla="*/ 11 w 278"/>
                <a:gd name="T39" fmla="*/ 230 h 403"/>
                <a:gd name="T40" fmla="*/ 8 w 278"/>
                <a:gd name="T41" fmla="*/ 263 h 403"/>
                <a:gd name="T42" fmla="*/ 10 w 278"/>
                <a:gd name="T43" fmla="*/ 259 h 403"/>
                <a:gd name="T44" fmla="*/ 10 w 278"/>
                <a:gd name="T45" fmla="*/ 226 h 403"/>
                <a:gd name="T46" fmla="*/ 11 w 278"/>
                <a:gd name="T47" fmla="*/ 226 h 403"/>
                <a:gd name="T48" fmla="*/ 268 w 278"/>
                <a:gd name="T49" fmla="*/ 226 h 403"/>
                <a:gd name="T50" fmla="*/ 269 w 278"/>
                <a:gd name="T51" fmla="*/ 239 h 403"/>
                <a:gd name="T52" fmla="*/ 276 w 278"/>
                <a:gd name="T53" fmla="*/ 232 h 403"/>
                <a:gd name="T54" fmla="*/ 10 w 278"/>
                <a:gd name="T55" fmla="*/ 224 h 403"/>
                <a:gd name="T56" fmla="*/ 10 w 278"/>
                <a:gd name="T57" fmla="*/ 214 h 403"/>
                <a:gd name="T58" fmla="*/ 266 w 278"/>
                <a:gd name="T59" fmla="*/ 224 h 403"/>
                <a:gd name="T60" fmla="*/ 14 w 278"/>
                <a:gd name="T61" fmla="*/ 188 h 403"/>
                <a:gd name="T62" fmla="*/ 12 w 278"/>
                <a:gd name="T63" fmla="*/ 212 h 403"/>
                <a:gd name="T64" fmla="*/ 227 w 278"/>
                <a:gd name="T65" fmla="*/ 187 h 403"/>
                <a:gd name="T66" fmla="*/ 228 w 278"/>
                <a:gd name="T67" fmla="*/ 185 h 403"/>
                <a:gd name="T68" fmla="*/ 195 w 278"/>
                <a:gd name="T69" fmla="*/ 156 h 403"/>
                <a:gd name="T70" fmla="*/ 204 w 278"/>
                <a:gd name="T71" fmla="*/ 165 h 403"/>
                <a:gd name="T72" fmla="*/ 226 w 278"/>
                <a:gd name="T73" fmla="*/ 185 h 403"/>
                <a:gd name="T74" fmla="*/ 222 w 278"/>
                <a:gd name="T75" fmla="*/ 179 h 403"/>
                <a:gd name="T76" fmla="*/ 200 w 278"/>
                <a:gd name="T77" fmla="*/ 158 h 403"/>
                <a:gd name="T78" fmla="*/ 174 w 278"/>
                <a:gd name="T79" fmla="*/ 133 h 403"/>
                <a:gd name="T80" fmla="*/ 186 w 278"/>
                <a:gd name="T81" fmla="*/ 147 h 403"/>
                <a:gd name="T82" fmla="*/ 186 w 278"/>
                <a:gd name="T83" fmla="*/ 144 h 403"/>
                <a:gd name="T84" fmla="*/ 154 w 278"/>
                <a:gd name="T85" fmla="*/ 114 h 403"/>
                <a:gd name="T86" fmla="*/ 160 w 278"/>
                <a:gd name="T87" fmla="*/ 122 h 403"/>
                <a:gd name="T88" fmla="*/ 162 w 278"/>
                <a:gd name="T89" fmla="*/ 122 h 403"/>
                <a:gd name="T90" fmla="*/ 120 w 278"/>
                <a:gd name="T91" fmla="*/ 81 h 403"/>
                <a:gd name="T92" fmla="*/ 146 w 278"/>
                <a:gd name="T93" fmla="*/ 109 h 403"/>
                <a:gd name="T94" fmla="*/ 152 w 278"/>
                <a:gd name="T95" fmla="*/ 115 h 403"/>
                <a:gd name="T96" fmla="*/ 148 w 278"/>
                <a:gd name="T97" fmla="*/ 108 h 403"/>
                <a:gd name="T98" fmla="*/ 22 w 278"/>
                <a:gd name="T99" fmla="*/ 6 h 403"/>
                <a:gd name="T100" fmla="*/ 18 w 278"/>
                <a:gd name="T101" fmla="*/ 80 h 403"/>
                <a:gd name="T102" fmla="*/ 15 w 278"/>
                <a:gd name="T103" fmla="*/ 130 h 403"/>
                <a:gd name="T104" fmla="*/ 14 w 278"/>
                <a:gd name="T105" fmla="*/ 151 h 403"/>
                <a:gd name="T106" fmla="*/ 12 w 278"/>
                <a:gd name="T107" fmla="*/ 176 h 403"/>
                <a:gd name="T108" fmla="*/ 14 w 278"/>
                <a:gd name="T109" fmla="*/ 176 h 403"/>
                <a:gd name="T110" fmla="*/ 16 w 278"/>
                <a:gd name="T111" fmla="*/ 152 h 403"/>
                <a:gd name="T112" fmla="*/ 17 w 278"/>
                <a:gd name="T113" fmla="*/ 130 h 403"/>
                <a:gd name="T114" fmla="*/ 20 w 278"/>
                <a:gd name="T115" fmla="*/ 80 h 403"/>
                <a:gd name="T116" fmla="*/ 24 w 278"/>
                <a:gd name="T117" fmla="*/ 7 h 403"/>
                <a:gd name="T118" fmla="*/ 35 w 278"/>
                <a:gd name="T119" fmla="*/ 2 h 403"/>
                <a:gd name="T120" fmla="*/ 109 w 278"/>
                <a:gd name="T121" fmla="*/ 73 h 403"/>
                <a:gd name="T122" fmla="*/ 119 w 278"/>
                <a:gd name="T123" fmla="*/ 80 h 403"/>
                <a:gd name="T124" fmla="*/ 36 w 278"/>
                <a:gd name="T125" fmla="*/ 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8" h="403">
                  <a:moveTo>
                    <a:pt x="59" y="372"/>
                  </a:moveTo>
                  <a:cubicBezTo>
                    <a:pt x="12" y="402"/>
                    <a:pt x="12" y="402"/>
                    <a:pt x="12" y="402"/>
                  </a:cubicBezTo>
                  <a:cubicBezTo>
                    <a:pt x="12" y="402"/>
                    <a:pt x="13" y="403"/>
                    <a:pt x="13" y="403"/>
                  </a:cubicBezTo>
                  <a:cubicBezTo>
                    <a:pt x="60" y="373"/>
                    <a:pt x="60" y="373"/>
                    <a:pt x="60" y="373"/>
                  </a:cubicBezTo>
                  <a:cubicBezTo>
                    <a:pt x="59" y="372"/>
                    <a:pt x="59" y="372"/>
                    <a:pt x="59" y="372"/>
                  </a:cubicBezTo>
                  <a:moveTo>
                    <a:pt x="89" y="354"/>
                  </a:moveTo>
                  <a:cubicBezTo>
                    <a:pt x="86" y="354"/>
                    <a:pt x="86" y="354"/>
                    <a:pt x="86" y="354"/>
                  </a:cubicBezTo>
                  <a:cubicBezTo>
                    <a:pt x="61" y="371"/>
                    <a:pt x="61" y="371"/>
                    <a:pt x="61" y="371"/>
                  </a:cubicBezTo>
                  <a:cubicBezTo>
                    <a:pt x="62" y="372"/>
                    <a:pt x="62" y="372"/>
                    <a:pt x="62" y="372"/>
                  </a:cubicBezTo>
                  <a:cubicBezTo>
                    <a:pt x="89" y="354"/>
                    <a:pt x="89" y="354"/>
                    <a:pt x="89" y="354"/>
                  </a:cubicBezTo>
                  <a:moveTo>
                    <a:pt x="4" y="331"/>
                  </a:moveTo>
                  <a:cubicBezTo>
                    <a:pt x="0" y="396"/>
                    <a:pt x="0" y="396"/>
                    <a:pt x="0" y="396"/>
                  </a:cubicBezTo>
                  <a:cubicBezTo>
                    <a:pt x="1" y="396"/>
                    <a:pt x="1" y="396"/>
                    <a:pt x="1" y="396"/>
                  </a:cubicBezTo>
                  <a:cubicBezTo>
                    <a:pt x="2" y="396"/>
                    <a:pt x="2" y="396"/>
                    <a:pt x="2" y="396"/>
                  </a:cubicBezTo>
                  <a:cubicBezTo>
                    <a:pt x="6" y="333"/>
                    <a:pt x="6" y="333"/>
                    <a:pt x="6" y="333"/>
                  </a:cubicBezTo>
                  <a:cubicBezTo>
                    <a:pt x="4" y="331"/>
                    <a:pt x="4" y="331"/>
                    <a:pt x="4" y="331"/>
                  </a:cubicBezTo>
                  <a:moveTo>
                    <a:pt x="141" y="319"/>
                  </a:moveTo>
                  <a:cubicBezTo>
                    <a:pt x="89" y="352"/>
                    <a:pt x="89" y="352"/>
                    <a:pt x="89" y="352"/>
                  </a:cubicBezTo>
                  <a:cubicBezTo>
                    <a:pt x="92" y="352"/>
                    <a:pt x="92" y="352"/>
                    <a:pt x="92" y="352"/>
                  </a:cubicBezTo>
                  <a:cubicBezTo>
                    <a:pt x="141" y="321"/>
                    <a:pt x="141" y="321"/>
                    <a:pt x="141" y="321"/>
                  </a:cubicBezTo>
                  <a:cubicBezTo>
                    <a:pt x="141" y="319"/>
                    <a:pt x="141" y="319"/>
                    <a:pt x="141" y="319"/>
                  </a:cubicBezTo>
                  <a:moveTo>
                    <a:pt x="8" y="296"/>
                  </a:moveTo>
                  <a:cubicBezTo>
                    <a:pt x="6" y="300"/>
                    <a:pt x="6" y="300"/>
                    <a:pt x="6" y="300"/>
                  </a:cubicBezTo>
                  <a:cubicBezTo>
                    <a:pt x="4" y="329"/>
                    <a:pt x="4" y="329"/>
                    <a:pt x="4" y="329"/>
                  </a:cubicBezTo>
                  <a:cubicBezTo>
                    <a:pt x="6" y="331"/>
                    <a:pt x="6" y="331"/>
                    <a:pt x="6" y="331"/>
                  </a:cubicBezTo>
                  <a:cubicBezTo>
                    <a:pt x="8" y="296"/>
                    <a:pt x="8" y="296"/>
                    <a:pt x="8" y="296"/>
                  </a:cubicBezTo>
                  <a:moveTo>
                    <a:pt x="8" y="292"/>
                  </a:moveTo>
                  <a:cubicBezTo>
                    <a:pt x="6" y="292"/>
                    <a:pt x="6" y="292"/>
                    <a:pt x="6" y="292"/>
                  </a:cubicBezTo>
                  <a:cubicBezTo>
                    <a:pt x="6" y="295"/>
                    <a:pt x="6" y="295"/>
                    <a:pt x="6" y="295"/>
                  </a:cubicBezTo>
                  <a:cubicBezTo>
                    <a:pt x="8" y="292"/>
                    <a:pt x="8" y="292"/>
                    <a:pt x="8" y="292"/>
                  </a:cubicBezTo>
                  <a:moveTo>
                    <a:pt x="9" y="274"/>
                  </a:moveTo>
                  <a:cubicBezTo>
                    <a:pt x="7" y="275"/>
                    <a:pt x="7" y="275"/>
                    <a:pt x="7" y="275"/>
                  </a:cubicBezTo>
                  <a:cubicBezTo>
                    <a:pt x="6" y="290"/>
                    <a:pt x="6" y="290"/>
                    <a:pt x="6" y="290"/>
                  </a:cubicBezTo>
                  <a:cubicBezTo>
                    <a:pt x="8" y="290"/>
                    <a:pt x="8" y="290"/>
                    <a:pt x="8" y="290"/>
                  </a:cubicBezTo>
                  <a:cubicBezTo>
                    <a:pt x="9" y="274"/>
                    <a:pt x="9" y="274"/>
                    <a:pt x="9" y="274"/>
                  </a:cubicBezTo>
                  <a:moveTo>
                    <a:pt x="222" y="267"/>
                  </a:moveTo>
                  <a:cubicBezTo>
                    <a:pt x="143" y="318"/>
                    <a:pt x="143" y="318"/>
                    <a:pt x="143" y="318"/>
                  </a:cubicBezTo>
                  <a:cubicBezTo>
                    <a:pt x="143" y="320"/>
                    <a:pt x="143" y="320"/>
                    <a:pt x="143" y="320"/>
                  </a:cubicBezTo>
                  <a:cubicBezTo>
                    <a:pt x="223" y="269"/>
                    <a:pt x="223" y="269"/>
                    <a:pt x="223" y="269"/>
                  </a:cubicBezTo>
                  <a:cubicBezTo>
                    <a:pt x="222" y="267"/>
                    <a:pt x="222" y="267"/>
                    <a:pt x="222" y="267"/>
                  </a:cubicBezTo>
                  <a:moveTo>
                    <a:pt x="226" y="264"/>
                  </a:moveTo>
                  <a:cubicBezTo>
                    <a:pt x="224" y="266"/>
                    <a:pt x="224" y="266"/>
                    <a:pt x="224" y="266"/>
                  </a:cubicBezTo>
                  <a:cubicBezTo>
                    <a:pt x="224" y="268"/>
                    <a:pt x="224" y="268"/>
                    <a:pt x="224" y="268"/>
                  </a:cubicBezTo>
                  <a:cubicBezTo>
                    <a:pt x="225" y="267"/>
                    <a:pt x="225" y="267"/>
                    <a:pt x="225" y="267"/>
                  </a:cubicBezTo>
                  <a:cubicBezTo>
                    <a:pt x="226" y="264"/>
                    <a:pt x="226" y="264"/>
                    <a:pt x="226" y="264"/>
                  </a:cubicBezTo>
                  <a:moveTo>
                    <a:pt x="245" y="252"/>
                  </a:moveTo>
                  <a:cubicBezTo>
                    <a:pt x="243" y="253"/>
                    <a:pt x="243" y="253"/>
                    <a:pt x="243" y="253"/>
                  </a:cubicBezTo>
                  <a:cubicBezTo>
                    <a:pt x="242" y="254"/>
                    <a:pt x="242" y="254"/>
                    <a:pt x="242" y="254"/>
                  </a:cubicBezTo>
                  <a:cubicBezTo>
                    <a:pt x="229" y="263"/>
                    <a:pt x="229" y="263"/>
                    <a:pt x="229" y="263"/>
                  </a:cubicBezTo>
                  <a:cubicBezTo>
                    <a:pt x="228" y="265"/>
                    <a:pt x="228" y="265"/>
                    <a:pt x="228" y="265"/>
                  </a:cubicBezTo>
                  <a:cubicBezTo>
                    <a:pt x="243" y="255"/>
                    <a:pt x="243" y="255"/>
                    <a:pt x="243" y="255"/>
                  </a:cubicBezTo>
                  <a:cubicBezTo>
                    <a:pt x="245" y="254"/>
                    <a:pt x="245" y="254"/>
                    <a:pt x="245" y="254"/>
                  </a:cubicBezTo>
                  <a:cubicBezTo>
                    <a:pt x="246" y="254"/>
                    <a:pt x="246" y="254"/>
                    <a:pt x="246" y="254"/>
                  </a:cubicBezTo>
                  <a:cubicBezTo>
                    <a:pt x="245" y="252"/>
                    <a:pt x="245" y="252"/>
                    <a:pt x="245" y="252"/>
                  </a:cubicBezTo>
                  <a:moveTo>
                    <a:pt x="267" y="238"/>
                  </a:moveTo>
                  <a:cubicBezTo>
                    <a:pt x="247" y="251"/>
                    <a:pt x="247" y="251"/>
                    <a:pt x="247" y="251"/>
                  </a:cubicBezTo>
                  <a:cubicBezTo>
                    <a:pt x="248" y="253"/>
                    <a:pt x="248" y="253"/>
                    <a:pt x="248" y="253"/>
                  </a:cubicBezTo>
                  <a:cubicBezTo>
                    <a:pt x="267" y="240"/>
                    <a:pt x="267" y="240"/>
                    <a:pt x="267" y="240"/>
                  </a:cubicBezTo>
                  <a:cubicBezTo>
                    <a:pt x="267" y="238"/>
                    <a:pt x="267" y="238"/>
                    <a:pt x="267" y="238"/>
                  </a:cubicBezTo>
                  <a:moveTo>
                    <a:pt x="11" y="230"/>
                  </a:moveTo>
                  <a:cubicBezTo>
                    <a:pt x="9" y="233"/>
                    <a:pt x="9" y="233"/>
                    <a:pt x="9" y="233"/>
                  </a:cubicBezTo>
                  <a:cubicBezTo>
                    <a:pt x="8" y="258"/>
                    <a:pt x="8" y="258"/>
                    <a:pt x="8" y="258"/>
                  </a:cubicBezTo>
                  <a:cubicBezTo>
                    <a:pt x="8" y="263"/>
                    <a:pt x="8" y="263"/>
                    <a:pt x="8" y="263"/>
                  </a:cubicBezTo>
                  <a:cubicBezTo>
                    <a:pt x="7" y="273"/>
                    <a:pt x="7" y="273"/>
                    <a:pt x="7" y="273"/>
                  </a:cubicBezTo>
                  <a:cubicBezTo>
                    <a:pt x="9" y="272"/>
                    <a:pt x="9" y="272"/>
                    <a:pt x="9" y="272"/>
                  </a:cubicBezTo>
                  <a:cubicBezTo>
                    <a:pt x="10" y="259"/>
                    <a:pt x="10" y="259"/>
                    <a:pt x="10" y="259"/>
                  </a:cubicBezTo>
                  <a:cubicBezTo>
                    <a:pt x="10" y="254"/>
                    <a:pt x="10" y="254"/>
                    <a:pt x="10" y="254"/>
                  </a:cubicBezTo>
                  <a:cubicBezTo>
                    <a:pt x="11" y="230"/>
                    <a:pt x="11" y="230"/>
                    <a:pt x="11" y="230"/>
                  </a:cubicBezTo>
                  <a:moveTo>
                    <a:pt x="10" y="226"/>
                  </a:moveTo>
                  <a:cubicBezTo>
                    <a:pt x="9" y="230"/>
                    <a:pt x="9" y="230"/>
                    <a:pt x="9" y="230"/>
                  </a:cubicBezTo>
                  <a:cubicBezTo>
                    <a:pt x="11" y="227"/>
                    <a:pt x="11" y="227"/>
                    <a:pt x="11" y="227"/>
                  </a:cubicBezTo>
                  <a:cubicBezTo>
                    <a:pt x="11" y="226"/>
                    <a:pt x="11" y="226"/>
                    <a:pt x="11" y="226"/>
                  </a:cubicBezTo>
                  <a:cubicBezTo>
                    <a:pt x="10" y="226"/>
                    <a:pt x="10" y="226"/>
                    <a:pt x="10" y="226"/>
                  </a:cubicBezTo>
                  <a:moveTo>
                    <a:pt x="268" y="223"/>
                  </a:moveTo>
                  <a:cubicBezTo>
                    <a:pt x="268" y="226"/>
                    <a:pt x="268" y="226"/>
                    <a:pt x="268" y="226"/>
                  </a:cubicBezTo>
                  <a:cubicBezTo>
                    <a:pt x="275" y="233"/>
                    <a:pt x="275" y="233"/>
                    <a:pt x="275" y="233"/>
                  </a:cubicBezTo>
                  <a:cubicBezTo>
                    <a:pt x="268" y="237"/>
                    <a:pt x="268" y="237"/>
                    <a:pt x="268" y="237"/>
                  </a:cubicBezTo>
                  <a:cubicBezTo>
                    <a:pt x="269" y="239"/>
                    <a:pt x="269" y="239"/>
                    <a:pt x="269" y="239"/>
                  </a:cubicBezTo>
                  <a:cubicBezTo>
                    <a:pt x="276" y="234"/>
                    <a:pt x="276" y="234"/>
                    <a:pt x="276" y="234"/>
                  </a:cubicBezTo>
                  <a:cubicBezTo>
                    <a:pt x="278" y="233"/>
                    <a:pt x="278" y="233"/>
                    <a:pt x="278" y="233"/>
                  </a:cubicBezTo>
                  <a:cubicBezTo>
                    <a:pt x="276" y="232"/>
                    <a:pt x="276" y="232"/>
                    <a:pt x="276" y="232"/>
                  </a:cubicBezTo>
                  <a:cubicBezTo>
                    <a:pt x="268" y="223"/>
                    <a:pt x="268" y="223"/>
                    <a:pt x="268" y="223"/>
                  </a:cubicBezTo>
                  <a:moveTo>
                    <a:pt x="10" y="214"/>
                  </a:moveTo>
                  <a:cubicBezTo>
                    <a:pt x="10" y="224"/>
                    <a:pt x="10" y="224"/>
                    <a:pt x="10" y="224"/>
                  </a:cubicBezTo>
                  <a:cubicBezTo>
                    <a:pt x="12" y="224"/>
                    <a:pt x="12" y="224"/>
                    <a:pt x="12" y="224"/>
                  </a:cubicBezTo>
                  <a:cubicBezTo>
                    <a:pt x="12" y="214"/>
                    <a:pt x="12" y="214"/>
                    <a:pt x="12" y="214"/>
                  </a:cubicBezTo>
                  <a:cubicBezTo>
                    <a:pt x="10" y="214"/>
                    <a:pt x="10" y="214"/>
                    <a:pt x="10" y="214"/>
                  </a:cubicBezTo>
                  <a:moveTo>
                    <a:pt x="249" y="205"/>
                  </a:moveTo>
                  <a:cubicBezTo>
                    <a:pt x="248" y="207"/>
                    <a:pt x="248" y="207"/>
                    <a:pt x="248" y="207"/>
                  </a:cubicBezTo>
                  <a:cubicBezTo>
                    <a:pt x="266" y="224"/>
                    <a:pt x="266" y="224"/>
                    <a:pt x="266" y="224"/>
                  </a:cubicBezTo>
                  <a:cubicBezTo>
                    <a:pt x="266" y="222"/>
                    <a:pt x="266" y="222"/>
                    <a:pt x="266" y="222"/>
                  </a:cubicBezTo>
                  <a:cubicBezTo>
                    <a:pt x="249" y="205"/>
                    <a:pt x="249" y="205"/>
                    <a:pt x="249" y="205"/>
                  </a:cubicBezTo>
                  <a:moveTo>
                    <a:pt x="14" y="188"/>
                  </a:moveTo>
                  <a:cubicBezTo>
                    <a:pt x="12" y="189"/>
                    <a:pt x="12" y="189"/>
                    <a:pt x="12" y="189"/>
                  </a:cubicBezTo>
                  <a:cubicBezTo>
                    <a:pt x="10" y="212"/>
                    <a:pt x="10" y="212"/>
                    <a:pt x="10" y="212"/>
                  </a:cubicBezTo>
                  <a:cubicBezTo>
                    <a:pt x="12" y="212"/>
                    <a:pt x="12" y="212"/>
                    <a:pt x="12" y="212"/>
                  </a:cubicBezTo>
                  <a:cubicBezTo>
                    <a:pt x="14" y="188"/>
                    <a:pt x="14" y="188"/>
                    <a:pt x="14" y="188"/>
                  </a:cubicBezTo>
                  <a:moveTo>
                    <a:pt x="228" y="185"/>
                  </a:moveTo>
                  <a:cubicBezTo>
                    <a:pt x="227" y="187"/>
                    <a:pt x="227" y="187"/>
                    <a:pt x="227" y="187"/>
                  </a:cubicBezTo>
                  <a:cubicBezTo>
                    <a:pt x="247" y="205"/>
                    <a:pt x="247" y="205"/>
                    <a:pt x="247" y="205"/>
                  </a:cubicBezTo>
                  <a:cubicBezTo>
                    <a:pt x="247" y="204"/>
                    <a:pt x="247" y="204"/>
                    <a:pt x="247" y="204"/>
                  </a:cubicBezTo>
                  <a:cubicBezTo>
                    <a:pt x="228" y="185"/>
                    <a:pt x="228" y="185"/>
                    <a:pt x="228" y="185"/>
                  </a:cubicBezTo>
                  <a:moveTo>
                    <a:pt x="196" y="154"/>
                  </a:moveTo>
                  <a:cubicBezTo>
                    <a:pt x="194" y="155"/>
                    <a:pt x="194" y="155"/>
                    <a:pt x="194" y="155"/>
                  </a:cubicBezTo>
                  <a:cubicBezTo>
                    <a:pt x="195" y="156"/>
                    <a:pt x="195" y="156"/>
                    <a:pt x="195" y="156"/>
                  </a:cubicBezTo>
                  <a:cubicBezTo>
                    <a:pt x="197" y="158"/>
                    <a:pt x="197" y="158"/>
                    <a:pt x="197" y="158"/>
                  </a:cubicBezTo>
                  <a:cubicBezTo>
                    <a:pt x="203" y="163"/>
                    <a:pt x="203" y="163"/>
                    <a:pt x="203" y="163"/>
                  </a:cubicBezTo>
                  <a:cubicBezTo>
                    <a:pt x="204" y="165"/>
                    <a:pt x="204" y="165"/>
                    <a:pt x="204" y="165"/>
                  </a:cubicBezTo>
                  <a:cubicBezTo>
                    <a:pt x="219" y="179"/>
                    <a:pt x="219" y="179"/>
                    <a:pt x="219" y="179"/>
                  </a:cubicBezTo>
                  <a:cubicBezTo>
                    <a:pt x="221" y="181"/>
                    <a:pt x="221" y="181"/>
                    <a:pt x="221" y="181"/>
                  </a:cubicBezTo>
                  <a:cubicBezTo>
                    <a:pt x="226" y="185"/>
                    <a:pt x="226" y="185"/>
                    <a:pt x="226" y="185"/>
                  </a:cubicBezTo>
                  <a:cubicBezTo>
                    <a:pt x="226" y="184"/>
                    <a:pt x="226" y="184"/>
                    <a:pt x="226" y="184"/>
                  </a:cubicBezTo>
                  <a:cubicBezTo>
                    <a:pt x="224" y="181"/>
                    <a:pt x="224" y="181"/>
                    <a:pt x="224" y="181"/>
                  </a:cubicBezTo>
                  <a:cubicBezTo>
                    <a:pt x="222" y="179"/>
                    <a:pt x="222" y="179"/>
                    <a:pt x="222" y="179"/>
                  </a:cubicBezTo>
                  <a:cubicBezTo>
                    <a:pt x="206" y="163"/>
                    <a:pt x="206" y="163"/>
                    <a:pt x="206" y="163"/>
                  </a:cubicBezTo>
                  <a:cubicBezTo>
                    <a:pt x="204" y="162"/>
                    <a:pt x="204" y="162"/>
                    <a:pt x="204" y="162"/>
                  </a:cubicBezTo>
                  <a:cubicBezTo>
                    <a:pt x="200" y="158"/>
                    <a:pt x="200" y="158"/>
                    <a:pt x="200" y="158"/>
                  </a:cubicBezTo>
                  <a:cubicBezTo>
                    <a:pt x="198" y="156"/>
                    <a:pt x="198" y="156"/>
                    <a:pt x="198" y="156"/>
                  </a:cubicBezTo>
                  <a:cubicBezTo>
                    <a:pt x="196" y="154"/>
                    <a:pt x="196" y="154"/>
                    <a:pt x="196" y="154"/>
                  </a:cubicBezTo>
                  <a:moveTo>
                    <a:pt x="174" y="133"/>
                  </a:moveTo>
                  <a:cubicBezTo>
                    <a:pt x="175" y="137"/>
                    <a:pt x="175" y="137"/>
                    <a:pt x="175" y="137"/>
                  </a:cubicBezTo>
                  <a:cubicBezTo>
                    <a:pt x="184" y="145"/>
                    <a:pt x="184" y="145"/>
                    <a:pt x="184" y="145"/>
                  </a:cubicBezTo>
                  <a:cubicBezTo>
                    <a:pt x="186" y="147"/>
                    <a:pt x="186" y="147"/>
                    <a:pt x="186" y="147"/>
                  </a:cubicBezTo>
                  <a:cubicBezTo>
                    <a:pt x="193" y="154"/>
                    <a:pt x="193" y="154"/>
                    <a:pt x="193" y="154"/>
                  </a:cubicBezTo>
                  <a:cubicBezTo>
                    <a:pt x="194" y="153"/>
                    <a:pt x="194" y="153"/>
                    <a:pt x="194" y="153"/>
                  </a:cubicBezTo>
                  <a:cubicBezTo>
                    <a:pt x="186" y="144"/>
                    <a:pt x="186" y="144"/>
                    <a:pt x="186" y="144"/>
                  </a:cubicBezTo>
                  <a:cubicBezTo>
                    <a:pt x="184" y="143"/>
                    <a:pt x="184" y="143"/>
                    <a:pt x="184" y="143"/>
                  </a:cubicBezTo>
                  <a:cubicBezTo>
                    <a:pt x="174" y="133"/>
                    <a:pt x="174" y="133"/>
                    <a:pt x="174" y="133"/>
                  </a:cubicBezTo>
                  <a:moveTo>
                    <a:pt x="154" y="114"/>
                  </a:moveTo>
                  <a:cubicBezTo>
                    <a:pt x="154" y="116"/>
                    <a:pt x="154" y="116"/>
                    <a:pt x="154" y="116"/>
                  </a:cubicBezTo>
                  <a:cubicBezTo>
                    <a:pt x="158" y="120"/>
                    <a:pt x="158" y="120"/>
                    <a:pt x="158" y="120"/>
                  </a:cubicBezTo>
                  <a:cubicBezTo>
                    <a:pt x="160" y="122"/>
                    <a:pt x="160" y="122"/>
                    <a:pt x="160" y="122"/>
                  </a:cubicBezTo>
                  <a:cubicBezTo>
                    <a:pt x="172" y="134"/>
                    <a:pt x="172" y="134"/>
                    <a:pt x="172" y="134"/>
                  </a:cubicBezTo>
                  <a:cubicBezTo>
                    <a:pt x="171" y="130"/>
                    <a:pt x="171" y="130"/>
                    <a:pt x="171" y="130"/>
                  </a:cubicBezTo>
                  <a:cubicBezTo>
                    <a:pt x="162" y="122"/>
                    <a:pt x="162" y="122"/>
                    <a:pt x="162" y="122"/>
                  </a:cubicBezTo>
                  <a:cubicBezTo>
                    <a:pt x="161" y="120"/>
                    <a:pt x="161" y="120"/>
                    <a:pt x="161" y="120"/>
                  </a:cubicBezTo>
                  <a:cubicBezTo>
                    <a:pt x="154" y="114"/>
                    <a:pt x="154" y="114"/>
                    <a:pt x="154" y="114"/>
                  </a:cubicBezTo>
                  <a:moveTo>
                    <a:pt x="120" y="81"/>
                  </a:moveTo>
                  <a:cubicBezTo>
                    <a:pt x="119" y="83"/>
                    <a:pt x="119" y="83"/>
                    <a:pt x="119" y="83"/>
                  </a:cubicBezTo>
                  <a:cubicBezTo>
                    <a:pt x="145" y="108"/>
                    <a:pt x="145" y="108"/>
                    <a:pt x="145" y="108"/>
                  </a:cubicBezTo>
                  <a:cubicBezTo>
                    <a:pt x="146" y="109"/>
                    <a:pt x="146" y="109"/>
                    <a:pt x="146" y="109"/>
                  </a:cubicBezTo>
                  <a:cubicBezTo>
                    <a:pt x="151" y="113"/>
                    <a:pt x="151" y="113"/>
                    <a:pt x="151" y="113"/>
                  </a:cubicBezTo>
                  <a:cubicBezTo>
                    <a:pt x="152" y="115"/>
                    <a:pt x="152" y="115"/>
                    <a:pt x="152" y="115"/>
                  </a:cubicBezTo>
                  <a:cubicBezTo>
                    <a:pt x="152" y="115"/>
                    <a:pt x="152" y="115"/>
                    <a:pt x="152" y="115"/>
                  </a:cubicBezTo>
                  <a:cubicBezTo>
                    <a:pt x="153" y="112"/>
                    <a:pt x="153" y="112"/>
                    <a:pt x="153" y="112"/>
                  </a:cubicBezTo>
                  <a:cubicBezTo>
                    <a:pt x="152" y="112"/>
                    <a:pt x="152" y="112"/>
                    <a:pt x="152" y="112"/>
                  </a:cubicBezTo>
                  <a:cubicBezTo>
                    <a:pt x="148" y="108"/>
                    <a:pt x="148" y="108"/>
                    <a:pt x="148" y="108"/>
                  </a:cubicBezTo>
                  <a:cubicBezTo>
                    <a:pt x="146" y="106"/>
                    <a:pt x="146" y="106"/>
                    <a:pt x="146" y="106"/>
                  </a:cubicBezTo>
                  <a:cubicBezTo>
                    <a:pt x="120" y="81"/>
                    <a:pt x="120" y="81"/>
                    <a:pt x="120" y="81"/>
                  </a:cubicBezTo>
                  <a:moveTo>
                    <a:pt x="22" y="6"/>
                  </a:moveTo>
                  <a:cubicBezTo>
                    <a:pt x="19" y="56"/>
                    <a:pt x="19" y="56"/>
                    <a:pt x="19" y="56"/>
                  </a:cubicBezTo>
                  <a:cubicBezTo>
                    <a:pt x="19" y="57"/>
                    <a:pt x="19" y="57"/>
                    <a:pt x="19" y="57"/>
                  </a:cubicBezTo>
                  <a:cubicBezTo>
                    <a:pt x="18" y="80"/>
                    <a:pt x="18" y="80"/>
                    <a:pt x="18" y="80"/>
                  </a:cubicBezTo>
                  <a:cubicBezTo>
                    <a:pt x="18" y="82"/>
                    <a:pt x="18" y="82"/>
                    <a:pt x="18" y="82"/>
                  </a:cubicBezTo>
                  <a:cubicBezTo>
                    <a:pt x="15" y="129"/>
                    <a:pt x="15" y="129"/>
                    <a:pt x="15" y="129"/>
                  </a:cubicBezTo>
                  <a:cubicBezTo>
                    <a:pt x="15" y="130"/>
                    <a:pt x="15" y="130"/>
                    <a:pt x="15" y="130"/>
                  </a:cubicBezTo>
                  <a:cubicBezTo>
                    <a:pt x="14" y="139"/>
                    <a:pt x="14" y="139"/>
                    <a:pt x="14" y="139"/>
                  </a:cubicBezTo>
                  <a:cubicBezTo>
                    <a:pt x="14" y="141"/>
                    <a:pt x="14" y="141"/>
                    <a:pt x="14" y="141"/>
                  </a:cubicBezTo>
                  <a:cubicBezTo>
                    <a:pt x="14" y="151"/>
                    <a:pt x="14" y="151"/>
                    <a:pt x="14" y="151"/>
                  </a:cubicBezTo>
                  <a:cubicBezTo>
                    <a:pt x="14" y="153"/>
                    <a:pt x="14" y="153"/>
                    <a:pt x="14" y="153"/>
                  </a:cubicBezTo>
                  <a:cubicBezTo>
                    <a:pt x="13" y="174"/>
                    <a:pt x="13" y="174"/>
                    <a:pt x="13" y="174"/>
                  </a:cubicBezTo>
                  <a:cubicBezTo>
                    <a:pt x="12" y="176"/>
                    <a:pt x="12" y="176"/>
                    <a:pt x="12" y="176"/>
                  </a:cubicBezTo>
                  <a:cubicBezTo>
                    <a:pt x="12" y="187"/>
                    <a:pt x="12" y="187"/>
                    <a:pt x="12" y="187"/>
                  </a:cubicBezTo>
                  <a:cubicBezTo>
                    <a:pt x="14" y="186"/>
                    <a:pt x="14" y="186"/>
                    <a:pt x="14" y="186"/>
                  </a:cubicBezTo>
                  <a:cubicBezTo>
                    <a:pt x="14" y="176"/>
                    <a:pt x="14" y="176"/>
                    <a:pt x="14" y="176"/>
                  </a:cubicBezTo>
                  <a:cubicBezTo>
                    <a:pt x="14" y="174"/>
                    <a:pt x="14" y="174"/>
                    <a:pt x="14" y="174"/>
                  </a:cubicBezTo>
                  <a:cubicBezTo>
                    <a:pt x="15" y="154"/>
                    <a:pt x="15" y="154"/>
                    <a:pt x="15" y="154"/>
                  </a:cubicBezTo>
                  <a:cubicBezTo>
                    <a:pt x="16" y="152"/>
                    <a:pt x="16" y="152"/>
                    <a:pt x="16" y="152"/>
                  </a:cubicBezTo>
                  <a:cubicBezTo>
                    <a:pt x="16" y="141"/>
                    <a:pt x="16" y="141"/>
                    <a:pt x="16" y="141"/>
                  </a:cubicBezTo>
                  <a:cubicBezTo>
                    <a:pt x="16" y="139"/>
                    <a:pt x="16" y="139"/>
                    <a:pt x="16" y="139"/>
                  </a:cubicBezTo>
                  <a:cubicBezTo>
                    <a:pt x="17" y="130"/>
                    <a:pt x="17" y="130"/>
                    <a:pt x="17" y="130"/>
                  </a:cubicBezTo>
                  <a:cubicBezTo>
                    <a:pt x="17" y="128"/>
                    <a:pt x="17" y="128"/>
                    <a:pt x="17" y="128"/>
                  </a:cubicBezTo>
                  <a:cubicBezTo>
                    <a:pt x="19" y="82"/>
                    <a:pt x="19" y="82"/>
                    <a:pt x="19" y="82"/>
                  </a:cubicBezTo>
                  <a:cubicBezTo>
                    <a:pt x="20" y="80"/>
                    <a:pt x="20" y="80"/>
                    <a:pt x="20" y="80"/>
                  </a:cubicBezTo>
                  <a:cubicBezTo>
                    <a:pt x="21" y="57"/>
                    <a:pt x="21" y="57"/>
                    <a:pt x="21" y="57"/>
                  </a:cubicBezTo>
                  <a:cubicBezTo>
                    <a:pt x="21" y="55"/>
                    <a:pt x="21" y="55"/>
                    <a:pt x="21" y="55"/>
                  </a:cubicBezTo>
                  <a:cubicBezTo>
                    <a:pt x="24" y="7"/>
                    <a:pt x="24" y="7"/>
                    <a:pt x="24" y="7"/>
                  </a:cubicBezTo>
                  <a:cubicBezTo>
                    <a:pt x="23" y="6"/>
                    <a:pt x="22" y="6"/>
                    <a:pt x="22" y="6"/>
                  </a:cubicBezTo>
                  <a:moveTo>
                    <a:pt x="36" y="0"/>
                  </a:moveTo>
                  <a:cubicBezTo>
                    <a:pt x="36" y="1"/>
                    <a:pt x="35" y="1"/>
                    <a:pt x="35" y="2"/>
                  </a:cubicBezTo>
                  <a:cubicBezTo>
                    <a:pt x="106" y="70"/>
                    <a:pt x="106" y="70"/>
                    <a:pt x="106" y="70"/>
                  </a:cubicBezTo>
                  <a:cubicBezTo>
                    <a:pt x="108" y="72"/>
                    <a:pt x="108" y="72"/>
                    <a:pt x="108" y="72"/>
                  </a:cubicBezTo>
                  <a:cubicBezTo>
                    <a:pt x="109" y="73"/>
                    <a:pt x="109" y="73"/>
                    <a:pt x="109" y="73"/>
                  </a:cubicBezTo>
                  <a:cubicBezTo>
                    <a:pt x="111" y="75"/>
                    <a:pt x="111" y="75"/>
                    <a:pt x="111" y="75"/>
                  </a:cubicBezTo>
                  <a:cubicBezTo>
                    <a:pt x="118" y="81"/>
                    <a:pt x="118" y="81"/>
                    <a:pt x="118" y="81"/>
                  </a:cubicBezTo>
                  <a:cubicBezTo>
                    <a:pt x="119" y="80"/>
                    <a:pt x="119" y="80"/>
                    <a:pt x="119" y="80"/>
                  </a:cubicBezTo>
                  <a:cubicBezTo>
                    <a:pt x="109" y="70"/>
                    <a:pt x="109" y="70"/>
                    <a:pt x="109" y="70"/>
                  </a:cubicBezTo>
                  <a:cubicBezTo>
                    <a:pt x="107" y="69"/>
                    <a:pt x="107" y="69"/>
                    <a:pt x="107" y="69"/>
                  </a:cubicBezTo>
                  <a:cubicBezTo>
                    <a:pt x="36" y="0"/>
                    <a:pt x="36" y="0"/>
                    <a:pt x="36"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2" name="Freeform 42">
              <a:extLst>
                <a:ext uri="{FF2B5EF4-FFF2-40B4-BE49-F238E27FC236}">
                  <a16:creationId xmlns:a16="http://schemas.microsoft.com/office/drawing/2014/main" id="{6FB42387-71C5-4CC2-98AE-4E95A0D5AF10}"/>
                </a:ext>
              </a:extLst>
            </p:cNvPr>
            <p:cNvSpPr>
              <a:spLocks noEditPoints="1"/>
            </p:cNvSpPr>
            <p:nvPr/>
          </p:nvSpPr>
          <p:spPr bwMode="auto">
            <a:xfrm>
              <a:off x="5062336" y="3240241"/>
              <a:ext cx="1159318" cy="681214"/>
            </a:xfrm>
            <a:custGeom>
              <a:avLst/>
              <a:gdLst>
                <a:gd name="T0" fmla="*/ 173 w 673"/>
                <a:gd name="T1" fmla="*/ 418 h 435"/>
                <a:gd name="T2" fmla="*/ 178 w 673"/>
                <a:gd name="T3" fmla="*/ 418 h 435"/>
                <a:gd name="T4" fmla="*/ 209 w 673"/>
                <a:gd name="T5" fmla="*/ 411 h 435"/>
                <a:gd name="T6" fmla="*/ 400 w 673"/>
                <a:gd name="T7" fmla="*/ 394 h 435"/>
                <a:gd name="T8" fmla="*/ 400 w 673"/>
                <a:gd name="T9" fmla="*/ 394 h 435"/>
                <a:gd name="T10" fmla="*/ 62 w 673"/>
                <a:gd name="T11" fmla="*/ 394 h 435"/>
                <a:gd name="T12" fmla="*/ 45 w 673"/>
                <a:gd name="T13" fmla="*/ 404 h 435"/>
                <a:gd name="T14" fmla="*/ 38 w 673"/>
                <a:gd name="T15" fmla="*/ 430 h 435"/>
                <a:gd name="T16" fmla="*/ 83 w 673"/>
                <a:gd name="T17" fmla="*/ 423 h 435"/>
                <a:gd name="T18" fmla="*/ 41 w 673"/>
                <a:gd name="T19" fmla="*/ 425 h 435"/>
                <a:gd name="T20" fmla="*/ 78 w 673"/>
                <a:gd name="T21" fmla="*/ 387 h 435"/>
                <a:gd name="T22" fmla="*/ 173 w 673"/>
                <a:gd name="T23" fmla="*/ 321 h 435"/>
                <a:gd name="T24" fmla="*/ 173 w 673"/>
                <a:gd name="T25" fmla="*/ 321 h 435"/>
                <a:gd name="T26" fmla="*/ 197 w 673"/>
                <a:gd name="T27" fmla="*/ 311 h 435"/>
                <a:gd name="T28" fmla="*/ 202 w 673"/>
                <a:gd name="T29" fmla="*/ 309 h 435"/>
                <a:gd name="T30" fmla="*/ 405 w 673"/>
                <a:gd name="T31" fmla="*/ 394 h 435"/>
                <a:gd name="T32" fmla="*/ 512 w 673"/>
                <a:gd name="T33" fmla="*/ 387 h 435"/>
                <a:gd name="T34" fmla="*/ 550 w 673"/>
                <a:gd name="T35" fmla="*/ 285 h 435"/>
                <a:gd name="T36" fmla="*/ 242 w 673"/>
                <a:gd name="T37" fmla="*/ 278 h 435"/>
                <a:gd name="T38" fmla="*/ 242 w 673"/>
                <a:gd name="T39" fmla="*/ 278 h 435"/>
                <a:gd name="T40" fmla="*/ 554 w 673"/>
                <a:gd name="T41" fmla="*/ 278 h 435"/>
                <a:gd name="T42" fmla="*/ 277 w 673"/>
                <a:gd name="T43" fmla="*/ 259 h 435"/>
                <a:gd name="T44" fmla="*/ 559 w 673"/>
                <a:gd name="T45" fmla="*/ 266 h 435"/>
                <a:gd name="T46" fmla="*/ 559 w 673"/>
                <a:gd name="T47" fmla="*/ 273 h 435"/>
                <a:gd name="T48" fmla="*/ 564 w 673"/>
                <a:gd name="T49" fmla="*/ 254 h 435"/>
                <a:gd name="T50" fmla="*/ 296 w 673"/>
                <a:gd name="T51" fmla="*/ 242 h 435"/>
                <a:gd name="T52" fmla="*/ 296 w 673"/>
                <a:gd name="T53" fmla="*/ 242 h 435"/>
                <a:gd name="T54" fmla="*/ 573 w 673"/>
                <a:gd name="T55" fmla="*/ 240 h 435"/>
                <a:gd name="T56" fmla="*/ 403 w 673"/>
                <a:gd name="T57" fmla="*/ 173 h 435"/>
                <a:gd name="T58" fmla="*/ 415 w 673"/>
                <a:gd name="T59" fmla="*/ 171 h 435"/>
                <a:gd name="T60" fmla="*/ 429 w 673"/>
                <a:gd name="T61" fmla="*/ 157 h 435"/>
                <a:gd name="T62" fmla="*/ 436 w 673"/>
                <a:gd name="T63" fmla="*/ 157 h 435"/>
                <a:gd name="T64" fmla="*/ 663 w 673"/>
                <a:gd name="T65" fmla="*/ 10 h 435"/>
                <a:gd name="T66" fmla="*/ 661 w 673"/>
                <a:gd name="T67" fmla="*/ 7 h 435"/>
                <a:gd name="T68" fmla="*/ 578 w 673"/>
                <a:gd name="T69" fmla="*/ 62 h 435"/>
                <a:gd name="T70" fmla="*/ 547 w 673"/>
                <a:gd name="T71" fmla="*/ 81 h 435"/>
                <a:gd name="T72" fmla="*/ 514 w 673"/>
                <a:gd name="T73" fmla="*/ 102 h 435"/>
                <a:gd name="T74" fmla="*/ 497 w 673"/>
                <a:gd name="T75" fmla="*/ 114 h 435"/>
                <a:gd name="T76" fmla="*/ 514 w 673"/>
                <a:gd name="T77" fmla="*/ 107 h 435"/>
                <a:gd name="T78" fmla="*/ 547 w 673"/>
                <a:gd name="T79" fmla="*/ 86 h 435"/>
                <a:gd name="T80" fmla="*/ 576 w 673"/>
                <a:gd name="T81" fmla="*/ 67 h 435"/>
                <a:gd name="T82" fmla="*/ 663 w 673"/>
                <a:gd name="T83" fmla="*/ 12 h 435"/>
                <a:gd name="T84" fmla="*/ 618 w 673"/>
                <a:gd name="T85" fmla="*/ 121 h 435"/>
                <a:gd name="T86" fmla="*/ 602 w 673"/>
                <a:gd name="T87" fmla="*/ 164 h 435"/>
                <a:gd name="T88" fmla="*/ 576 w 673"/>
                <a:gd name="T89" fmla="*/ 235 h 435"/>
                <a:gd name="T90" fmla="*/ 606 w 673"/>
                <a:gd name="T91" fmla="*/ 159 h 435"/>
                <a:gd name="T92" fmla="*/ 623 w 673"/>
                <a:gd name="T93" fmla="*/ 119 h 435"/>
                <a:gd name="T94" fmla="*/ 668 w 673"/>
                <a:gd name="T95" fmla="*/ 1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73" h="435">
                  <a:moveTo>
                    <a:pt x="173" y="413"/>
                  </a:moveTo>
                  <a:lnTo>
                    <a:pt x="88" y="423"/>
                  </a:lnTo>
                  <a:lnTo>
                    <a:pt x="86" y="425"/>
                  </a:lnTo>
                  <a:lnTo>
                    <a:pt x="173" y="418"/>
                  </a:lnTo>
                  <a:lnTo>
                    <a:pt x="173" y="413"/>
                  </a:lnTo>
                  <a:close/>
                  <a:moveTo>
                    <a:pt x="204" y="411"/>
                  </a:moveTo>
                  <a:lnTo>
                    <a:pt x="178" y="413"/>
                  </a:lnTo>
                  <a:lnTo>
                    <a:pt x="178" y="418"/>
                  </a:lnTo>
                  <a:lnTo>
                    <a:pt x="204" y="416"/>
                  </a:lnTo>
                  <a:lnTo>
                    <a:pt x="204" y="411"/>
                  </a:lnTo>
                  <a:close/>
                  <a:moveTo>
                    <a:pt x="322" y="401"/>
                  </a:moveTo>
                  <a:lnTo>
                    <a:pt x="209" y="411"/>
                  </a:lnTo>
                  <a:lnTo>
                    <a:pt x="209" y="416"/>
                  </a:lnTo>
                  <a:lnTo>
                    <a:pt x="318" y="406"/>
                  </a:lnTo>
                  <a:lnTo>
                    <a:pt x="322" y="401"/>
                  </a:lnTo>
                  <a:close/>
                  <a:moveTo>
                    <a:pt x="400" y="394"/>
                  </a:moveTo>
                  <a:lnTo>
                    <a:pt x="329" y="401"/>
                  </a:lnTo>
                  <a:lnTo>
                    <a:pt x="325" y="406"/>
                  </a:lnTo>
                  <a:lnTo>
                    <a:pt x="400" y="399"/>
                  </a:lnTo>
                  <a:lnTo>
                    <a:pt x="400" y="394"/>
                  </a:lnTo>
                  <a:close/>
                  <a:moveTo>
                    <a:pt x="116" y="359"/>
                  </a:moveTo>
                  <a:lnTo>
                    <a:pt x="83" y="380"/>
                  </a:lnTo>
                  <a:lnTo>
                    <a:pt x="78" y="382"/>
                  </a:lnTo>
                  <a:lnTo>
                    <a:pt x="62" y="394"/>
                  </a:lnTo>
                  <a:lnTo>
                    <a:pt x="55" y="397"/>
                  </a:lnTo>
                  <a:lnTo>
                    <a:pt x="60" y="401"/>
                  </a:lnTo>
                  <a:lnTo>
                    <a:pt x="52" y="401"/>
                  </a:lnTo>
                  <a:lnTo>
                    <a:pt x="45" y="404"/>
                  </a:lnTo>
                  <a:lnTo>
                    <a:pt x="15" y="425"/>
                  </a:lnTo>
                  <a:lnTo>
                    <a:pt x="0" y="435"/>
                  </a:lnTo>
                  <a:lnTo>
                    <a:pt x="17" y="432"/>
                  </a:lnTo>
                  <a:lnTo>
                    <a:pt x="38" y="430"/>
                  </a:lnTo>
                  <a:lnTo>
                    <a:pt x="43" y="430"/>
                  </a:lnTo>
                  <a:lnTo>
                    <a:pt x="76" y="427"/>
                  </a:lnTo>
                  <a:lnTo>
                    <a:pt x="81" y="427"/>
                  </a:lnTo>
                  <a:lnTo>
                    <a:pt x="83" y="423"/>
                  </a:lnTo>
                  <a:lnTo>
                    <a:pt x="81" y="423"/>
                  </a:lnTo>
                  <a:lnTo>
                    <a:pt x="76" y="423"/>
                  </a:lnTo>
                  <a:lnTo>
                    <a:pt x="45" y="425"/>
                  </a:lnTo>
                  <a:lnTo>
                    <a:pt x="41" y="425"/>
                  </a:lnTo>
                  <a:lnTo>
                    <a:pt x="17" y="427"/>
                  </a:lnTo>
                  <a:lnTo>
                    <a:pt x="50" y="406"/>
                  </a:lnTo>
                  <a:lnTo>
                    <a:pt x="57" y="401"/>
                  </a:lnTo>
                  <a:lnTo>
                    <a:pt x="78" y="387"/>
                  </a:lnTo>
                  <a:lnTo>
                    <a:pt x="83" y="385"/>
                  </a:lnTo>
                  <a:lnTo>
                    <a:pt x="112" y="366"/>
                  </a:lnTo>
                  <a:lnTo>
                    <a:pt x="116" y="359"/>
                  </a:lnTo>
                  <a:close/>
                  <a:moveTo>
                    <a:pt x="173" y="321"/>
                  </a:moveTo>
                  <a:lnTo>
                    <a:pt x="123" y="354"/>
                  </a:lnTo>
                  <a:lnTo>
                    <a:pt x="119" y="361"/>
                  </a:lnTo>
                  <a:lnTo>
                    <a:pt x="173" y="328"/>
                  </a:lnTo>
                  <a:lnTo>
                    <a:pt x="173" y="321"/>
                  </a:lnTo>
                  <a:close/>
                  <a:moveTo>
                    <a:pt x="194" y="306"/>
                  </a:moveTo>
                  <a:lnTo>
                    <a:pt x="178" y="318"/>
                  </a:lnTo>
                  <a:lnTo>
                    <a:pt x="178" y="323"/>
                  </a:lnTo>
                  <a:lnTo>
                    <a:pt x="197" y="311"/>
                  </a:lnTo>
                  <a:lnTo>
                    <a:pt x="194" y="306"/>
                  </a:lnTo>
                  <a:close/>
                  <a:moveTo>
                    <a:pt x="199" y="306"/>
                  </a:moveTo>
                  <a:lnTo>
                    <a:pt x="199" y="309"/>
                  </a:lnTo>
                  <a:lnTo>
                    <a:pt x="202" y="309"/>
                  </a:lnTo>
                  <a:lnTo>
                    <a:pt x="199" y="306"/>
                  </a:lnTo>
                  <a:close/>
                  <a:moveTo>
                    <a:pt x="547" y="290"/>
                  </a:moveTo>
                  <a:lnTo>
                    <a:pt x="509" y="385"/>
                  </a:lnTo>
                  <a:lnTo>
                    <a:pt x="405" y="394"/>
                  </a:lnTo>
                  <a:lnTo>
                    <a:pt x="405" y="397"/>
                  </a:lnTo>
                  <a:lnTo>
                    <a:pt x="509" y="390"/>
                  </a:lnTo>
                  <a:lnTo>
                    <a:pt x="512" y="390"/>
                  </a:lnTo>
                  <a:lnTo>
                    <a:pt x="512" y="387"/>
                  </a:lnTo>
                  <a:lnTo>
                    <a:pt x="552" y="290"/>
                  </a:lnTo>
                  <a:lnTo>
                    <a:pt x="547" y="290"/>
                  </a:lnTo>
                  <a:close/>
                  <a:moveTo>
                    <a:pt x="550" y="283"/>
                  </a:moveTo>
                  <a:lnTo>
                    <a:pt x="550" y="285"/>
                  </a:lnTo>
                  <a:lnTo>
                    <a:pt x="554" y="285"/>
                  </a:lnTo>
                  <a:lnTo>
                    <a:pt x="554" y="285"/>
                  </a:lnTo>
                  <a:lnTo>
                    <a:pt x="550" y="283"/>
                  </a:lnTo>
                  <a:close/>
                  <a:moveTo>
                    <a:pt x="242" y="278"/>
                  </a:moveTo>
                  <a:lnTo>
                    <a:pt x="202" y="302"/>
                  </a:lnTo>
                  <a:lnTo>
                    <a:pt x="204" y="306"/>
                  </a:lnTo>
                  <a:lnTo>
                    <a:pt x="249" y="278"/>
                  </a:lnTo>
                  <a:lnTo>
                    <a:pt x="242" y="278"/>
                  </a:lnTo>
                  <a:close/>
                  <a:moveTo>
                    <a:pt x="554" y="278"/>
                  </a:moveTo>
                  <a:lnTo>
                    <a:pt x="552" y="280"/>
                  </a:lnTo>
                  <a:lnTo>
                    <a:pt x="554" y="280"/>
                  </a:lnTo>
                  <a:lnTo>
                    <a:pt x="554" y="278"/>
                  </a:lnTo>
                  <a:close/>
                  <a:moveTo>
                    <a:pt x="273" y="259"/>
                  </a:moveTo>
                  <a:lnTo>
                    <a:pt x="249" y="273"/>
                  </a:lnTo>
                  <a:lnTo>
                    <a:pt x="256" y="273"/>
                  </a:lnTo>
                  <a:lnTo>
                    <a:pt x="277" y="259"/>
                  </a:lnTo>
                  <a:lnTo>
                    <a:pt x="273" y="259"/>
                  </a:lnTo>
                  <a:close/>
                  <a:moveTo>
                    <a:pt x="566" y="257"/>
                  </a:moveTo>
                  <a:lnTo>
                    <a:pt x="561" y="259"/>
                  </a:lnTo>
                  <a:lnTo>
                    <a:pt x="559" y="266"/>
                  </a:lnTo>
                  <a:lnTo>
                    <a:pt x="557" y="268"/>
                  </a:lnTo>
                  <a:lnTo>
                    <a:pt x="557" y="271"/>
                  </a:lnTo>
                  <a:lnTo>
                    <a:pt x="559" y="278"/>
                  </a:lnTo>
                  <a:lnTo>
                    <a:pt x="559" y="273"/>
                  </a:lnTo>
                  <a:lnTo>
                    <a:pt x="561" y="268"/>
                  </a:lnTo>
                  <a:lnTo>
                    <a:pt x="566" y="257"/>
                  </a:lnTo>
                  <a:close/>
                  <a:moveTo>
                    <a:pt x="566" y="245"/>
                  </a:moveTo>
                  <a:lnTo>
                    <a:pt x="564" y="254"/>
                  </a:lnTo>
                  <a:lnTo>
                    <a:pt x="568" y="252"/>
                  </a:lnTo>
                  <a:lnTo>
                    <a:pt x="571" y="245"/>
                  </a:lnTo>
                  <a:lnTo>
                    <a:pt x="566" y="245"/>
                  </a:lnTo>
                  <a:close/>
                  <a:moveTo>
                    <a:pt x="296" y="242"/>
                  </a:moveTo>
                  <a:lnTo>
                    <a:pt x="277" y="254"/>
                  </a:lnTo>
                  <a:lnTo>
                    <a:pt x="284" y="254"/>
                  </a:lnTo>
                  <a:lnTo>
                    <a:pt x="299" y="245"/>
                  </a:lnTo>
                  <a:lnTo>
                    <a:pt x="296" y="242"/>
                  </a:lnTo>
                  <a:close/>
                  <a:moveTo>
                    <a:pt x="571" y="235"/>
                  </a:moveTo>
                  <a:lnTo>
                    <a:pt x="568" y="240"/>
                  </a:lnTo>
                  <a:lnTo>
                    <a:pt x="573" y="240"/>
                  </a:lnTo>
                  <a:lnTo>
                    <a:pt x="573" y="240"/>
                  </a:lnTo>
                  <a:lnTo>
                    <a:pt x="571" y="235"/>
                  </a:lnTo>
                  <a:close/>
                  <a:moveTo>
                    <a:pt x="415" y="166"/>
                  </a:moveTo>
                  <a:lnTo>
                    <a:pt x="410" y="169"/>
                  </a:lnTo>
                  <a:lnTo>
                    <a:pt x="403" y="173"/>
                  </a:lnTo>
                  <a:lnTo>
                    <a:pt x="299" y="240"/>
                  </a:lnTo>
                  <a:lnTo>
                    <a:pt x="303" y="242"/>
                  </a:lnTo>
                  <a:lnTo>
                    <a:pt x="410" y="173"/>
                  </a:lnTo>
                  <a:lnTo>
                    <a:pt x="415" y="171"/>
                  </a:lnTo>
                  <a:lnTo>
                    <a:pt x="415" y="166"/>
                  </a:lnTo>
                  <a:close/>
                  <a:moveTo>
                    <a:pt x="493" y="116"/>
                  </a:moveTo>
                  <a:lnTo>
                    <a:pt x="431" y="154"/>
                  </a:lnTo>
                  <a:lnTo>
                    <a:pt x="429" y="157"/>
                  </a:lnTo>
                  <a:lnTo>
                    <a:pt x="419" y="164"/>
                  </a:lnTo>
                  <a:lnTo>
                    <a:pt x="417" y="169"/>
                  </a:lnTo>
                  <a:lnTo>
                    <a:pt x="431" y="159"/>
                  </a:lnTo>
                  <a:lnTo>
                    <a:pt x="436" y="157"/>
                  </a:lnTo>
                  <a:lnTo>
                    <a:pt x="495" y="119"/>
                  </a:lnTo>
                  <a:lnTo>
                    <a:pt x="493" y="116"/>
                  </a:lnTo>
                  <a:close/>
                  <a:moveTo>
                    <a:pt x="663" y="10"/>
                  </a:moveTo>
                  <a:lnTo>
                    <a:pt x="663" y="10"/>
                  </a:lnTo>
                  <a:lnTo>
                    <a:pt x="663" y="10"/>
                  </a:lnTo>
                  <a:close/>
                  <a:moveTo>
                    <a:pt x="673" y="0"/>
                  </a:moveTo>
                  <a:lnTo>
                    <a:pt x="668" y="3"/>
                  </a:lnTo>
                  <a:lnTo>
                    <a:pt x="661" y="7"/>
                  </a:lnTo>
                  <a:lnTo>
                    <a:pt x="661" y="7"/>
                  </a:lnTo>
                  <a:lnTo>
                    <a:pt x="661" y="7"/>
                  </a:lnTo>
                  <a:lnTo>
                    <a:pt x="654" y="12"/>
                  </a:lnTo>
                  <a:lnTo>
                    <a:pt x="578" y="62"/>
                  </a:lnTo>
                  <a:lnTo>
                    <a:pt x="573" y="64"/>
                  </a:lnTo>
                  <a:lnTo>
                    <a:pt x="566" y="69"/>
                  </a:lnTo>
                  <a:lnTo>
                    <a:pt x="561" y="71"/>
                  </a:lnTo>
                  <a:lnTo>
                    <a:pt x="547" y="81"/>
                  </a:lnTo>
                  <a:lnTo>
                    <a:pt x="545" y="83"/>
                  </a:lnTo>
                  <a:lnTo>
                    <a:pt x="521" y="98"/>
                  </a:lnTo>
                  <a:lnTo>
                    <a:pt x="519" y="100"/>
                  </a:lnTo>
                  <a:lnTo>
                    <a:pt x="514" y="102"/>
                  </a:lnTo>
                  <a:lnTo>
                    <a:pt x="507" y="107"/>
                  </a:lnTo>
                  <a:lnTo>
                    <a:pt x="502" y="109"/>
                  </a:lnTo>
                  <a:lnTo>
                    <a:pt x="500" y="112"/>
                  </a:lnTo>
                  <a:lnTo>
                    <a:pt x="497" y="114"/>
                  </a:lnTo>
                  <a:lnTo>
                    <a:pt x="497" y="116"/>
                  </a:lnTo>
                  <a:lnTo>
                    <a:pt x="500" y="116"/>
                  </a:lnTo>
                  <a:lnTo>
                    <a:pt x="505" y="114"/>
                  </a:lnTo>
                  <a:lnTo>
                    <a:pt x="514" y="107"/>
                  </a:lnTo>
                  <a:lnTo>
                    <a:pt x="519" y="102"/>
                  </a:lnTo>
                  <a:lnTo>
                    <a:pt x="521" y="102"/>
                  </a:lnTo>
                  <a:lnTo>
                    <a:pt x="526" y="100"/>
                  </a:lnTo>
                  <a:lnTo>
                    <a:pt x="547" y="86"/>
                  </a:lnTo>
                  <a:lnTo>
                    <a:pt x="552" y="83"/>
                  </a:lnTo>
                  <a:lnTo>
                    <a:pt x="564" y="74"/>
                  </a:lnTo>
                  <a:lnTo>
                    <a:pt x="568" y="71"/>
                  </a:lnTo>
                  <a:lnTo>
                    <a:pt x="576" y="67"/>
                  </a:lnTo>
                  <a:lnTo>
                    <a:pt x="580" y="64"/>
                  </a:lnTo>
                  <a:lnTo>
                    <a:pt x="663" y="12"/>
                  </a:lnTo>
                  <a:lnTo>
                    <a:pt x="663" y="10"/>
                  </a:lnTo>
                  <a:lnTo>
                    <a:pt x="663" y="12"/>
                  </a:lnTo>
                  <a:lnTo>
                    <a:pt x="621" y="112"/>
                  </a:lnTo>
                  <a:lnTo>
                    <a:pt x="621" y="116"/>
                  </a:lnTo>
                  <a:lnTo>
                    <a:pt x="621" y="116"/>
                  </a:lnTo>
                  <a:lnTo>
                    <a:pt x="618" y="121"/>
                  </a:lnTo>
                  <a:lnTo>
                    <a:pt x="611" y="140"/>
                  </a:lnTo>
                  <a:lnTo>
                    <a:pt x="609" y="145"/>
                  </a:lnTo>
                  <a:lnTo>
                    <a:pt x="602" y="159"/>
                  </a:lnTo>
                  <a:lnTo>
                    <a:pt x="602" y="164"/>
                  </a:lnTo>
                  <a:lnTo>
                    <a:pt x="597" y="171"/>
                  </a:lnTo>
                  <a:lnTo>
                    <a:pt x="597" y="173"/>
                  </a:lnTo>
                  <a:lnTo>
                    <a:pt x="573" y="230"/>
                  </a:lnTo>
                  <a:lnTo>
                    <a:pt x="576" y="235"/>
                  </a:lnTo>
                  <a:lnTo>
                    <a:pt x="599" y="178"/>
                  </a:lnTo>
                  <a:lnTo>
                    <a:pt x="602" y="173"/>
                  </a:lnTo>
                  <a:lnTo>
                    <a:pt x="606" y="162"/>
                  </a:lnTo>
                  <a:lnTo>
                    <a:pt x="606" y="159"/>
                  </a:lnTo>
                  <a:lnTo>
                    <a:pt x="611" y="147"/>
                  </a:lnTo>
                  <a:lnTo>
                    <a:pt x="613" y="143"/>
                  </a:lnTo>
                  <a:lnTo>
                    <a:pt x="621" y="124"/>
                  </a:lnTo>
                  <a:lnTo>
                    <a:pt x="623" y="119"/>
                  </a:lnTo>
                  <a:lnTo>
                    <a:pt x="625" y="116"/>
                  </a:lnTo>
                  <a:lnTo>
                    <a:pt x="625" y="114"/>
                  </a:lnTo>
                  <a:lnTo>
                    <a:pt x="668" y="12"/>
                  </a:lnTo>
                  <a:lnTo>
                    <a:pt x="668" y="12"/>
                  </a:lnTo>
                  <a:lnTo>
                    <a:pt x="670" y="7"/>
                  </a:lnTo>
                  <a:lnTo>
                    <a:pt x="670" y="5"/>
                  </a:lnTo>
                  <a:lnTo>
                    <a:pt x="673"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3" name="Freeform 43">
              <a:extLst>
                <a:ext uri="{FF2B5EF4-FFF2-40B4-BE49-F238E27FC236}">
                  <a16:creationId xmlns:a16="http://schemas.microsoft.com/office/drawing/2014/main" id="{F8F84E4F-384D-4DAC-8443-4AF9EAD6F7A2}"/>
                </a:ext>
              </a:extLst>
            </p:cNvPr>
            <p:cNvSpPr>
              <a:spLocks noEditPoints="1"/>
            </p:cNvSpPr>
            <p:nvPr/>
          </p:nvSpPr>
          <p:spPr bwMode="auto">
            <a:xfrm>
              <a:off x="5062336" y="3240241"/>
              <a:ext cx="1159318" cy="681214"/>
            </a:xfrm>
            <a:custGeom>
              <a:avLst/>
              <a:gdLst>
                <a:gd name="T0" fmla="*/ 173 w 673"/>
                <a:gd name="T1" fmla="*/ 418 h 435"/>
                <a:gd name="T2" fmla="*/ 178 w 673"/>
                <a:gd name="T3" fmla="*/ 418 h 435"/>
                <a:gd name="T4" fmla="*/ 209 w 673"/>
                <a:gd name="T5" fmla="*/ 411 h 435"/>
                <a:gd name="T6" fmla="*/ 400 w 673"/>
                <a:gd name="T7" fmla="*/ 394 h 435"/>
                <a:gd name="T8" fmla="*/ 400 w 673"/>
                <a:gd name="T9" fmla="*/ 394 h 435"/>
                <a:gd name="T10" fmla="*/ 62 w 673"/>
                <a:gd name="T11" fmla="*/ 394 h 435"/>
                <a:gd name="T12" fmla="*/ 45 w 673"/>
                <a:gd name="T13" fmla="*/ 404 h 435"/>
                <a:gd name="T14" fmla="*/ 38 w 673"/>
                <a:gd name="T15" fmla="*/ 430 h 435"/>
                <a:gd name="T16" fmla="*/ 83 w 673"/>
                <a:gd name="T17" fmla="*/ 423 h 435"/>
                <a:gd name="T18" fmla="*/ 41 w 673"/>
                <a:gd name="T19" fmla="*/ 425 h 435"/>
                <a:gd name="T20" fmla="*/ 78 w 673"/>
                <a:gd name="T21" fmla="*/ 387 h 435"/>
                <a:gd name="T22" fmla="*/ 173 w 673"/>
                <a:gd name="T23" fmla="*/ 321 h 435"/>
                <a:gd name="T24" fmla="*/ 173 w 673"/>
                <a:gd name="T25" fmla="*/ 321 h 435"/>
                <a:gd name="T26" fmla="*/ 197 w 673"/>
                <a:gd name="T27" fmla="*/ 311 h 435"/>
                <a:gd name="T28" fmla="*/ 202 w 673"/>
                <a:gd name="T29" fmla="*/ 309 h 435"/>
                <a:gd name="T30" fmla="*/ 405 w 673"/>
                <a:gd name="T31" fmla="*/ 394 h 435"/>
                <a:gd name="T32" fmla="*/ 512 w 673"/>
                <a:gd name="T33" fmla="*/ 387 h 435"/>
                <a:gd name="T34" fmla="*/ 550 w 673"/>
                <a:gd name="T35" fmla="*/ 285 h 435"/>
                <a:gd name="T36" fmla="*/ 242 w 673"/>
                <a:gd name="T37" fmla="*/ 278 h 435"/>
                <a:gd name="T38" fmla="*/ 242 w 673"/>
                <a:gd name="T39" fmla="*/ 278 h 435"/>
                <a:gd name="T40" fmla="*/ 554 w 673"/>
                <a:gd name="T41" fmla="*/ 278 h 435"/>
                <a:gd name="T42" fmla="*/ 277 w 673"/>
                <a:gd name="T43" fmla="*/ 259 h 435"/>
                <a:gd name="T44" fmla="*/ 559 w 673"/>
                <a:gd name="T45" fmla="*/ 266 h 435"/>
                <a:gd name="T46" fmla="*/ 559 w 673"/>
                <a:gd name="T47" fmla="*/ 273 h 435"/>
                <a:gd name="T48" fmla="*/ 564 w 673"/>
                <a:gd name="T49" fmla="*/ 254 h 435"/>
                <a:gd name="T50" fmla="*/ 296 w 673"/>
                <a:gd name="T51" fmla="*/ 242 h 435"/>
                <a:gd name="T52" fmla="*/ 296 w 673"/>
                <a:gd name="T53" fmla="*/ 242 h 435"/>
                <a:gd name="T54" fmla="*/ 573 w 673"/>
                <a:gd name="T55" fmla="*/ 240 h 435"/>
                <a:gd name="T56" fmla="*/ 403 w 673"/>
                <a:gd name="T57" fmla="*/ 173 h 435"/>
                <a:gd name="T58" fmla="*/ 415 w 673"/>
                <a:gd name="T59" fmla="*/ 171 h 435"/>
                <a:gd name="T60" fmla="*/ 429 w 673"/>
                <a:gd name="T61" fmla="*/ 157 h 435"/>
                <a:gd name="T62" fmla="*/ 436 w 673"/>
                <a:gd name="T63" fmla="*/ 157 h 435"/>
                <a:gd name="T64" fmla="*/ 663 w 673"/>
                <a:gd name="T65" fmla="*/ 10 h 435"/>
                <a:gd name="T66" fmla="*/ 661 w 673"/>
                <a:gd name="T67" fmla="*/ 7 h 435"/>
                <a:gd name="T68" fmla="*/ 578 w 673"/>
                <a:gd name="T69" fmla="*/ 62 h 435"/>
                <a:gd name="T70" fmla="*/ 547 w 673"/>
                <a:gd name="T71" fmla="*/ 81 h 435"/>
                <a:gd name="T72" fmla="*/ 514 w 673"/>
                <a:gd name="T73" fmla="*/ 102 h 435"/>
                <a:gd name="T74" fmla="*/ 497 w 673"/>
                <a:gd name="T75" fmla="*/ 114 h 435"/>
                <a:gd name="T76" fmla="*/ 514 w 673"/>
                <a:gd name="T77" fmla="*/ 107 h 435"/>
                <a:gd name="T78" fmla="*/ 547 w 673"/>
                <a:gd name="T79" fmla="*/ 86 h 435"/>
                <a:gd name="T80" fmla="*/ 576 w 673"/>
                <a:gd name="T81" fmla="*/ 67 h 435"/>
                <a:gd name="T82" fmla="*/ 663 w 673"/>
                <a:gd name="T83" fmla="*/ 12 h 435"/>
                <a:gd name="T84" fmla="*/ 618 w 673"/>
                <a:gd name="T85" fmla="*/ 121 h 435"/>
                <a:gd name="T86" fmla="*/ 602 w 673"/>
                <a:gd name="T87" fmla="*/ 164 h 435"/>
                <a:gd name="T88" fmla="*/ 576 w 673"/>
                <a:gd name="T89" fmla="*/ 235 h 435"/>
                <a:gd name="T90" fmla="*/ 606 w 673"/>
                <a:gd name="T91" fmla="*/ 159 h 435"/>
                <a:gd name="T92" fmla="*/ 623 w 673"/>
                <a:gd name="T93" fmla="*/ 119 h 435"/>
                <a:gd name="T94" fmla="*/ 668 w 673"/>
                <a:gd name="T95" fmla="*/ 12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73" h="435">
                  <a:moveTo>
                    <a:pt x="173" y="413"/>
                  </a:moveTo>
                  <a:lnTo>
                    <a:pt x="88" y="423"/>
                  </a:lnTo>
                  <a:lnTo>
                    <a:pt x="86" y="425"/>
                  </a:lnTo>
                  <a:lnTo>
                    <a:pt x="173" y="418"/>
                  </a:lnTo>
                  <a:lnTo>
                    <a:pt x="173" y="413"/>
                  </a:lnTo>
                  <a:moveTo>
                    <a:pt x="204" y="411"/>
                  </a:moveTo>
                  <a:lnTo>
                    <a:pt x="178" y="413"/>
                  </a:lnTo>
                  <a:lnTo>
                    <a:pt x="178" y="418"/>
                  </a:lnTo>
                  <a:lnTo>
                    <a:pt x="204" y="416"/>
                  </a:lnTo>
                  <a:lnTo>
                    <a:pt x="204" y="411"/>
                  </a:lnTo>
                  <a:moveTo>
                    <a:pt x="322" y="401"/>
                  </a:moveTo>
                  <a:lnTo>
                    <a:pt x="209" y="411"/>
                  </a:lnTo>
                  <a:lnTo>
                    <a:pt x="209" y="416"/>
                  </a:lnTo>
                  <a:lnTo>
                    <a:pt x="318" y="406"/>
                  </a:lnTo>
                  <a:lnTo>
                    <a:pt x="322" y="401"/>
                  </a:lnTo>
                  <a:moveTo>
                    <a:pt x="400" y="394"/>
                  </a:moveTo>
                  <a:lnTo>
                    <a:pt x="329" y="401"/>
                  </a:lnTo>
                  <a:lnTo>
                    <a:pt x="325" y="406"/>
                  </a:lnTo>
                  <a:lnTo>
                    <a:pt x="400" y="399"/>
                  </a:lnTo>
                  <a:lnTo>
                    <a:pt x="400" y="394"/>
                  </a:lnTo>
                  <a:moveTo>
                    <a:pt x="116" y="359"/>
                  </a:moveTo>
                  <a:lnTo>
                    <a:pt x="83" y="380"/>
                  </a:lnTo>
                  <a:lnTo>
                    <a:pt x="78" y="382"/>
                  </a:lnTo>
                  <a:lnTo>
                    <a:pt x="62" y="394"/>
                  </a:lnTo>
                  <a:lnTo>
                    <a:pt x="55" y="397"/>
                  </a:lnTo>
                  <a:lnTo>
                    <a:pt x="60" y="401"/>
                  </a:lnTo>
                  <a:lnTo>
                    <a:pt x="52" y="401"/>
                  </a:lnTo>
                  <a:lnTo>
                    <a:pt x="45" y="404"/>
                  </a:lnTo>
                  <a:lnTo>
                    <a:pt x="15" y="425"/>
                  </a:lnTo>
                  <a:lnTo>
                    <a:pt x="0" y="435"/>
                  </a:lnTo>
                  <a:lnTo>
                    <a:pt x="17" y="432"/>
                  </a:lnTo>
                  <a:lnTo>
                    <a:pt x="38" y="430"/>
                  </a:lnTo>
                  <a:lnTo>
                    <a:pt x="43" y="430"/>
                  </a:lnTo>
                  <a:lnTo>
                    <a:pt x="76" y="427"/>
                  </a:lnTo>
                  <a:lnTo>
                    <a:pt x="81" y="427"/>
                  </a:lnTo>
                  <a:lnTo>
                    <a:pt x="83" y="423"/>
                  </a:lnTo>
                  <a:lnTo>
                    <a:pt x="81" y="423"/>
                  </a:lnTo>
                  <a:lnTo>
                    <a:pt x="76" y="423"/>
                  </a:lnTo>
                  <a:lnTo>
                    <a:pt x="45" y="425"/>
                  </a:lnTo>
                  <a:lnTo>
                    <a:pt x="41" y="425"/>
                  </a:lnTo>
                  <a:lnTo>
                    <a:pt x="17" y="427"/>
                  </a:lnTo>
                  <a:lnTo>
                    <a:pt x="50" y="406"/>
                  </a:lnTo>
                  <a:lnTo>
                    <a:pt x="57" y="401"/>
                  </a:lnTo>
                  <a:lnTo>
                    <a:pt x="78" y="387"/>
                  </a:lnTo>
                  <a:lnTo>
                    <a:pt x="83" y="385"/>
                  </a:lnTo>
                  <a:lnTo>
                    <a:pt x="112" y="366"/>
                  </a:lnTo>
                  <a:lnTo>
                    <a:pt x="116" y="359"/>
                  </a:lnTo>
                  <a:moveTo>
                    <a:pt x="173" y="321"/>
                  </a:moveTo>
                  <a:lnTo>
                    <a:pt x="123" y="354"/>
                  </a:lnTo>
                  <a:lnTo>
                    <a:pt x="119" y="361"/>
                  </a:lnTo>
                  <a:lnTo>
                    <a:pt x="173" y="328"/>
                  </a:lnTo>
                  <a:lnTo>
                    <a:pt x="173" y="321"/>
                  </a:lnTo>
                  <a:moveTo>
                    <a:pt x="194" y="306"/>
                  </a:moveTo>
                  <a:lnTo>
                    <a:pt x="178" y="318"/>
                  </a:lnTo>
                  <a:lnTo>
                    <a:pt x="178" y="323"/>
                  </a:lnTo>
                  <a:lnTo>
                    <a:pt x="197" y="311"/>
                  </a:lnTo>
                  <a:lnTo>
                    <a:pt x="194" y="306"/>
                  </a:lnTo>
                  <a:moveTo>
                    <a:pt x="199" y="306"/>
                  </a:moveTo>
                  <a:lnTo>
                    <a:pt x="199" y="309"/>
                  </a:lnTo>
                  <a:lnTo>
                    <a:pt x="202" y="309"/>
                  </a:lnTo>
                  <a:lnTo>
                    <a:pt x="199" y="306"/>
                  </a:lnTo>
                  <a:moveTo>
                    <a:pt x="547" y="290"/>
                  </a:moveTo>
                  <a:lnTo>
                    <a:pt x="509" y="385"/>
                  </a:lnTo>
                  <a:lnTo>
                    <a:pt x="405" y="394"/>
                  </a:lnTo>
                  <a:lnTo>
                    <a:pt x="405" y="397"/>
                  </a:lnTo>
                  <a:lnTo>
                    <a:pt x="509" y="390"/>
                  </a:lnTo>
                  <a:lnTo>
                    <a:pt x="512" y="390"/>
                  </a:lnTo>
                  <a:lnTo>
                    <a:pt x="512" y="387"/>
                  </a:lnTo>
                  <a:lnTo>
                    <a:pt x="552" y="290"/>
                  </a:lnTo>
                  <a:lnTo>
                    <a:pt x="547" y="290"/>
                  </a:lnTo>
                  <a:moveTo>
                    <a:pt x="550" y="283"/>
                  </a:moveTo>
                  <a:lnTo>
                    <a:pt x="550" y="285"/>
                  </a:lnTo>
                  <a:lnTo>
                    <a:pt x="554" y="285"/>
                  </a:lnTo>
                  <a:lnTo>
                    <a:pt x="554" y="285"/>
                  </a:lnTo>
                  <a:lnTo>
                    <a:pt x="550" y="283"/>
                  </a:lnTo>
                  <a:moveTo>
                    <a:pt x="242" y="278"/>
                  </a:moveTo>
                  <a:lnTo>
                    <a:pt x="202" y="302"/>
                  </a:lnTo>
                  <a:lnTo>
                    <a:pt x="204" y="306"/>
                  </a:lnTo>
                  <a:lnTo>
                    <a:pt x="249" y="278"/>
                  </a:lnTo>
                  <a:lnTo>
                    <a:pt x="242" y="278"/>
                  </a:lnTo>
                  <a:moveTo>
                    <a:pt x="554" y="278"/>
                  </a:moveTo>
                  <a:lnTo>
                    <a:pt x="552" y="280"/>
                  </a:lnTo>
                  <a:lnTo>
                    <a:pt x="554" y="280"/>
                  </a:lnTo>
                  <a:lnTo>
                    <a:pt x="554" y="278"/>
                  </a:lnTo>
                  <a:moveTo>
                    <a:pt x="273" y="259"/>
                  </a:moveTo>
                  <a:lnTo>
                    <a:pt x="249" y="273"/>
                  </a:lnTo>
                  <a:lnTo>
                    <a:pt x="256" y="273"/>
                  </a:lnTo>
                  <a:lnTo>
                    <a:pt x="277" y="259"/>
                  </a:lnTo>
                  <a:lnTo>
                    <a:pt x="273" y="259"/>
                  </a:lnTo>
                  <a:moveTo>
                    <a:pt x="566" y="257"/>
                  </a:moveTo>
                  <a:lnTo>
                    <a:pt x="561" y="259"/>
                  </a:lnTo>
                  <a:lnTo>
                    <a:pt x="559" y="266"/>
                  </a:lnTo>
                  <a:lnTo>
                    <a:pt x="557" y="268"/>
                  </a:lnTo>
                  <a:lnTo>
                    <a:pt x="557" y="271"/>
                  </a:lnTo>
                  <a:lnTo>
                    <a:pt x="559" y="278"/>
                  </a:lnTo>
                  <a:lnTo>
                    <a:pt x="559" y="273"/>
                  </a:lnTo>
                  <a:lnTo>
                    <a:pt x="561" y="268"/>
                  </a:lnTo>
                  <a:lnTo>
                    <a:pt x="566" y="257"/>
                  </a:lnTo>
                  <a:moveTo>
                    <a:pt x="566" y="245"/>
                  </a:moveTo>
                  <a:lnTo>
                    <a:pt x="564" y="254"/>
                  </a:lnTo>
                  <a:lnTo>
                    <a:pt x="568" y="252"/>
                  </a:lnTo>
                  <a:lnTo>
                    <a:pt x="571" y="245"/>
                  </a:lnTo>
                  <a:lnTo>
                    <a:pt x="566" y="245"/>
                  </a:lnTo>
                  <a:moveTo>
                    <a:pt x="296" y="242"/>
                  </a:moveTo>
                  <a:lnTo>
                    <a:pt x="277" y="254"/>
                  </a:lnTo>
                  <a:lnTo>
                    <a:pt x="284" y="254"/>
                  </a:lnTo>
                  <a:lnTo>
                    <a:pt x="299" y="245"/>
                  </a:lnTo>
                  <a:lnTo>
                    <a:pt x="296" y="242"/>
                  </a:lnTo>
                  <a:moveTo>
                    <a:pt x="571" y="235"/>
                  </a:moveTo>
                  <a:lnTo>
                    <a:pt x="568" y="240"/>
                  </a:lnTo>
                  <a:lnTo>
                    <a:pt x="573" y="240"/>
                  </a:lnTo>
                  <a:lnTo>
                    <a:pt x="573" y="240"/>
                  </a:lnTo>
                  <a:lnTo>
                    <a:pt x="571" y="235"/>
                  </a:lnTo>
                  <a:moveTo>
                    <a:pt x="415" y="166"/>
                  </a:moveTo>
                  <a:lnTo>
                    <a:pt x="410" y="169"/>
                  </a:lnTo>
                  <a:lnTo>
                    <a:pt x="403" y="173"/>
                  </a:lnTo>
                  <a:lnTo>
                    <a:pt x="299" y="240"/>
                  </a:lnTo>
                  <a:lnTo>
                    <a:pt x="303" y="242"/>
                  </a:lnTo>
                  <a:lnTo>
                    <a:pt x="410" y="173"/>
                  </a:lnTo>
                  <a:lnTo>
                    <a:pt x="415" y="171"/>
                  </a:lnTo>
                  <a:lnTo>
                    <a:pt x="415" y="166"/>
                  </a:lnTo>
                  <a:moveTo>
                    <a:pt x="493" y="116"/>
                  </a:moveTo>
                  <a:lnTo>
                    <a:pt x="431" y="154"/>
                  </a:lnTo>
                  <a:lnTo>
                    <a:pt x="429" y="157"/>
                  </a:lnTo>
                  <a:lnTo>
                    <a:pt x="419" y="164"/>
                  </a:lnTo>
                  <a:lnTo>
                    <a:pt x="417" y="169"/>
                  </a:lnTo>
                  <a:lnTo>
                    <a:pt x="431" y="159"/>
                  </a:lnTo>
                  <a:lnTo>
                    <a:pt x="436" y="157"/>
                  </a:lnTo>
                  <a:lnTo>
                    <a:pt x="495" y="119"/>
                  </a:lnTo>
                  <a:lnTo>
                    <a:pt x="493" y="116"/>
                  </a:lnTo>
                  <a:moveTo>
                    <a:pt x="663" y="10"/>
                  </a:moveTo>
                  <a:lnTo>
                    <a:pt x="663" y="10"/>
                  </a:lnTo>
                  <a:lnTo>
                    <a:pt x="663" y="10"/>
                  </a:lnTo>
                  <a:moveTo>
                    <a:pt x="673" y="0"/>
                  </a:moveTo>
                  <a:lnTo>
                    <a:pt x="668" y="3"/>
                  </a:lnTo>
                  <a:lnTo>
                    <a:pt x="661" y="7"/>
                  </a:lnTo>
                  <a:lnTo>
                    <a:pt x="661" y="7"/>
                  </a:lnTo>
                  <a:lnTo>
                    <a:pt x="661" y="7"/>
                  </a:lnTo>
                  <a:lnTo>
                    <a:pt x="654" y="12"/>
                  </a:lnTo>
                  <a:lnTo>
                    <a:pt x="578" y="62"/>
                  </a:lnTo>
                  <a:lnTo>
                    <a:pt x="573" y="64"/>
                  </a:lnTo>
                  <a:lnTo>
                    <a:pt x="566" y="69"/>
                  </a:lnTo>
                  <a:lnTo>
                    <a:pt x="561" y="71"/>
                  </a:lnTo>
                  <a:lnTo>
                    <a:pt x="547" y="81"/>
                  </a:lnTo>
                  <a:lnTo>
                    <a:pt x="545" y="83"/>
                  </a:lnTo>
                  <a:lnTo>
                    <a:pt x="521" y="98"/>
                  </a:lnTo>
                  <a:lnTo>
                    <a:pt x="519" y="100"/>
                  </a:lnTo>
                  <a:lnTo>
                    <a:pt x="514" y="102"/>
                  </a:lnTo>
                  <a:lnTo>
                    <a:pt x="507" y="107"/>
                  </a:lnTo>
                  <a:lnTo>
                    <a:pt x="502" y="109"/>
                  </a:lnTo>
                  <a:lnTo>
                    <a:pt x="500" y="112"/>
                  </a:lnTo>
                  <a:lnTo>
                    <a:pt x="497" y="114"/>
                  </a:lnTo>
                  <a:lnTo>
                    <a:pt x="497" y="116"/>
                  </a:lnTo>
                  <a:lnTo>
                    <a:pt x="500" y="116"/>
                  </a:lnTo>
                  <a:lnTo>
                    <a:pt x="505" y="114"/>
                  </a:lnTo>
                  <a:lnTo>
                    <a:pt x="514" y="107"/>
                  </a:lnTo>
                  <a:lnTo>
                    <a:pt x="519" y="102"/>
                  </a:lnTo>
                  <a:lnTo>
                    <a:pt x="521" y="102"/>
                  </a:lnTo>
                  <a:lnTo>
                    <a:pt x="526" y="100"/>
                  </a:lnTo>
                  <a:lnTo>
                    <a:pt x="547" y="86"/>
                  </a:lnTo>
                  <a:lnTo>
                    <a:pt x="552" y="83"/>
                  </a:lnTo>
                  <a:lnTo>
                    <a:pt x="564" y="74"/>
                  </a:lnTo>
                  <a:lnTo>
                    <a:pt x="568" y="71"/>
                  </a:lnTo>
                  <a:lnTo>
                    <a:pt x="576" y="67"/>
                  </a:lnTo>
                  <a:lnTo>
                    <a:pt x="580" y="64"/>
                  </a:lnTo>
                  <a:lnTo>
                    <a:pt x="663" y="12"/>
                  </a:lnTo>
                  <a:lnTo>
                    <a:pt x="663" y="10"/>
                  </a:lnTo>
                  <a:lnTo>
                    <a:pt x="663" y="12"/>
                  </a:lnTo>
                  <a:lnTo>
                    <a:pt x="621" y="112"/>
                  </a:lnTo>
                  <a:lnTo>
                    <a:pt x="621" y="116"/>
                  </a:lnTo>
                  <a:lnTo>
                    <a:pt x="621" y="116"/>
                  </a:lnTo>
                  <a:lnTo>
                    <a:pt x="618" y="121"/>
                  </a:lnTo>
                  <a:lnTo>
                    <a:pt x="611" y="140"/>
                  </a:lnTo>
                  <a:lnTo>
                    <a:pt x="609" y="145"/>
                  </a:lnTo>
                  <a:lnTo>
                    <a:pt x="602" y="159"/>
                  </a:lnTo>
                  <a:lnTo>
                    <a:pt x="602" y="164"/>
                  </a:lnTo>
                  <a:lnTo>
                    <a:pt x="597" y="171"/>
                  </a:lnTo>
                  <a:lnTo>
                    <a:pt x="597" y="173"/>
                  </a:lnTo>
                  <a:lnTo>
                    <a:pt x="573" y="230"/>
                  </a:lnTo>
                  <a:lnTo>
                    <a:pt x="576" y="235"/>
                  </a:lnTo>
                  <a:lnTo>
                    <a:pt x="599" y="178"/>
                  </a:lnTo>
                  <a:lnTo>
                    <a:pt x="602" y="173"/>
                  </a:lnTo>
                  <a:lnTo>
                    <a:pt x="606" y="162"/>
                  </a:lnTo>
                  <a:lnTo>
                    <a:pt x="606" y="159"/>
                  </a:lnTo>
                  <a:lnTo>
                    <a:pt x="611" y="147"/>
                  </a:lnTo>
                  <a:lnTo>
                    <a:pt x="613" y="143"/>
                  </a:lnTo>
                  <a:lnTo>
                    <a:pt x="621" y="124"/>
                  </a:lnTo>
                  <a:lnTo>
                    <a:pt x="623" y="119"/>
                  </a:lnTo>
                  <a:lnTo>
                    <a:pt x="625" y="116"/>
                  </a:lnTo>
                  <a:lnTo>
                    <a:pt x="625" y="114"/>
                  </a:lnTo>
                  <a:lnTo>
                    <a:pt x="668" y="12"/>
                  </a:lnTo>
                  <a:lnTo>
                    <a:pt x="668" y="12"/>
                  </a:lnTo>
                  <a:lnTo>
                    <a:pt x="670" y="7"/>
                  </a:lnTo>
                  <a:lnTo>
                    <a:pt x="670" y="5"/>
                  </a:lnTo>
                  <a:lnTo>
                    <a:pt x="673"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4" name="Freeform 44">
              <a:extLst>
                <a:ext uri="{FF2B5EF4-FFF2-40B4-BE49-F238E27FC236}">
                  <a16:creationId xmlns:a16="http://schemas.microsoft.com/office/drawing/2014/main" id="{6335D069-485B-4415-B914-08C3540335F8}"/>
                </a:ext>
              </a:extLst>
            </p:cNvPr>
            <p:cNvSpPr>
              <a:spLocks noEditPoints="1"/>
            </p:cNvSpPr>
            <p:nvPr/>
          </p:nvSpPr>
          <p:spPr bwMode="auto">
            <a:xfrm>
              <a:off x="3105451" y="3500198"/>
              <a:ext cx="2956000" cy="194185"/>
            </a:xfrm>
            <a:custGeom>
              <a:avLst/>
              <a:gdLst>
                <a:gd name="T0" fmla="*/ 652 w 725"/>
                <a:gd name="T1" fmla="*/ 49 h 52"/>
                <a:gd name="T2" fmla="*/ 713 w 725"/>
                <a:gd name="T3" fmla="*/ 52 h 52"/>
                <a:gd name="T4" fmla="*/ 712 w 725"/>
                <a:gd name="T5" fmla="*/ 50 h 52"/>
                <a:gd name="T6" fmla="*/ 723 w 725"/>
                <a:gd name="T7" fmla="*/ 50 h 52"/>
                <a:gd name="T8" fmla="*/ 718 w 725"/>
                <a:gd name="T9" fmla="*/ 52 h 52"/>
                <a:gd name="T10" fmla="*/ 725 w 725"/>
                <a:gd name="T11" fmla="*/ 49 h 52"/>
                <a:gd name="T12" fmla="*/ 657 w 725"/>
                <a:gd name="T13" fmla="*/ 48 h 52"/>
                <a:gd name="T14" fmla="*/ 663 w 725"/>
                <a:gd name="T15" fmla="*/ 48 h 52"/>
                <a:gd name="T16" fmla="*/ 638 w 725"/>
                <a:gd name="T17" fmla="*/ 49 h 52"/>
                <a:gd name="T18" fmla="*/ 605 w 725"/>
                <a:gd name="T19" fmla="*/ 48 h 52"/>
                <a:gd name="T20" fmla="*/ 678 w 725"/>
                <a:gd name="T21" fmla="*/ 45 h 52"/>
                <a:gd name="T22" fmla="*/ 715 w 725"/>
                <a:gd name="T23" fmla="*/ 50 h 52"/>
                <a:gd name="T24" fmla="*/ 563 w 725"/>
                <a:gd name="T25" fmla="*/ 44 h 52"/>
                <a:gd name="T26" fmla="*/ 603 w 725"/>
                <a:gd name="T27" fmla="*/ 47 h 52"/>
                <a:gd name="T28" fmla="*/ 563 w 725"/>
                <a:gd name="T29" fmla="*/ 44 h 52"/>
                <a:gd name="T30" fmla="*/ 561 w 725"/>
                <a:gd name="T31" fmla="*/ 44 h 52"/>
                <a:gd name="T32" fmla="*/ 559 w 725"/>
                <a:gd name="T33" fmla="*/ 46 h 52"/>
                <a:gd name="T34" fmla="*/ 669 w 725"/>
                <a:gd name="T35" fmla="*/ 44 h 52"/>
                <a:gd name="T36" fmla="*/ 550 w 725"/>
                <a:gd name="T37" fmla="*/ 45 h 52"/>
                <a:gd name="T38" fmla="*/ 522 w 725"/>
                <a:gd name="T39" fmla="*/ 42 h 52"/>
                <a:gd name="T40" fmla="*/ 548 w 725"/>
                <a:gd name="T41" fmla="*/ 45 h 52"/>
                <a:gd name="T42" fmla="*/ 522 w 725"/>
                <a:gd name="T43" fmla="*/ 42 h 52"/>
                <a:gd name="T44" fmla="*/ 666 w 725"/>
                <a:gd name="T45" fmla="*/ 45 h 52"/>
                <a:gd name="T46" fmla="*/ 476 w 725"/>
                <a:gd name="T47" fmla="*/ 42 h 52"/>
                <a:gd name="T48" fmla="*/ 520 w 725"/>
                <a:gd name="T49" fmla="*/ 42 h 52"/>
                <a:gd name="T50" fmla="*/ 468 w 725"/>
                <a:gd name="T51" fmla="*/ 40 h 52"/>
                <a:gd name="T52" fmla="*/ 468 w 725"/>
                <a:gd name="T53" fmla="*/ 40 h 52"/>
                <a:gd name="T54" fmla="*/ 458 w 725"/>
                <a:gd name="T55" fmla="*/ 42 h 52"/>
                <a:gd name="T56" fmla="*/ 456 w 725"/>
                <a:gd name="T57" fmla="*/ 40 h 52"/>
                <a:gd name="T58" fmla="*/ 652 w 725"/>
                <a:gd name="T59" fmla="*/ 44 h 52"/>
                <a:gd name="T60" fmla="*/ 612 w 725"/>
                <a:gd name="T61" fmla="*/ 40 h 52"/>
                <a:gd name="T62" fmla="*/ 415 w 725"/>
                <a:gd name="T63" fmla="*/ 40 h 52"/>
                <a:gd name="T64" fmla="*/ 413 w 725"/>
                <a:gd name="T65" fmla="*/ 38 h 52"/>
                <a:gd name="T66" fmla="*/ 408 w 725"/>
                <a:gd name="T67" fmla="*/ 38 h 52"/>
                <a:gd name="T68" fmla="*/ 408 w 725"/>
                <a:gd name="T69" fmla="*/ 38 h 52"/>
                <a:gd name="T70" fmla="*/ 405 w 725"/>
                <a:gd name="T71" fmla="*/ 38 h 52"/>
                <a:gd name="T72" fmla="*/ 595 w 725"/>
                <a:gd name="T73" fmla="*/ 39 h 52"/>
                <a:gd name="T74" fmla="*/ 600 w 725"/>
                <a:gd name="T75" fmla="*/ 37 h 52"/>
                <a:gd name="T76" fmla="*/ 555 w 725"/>
                <a:gd name="T77" fmla="*/ 34 h 52"/>
                <a:gd name="T78" fmla="*/ 556 w 725"/>
                <a:gd name="T79" fmla="*/ 33 h 52"/>
                <a:gd name="T80" fmla="*/ 331 w 725"/>
                <a:gd name="T81" fmla="*/ 35 h 52"/>
                <a:gd name="T82" fmla="*/ 536 w 725"/>
                <a:gd name="T83" fmla="*/ 33 h 52"/>
                <a:gd name="T84" fmla="*/ 553 w 725"/>
                <a:gd name="T85" fmla="*/ 33 h 52"/>
                <a:gd name="T86" fmla="*/ 189 w 725"/>
                <a:gd name="T87" fmla="*/ 29 h 52"/>
                <a:gd name="T88" fmla="*/ 189 w 725"/>
                <a:gd name="T89" fmla="*/ 29 h 52"/>
                <a:gd name="T90" fmla="*/ 495 w 725"/>
                <a:gd name="T91" fmla="*/ 30 h 52"/>
                <a:gd name="T92" fmla="*/ 528 w 725"/>
                <a:gd name="T93" fmla="*/ 33 h 52"/>
                <a:gd name="T94" fmla="*/ 488 w 725"/>
                <a:gd name="T95" fmla="*/ 27 h 52"/>
                <a:gd name="T96" fmla="*/ 482 w 725"/>
                <a:gd name="T97" fmla="*/ 27 h 52"/>
                <a:gd name="T98" fmla="*/ 453 w 725"/>
                <a:gd name="T99" fmla="*/ 26 h 52"/>
                <a:gd name="T100" fmla="*/ 455 w 725"/>
                <a:gd name="T101" fmla="*/ 24 h 52"/>
                <a:gd name="T102" fmla="*/ 1 w 725"/>
                <a:gd name="T103" fmla="*/ 21 h 52"/>
                <a:gd name="T104" fmla="*/ 1 w 725"/>
                <a:gd name="T105" fmla="*/ 21 h 52"/>
                <a:gd name="T106" fmla="*/ 426 w 725"/>
                <a:gd name="T107" fmla="*/ 23 h 52"/>
                <a:gd name="T108" fmla="*/ 393 w 725"/>
                <a:gd name="T109" fmla="*/ 21 h 52"/>
                <a:gd name="T110" fmla="*/ 333 w 725"/>
                <a:gd name="T111" fmla="*/ 13 h 52"/>
                <a:gd name="T112" fmla="*/ 333 w 725"/>
                <a:gd name="T113" fmla="*/ 13 h 52"/>
                <a:gd name="T114" fmla="*/ 331 w 725"/>
                <a:gd name="T115" fmla="*/ 13 h 52"/>
                <a:gd name="T116" fmla="*/ 0 w 725"/>
                <a:gd name="T117" fmla="*/ 19 h 52"/>
                <a:gd name="T118" fmla="*/ 192 w 725"/>
                <a:gd name="T119" fmla="*/ 1 h 52"/>
                <a:gd name="T120" fmla="*/ 290 w 725"/>
                <a:gd name="T121" fmla="*/ 11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25" h="52">
                  <a:moveTo>
                    <a:pt x="652" y="49"/>
                  </a:moveTo>
                  <a:cubicBezTo>
                    <a:pt x="647" y="49"/>
                    <a:pt x="647" y="49"/>
                    <a:pt x="647" y="49"/>
                  </a:cubicBezTo>
                  <a:cubicBezTo>
                    <a:pt x="652" y="49"/>
                    <a:pt x="652" y="49"/>
                    <a:pt x="652" y="49"/>
                  </a:cubicBezTo>
                  <a:cubicBezTo>
                    <a:pt x="652" y="49"/>
                    <a:pt x="652" y="49"/>
                    <a:pt x="652" y="49"/>
                  </a:cubicBezTo>
                  <a:moveTo>
                    <a:pt x="665" y="48"/>
                  </a:moveTo>
                  <a:cubicBezTo>
                    <a:pt x="664" y="50"/>
                    <a:pt x="664" y="50"/>
                    <a:pt x="664" y="50"/>
                  </a:cubicBezTo>
                  <a:cubicBezTo>
                    <a:pt x="711" y="52"/>
                    <a:pt x="711" y="52"/>
                    <a:pt x="711" y="52"/>
                  </a:cubicBezTo>
                  <a:cubicBezTo>
                    <a:pt x="713" y="52"/>
                    <a:pt x="713" y="52"/>
                    <a:pt x="713" y="52"/>
                  </a:cubicBezTo>
                  <a:cubicBezTo>
                    <a:pt x="716" y="52"/>
                    <a:pt x="716" y="52"/>
                    <a:pt x="716" y="52"/>
                  </a:cubicBezTo>
                  <a:cubicBezTo>
                    <a:pt x="715" y="50"/>
                    <a:pt x="715" y="50"/>
                    <a:pt x="715" y="50"/>
                  </a:cubicBezTo>
                  <a:cubicBezTo>
                    <a:pt x="714" y="50"/>
                    <a:pt x="714" y="50"/>
                    <a:pt x="714" y="50"/>
                  </a:cubicBezTo>
                  <a:cubicBezTo>
                    <a:pt x="712" y="50"/>
                    <a:pt x="712" y="50"/>
                    <a:pt x="712" y="50"/>
                  </a:cubicBezTo>
                  <a:cubicBezTo>
                    <a:pt x="665" y="48"/>
                    <a:pt x="665" y="48"/>
                    <a:pt x="665" y="48"/>
                  </a:cubicBezTo>
                  <a:moveTo>
                    <a:pt x="716" y="48"/>
                  </a:moveTo>
                  <a:cubicBezTo>
                    <a:pt x="717" y="50"/>
                    <a:pt x="717" y="50"/>
                    <a:pt x="717" y="50"/>
                  </a:cubicBezTo>
                  <a:cubicBezTo>
                    <a:pt x="723" y="50"/>
                    <a:pt x="723" y="50"/>
                    <a:pt x="723" y="50"/>
                  </a:cubicBezTo>
                  <a:cubicBezTo>
                    <a:pt x="725" y="51"/>
                    <a:pt x="725" y="51"/>
                    <a:pt x="725" y="51"/>
                  </a:cubicBezTo>
                  <a:cubicBezTo>
                    <a:pt x="723" y="50"/>
                    <a:pt x="723" y="50"/>
                    <a:pt x="723" y="50"/>
                  </a:cubicBezTo>
                  <a:cubicBezTo>
                    <a:pt x="717" y="50"/>
                    <a:pt x="717" y="50"/>
                    <a:pt x="717" y="50"/>
                  </a:cubicBezTo>
                  <a:cubicBezTo>
                    <a:pt x="718" y="52"/>
                    <a:pt x="718" y="52"/>
                    <a:pt x="718" y="52"/>
                  </a:cubicBezTo>
                  <a:cubicBezTo>
                    <a:pt x="725" y="52"/>
                    <a:pt x="725" y="52"/>
                    <a:pt x="725" y="52"/>
                  </a:cubicBezTo>
                  <a:cubicBezTo>
                    <a:pt x="725" y="52"/>
                    <a:pt x="725" y="52"/>
                    <a:pt x="725" y="52"/>
                  </a:cubicBezTo>
                  <a:cubicBezTo>
                    <a:pt x="725" y="50"/>
                    <a:pt x="725" y="50"/>
                    <a:pt x="725" y="50"/>
                  </a:cubicBezTo>
                  <a:cubicBezTo>
                    <a:pt x="725" y="49"/>
                    <a:pt x="725" y="49"/>
                    <a:pt x="725" y="49"/>
                  </a:cubicBezTo>
                  <a:cubicBezTo>
                    <a:pt x="724" y="49"/>
                    <a:pt x="724" y="49"/>
                    <a:pt x="724" y="49"/>
                  </a:cubicBezTo>
                  <a:cubicBezTo>
                    <a:pt x="720" y="48"/>
                    <a:pt x="720" y="48"/>
                    <a:pt x="720" y="48"/>
                  </a:cubicBezTo>
                  <a:cubicBezTo>
                    <a:pt x="716" y="48"/>
                    <a:pt x="716" y="48"/>
                    <a:pt x="716" y="48"/>
                  </a:cubicBezTo>
                  <a:moveTo>
                    <a:pt x="657" y="48"/>
                  </a:moveTo>
                  <a:cubicBezTo>
                    <a:pt x="654" y="48"/>
                    <a:pt x="654" y="48"/>
                    <a:pt x="654" y="48"/>
                  </a:cubicBezTo>
                  <a:cubicBezTo>
                    <a:pt x="654" y="50"/>
                    <a:pt x="654" y="50"/>
                    <a:pt x="654" y="50"/>
                  </a:cubicBezTo>
                  <a:cubicBezTo>
                    <a:pt x="661" y="50"/>
                    <a:pt x="661" y="50"/>
                    <a:pt x="661" y="50"/>
                  </a:cubicBezTo>
                  <a:cubicBezTo>
                    <a:pt x="663" y="48"/>
                    <a:pt x="663" y="48"/>
                    <a:pt x="663" y="48"/>
                  </a:cubicBezTo>
                  <a:cubicBezTo>
                    <a:pt x="657" y="48"/>
                    <a:pt x="657" y="48"/>
                    <a:pt x="657" y="48"/>
                  </a:cubicBezTo>
                  <a:moveTo>
                    <a:pt x="628" y="47"/>
                  </a:moveTo>
                  <a:cubicBezTo>
                    <a:pt x="630" y="49"/>
                    <a:pt x="630" y="49"/>
                    <a:pt x="630" y="49"/>
                  </a:cubicBezTo>
                  <a:cubicBezTo>
                    <a:pt x="638" y="49"/>
                    <a:pt x="638" y="49"/>
                    <a:pt x="638" y="49"/>
                  </a:cubicBezTo>
                  <a:cubicBezTo>
                    <a:pt x="647" y="47"/>
                    <a:pt x="647" y="47"/>
                    <a:pt x="647" y="47"/>
                  </a:cubicBezTo>
                  <a:cubicBezTo>
                    <a:pt x="628" y="47"/>
                    <a:pt x="628" y="47"/>
                    <a:pt x="628" y="47"/>
                  </a:cubicBezTo>
                  <a:moveTo>
                    <a:pt x="607" y="46"/>
                  </a:moveTo>
                  <a:cubicBezTo>
                    <a:pt x="605" y="48"/>
                    <a:pt x="605" y="48"/>
                    <a:pt x="605" y="48"/>
                  </a:cubicBezTo>
                  <a:cubicBezTo>
                    <a:pt x="627" y="48"/>
                    <a:pt x="627" y="48"/>
                    <a:pt x="627" y="48"/>
                  </a:cubicBezTo>
                  <a:cubicBezTo>
                    <a:pt x="625" y="47"/>
                    <a:pt x="625" y="47"/>
                    <a:pt x="625" y="47"/>
                  </a:cubicBezTo>
                  <a:cubicBezTo>
                    <a:pt x="607" y="46"/>
                    <a:pt x="607" y="46"/>
                    <a:pt x="607" y="46"/>
                  </a:cubicBezTo>
                  <a:moveTo>
                    <a:pt x="678" y="45"/>
                  </a:moveTo>
                  <a:cubicBezTo>
                    <a:pt x="671" y="46"/>
                    <a:pt x="671" y="46"/>
                    <a:pt x="671" y="46"/>
                  </a:cubicBezTo>
                  <a:cubicBezTo>
                    <a:pt x="712" y="49"/>
                    <a:pt x="712" y="49"/>
                    <a:pt x="712" y="49"/>
                  </a:cubicBezTo>
                  <a:cubicBezTo>
                    <a:pt x="714" y="50"/>
                    <a:pt x="714" y="50"/>
                    <a:pt x="714" y="50"/>
                  </a:cubicBezTo>
                  <a:cubicBezTo>
                    <a:pt x="715" y="50"/>
                    <a:pt x="715" y="50"/>
                    <a:pt x="715" y="50"/>
                  </a:cubicBezTo>
                  <a:cubicBezTo>
                    <a:pt x="714" y="48"/>
                    <a:pt x="714" y="48"/>
                    <a:pt x="714" y="48"/>
                  </a:cubicBezTo>
                  <a:cubicBezTo>
                    <a:pt x="713" y="48"/>
                    <a:pt x="713" y="48"/>
                    <a:pt x="713" y="48"/>
                  </a:cubicBezTo>
                  <a:cubicBezTo>
                    <a:pt x="678" y="45"/>
                    <a:pt x="678" y="45"/>
                    <a:pt x="678" y="45"/>
                  </a:cubicBezTo>
                  <a:moveTo>
                    <a:pt x="563" y="44"/>
                  </a:moveTo>
                  <a:cubicBezTo>
                    <a:pt x="563" y="46"/>
                    <a:pt x="563" y="46"/>
                    <a:pt x="563" y="46"/>
                  </a:cubicBezTo>
                  <a:cubicBezTo>
                    <a:pt x="582" y="47"/>
                    <a:pt x="582" y="47"/>
                    <a:pt x="582" y="47"/>
                  </a:cubicBezTo>
                  <a:cubicBezTo>
                    <a:pt x="585" y="47"/>
                    <a:pt x="585" y="47"/>
                    <a:pt x="585" y="47"/>
                  </a:cubicBezTo>
                  <a:cubicBezTo>
                    <a:pt x="603" y="47"/>
                    <a:pt x="603" y="47"/>
                    <a:pt x="603" y="47"/>
                  </a:cubicBezTo>
                  <a:cubicBezTo>
                    <a:pt x="604" y="46"/>
                    <a:pt x="604" y="46"/>
                    <a:pt x="604" y="46"/>
                  </a:cubicBezTo>
                  <a:cubicBezTo>
                    <a:pt x="588" y="45"/>
                    <a:pt x="588" y="45"/>
                    <a:pt x="588" y="45"/>
                  </a:cubicBezTo>
                  <a:cubicBezTo>
                    <a:pt x="585" y="45"/>
                    <a:pt x="585" y="45"/>
                    <a:pt x="585" y="45"/>
                  </a:cubicBezTo>
                  <a:cubicBezTo>
                    <a:pt x="563" y="44"/>
                    <a:pt x="563" y="44"/>
                    <a:pt x="563" y="44"/>
                  </a:cubicBezTo>
                  <a:moveTo>
                    <a:pt x="560" y="44"/>
                  </a:moveTo>
                  <a:cubicBezTo>
                    <a:pt x="561" y="46"/>
                    <a:pt x="561" y="46"/>
                    <a:pt x="561" y="46"/>
                  </a:cubicBezTo>
                  <a:cubicBezTo>
                    <a:pt x="561" y="46"/>
                    <a:pt x="561" y="46"/>
                    <a:pt x="561" y="46"/>
                  </a:cubicBezTo>
                  <a:cubicBezTo>
                    <a:pt x="561" y="44"/>
                    <a:pt x="561" y="44"/>
                    <a:pt x="561" y="44"/>
                  </a:cubicBezTo>
                  <a:cubicBezTo>
                    <a:pt x="560" y="44"/>
                    <a:pt x="560" y="44"/>
                    <a:pt x="560" y="44"/>
                  </a:cubicBezTo>
                  <a:moveTo>
                    <a:pt x="555" y="44"/>
                  </a:moveTo>
                  <a:cubicBezTo>
                    <a:pt x="555" y="46"/>
                    <a:pt x="555" y="46"/>
                    <a:pt x="555" y="46"/>
                  </a:cubicBezTo>
                  <a:cubicBezTo>
                    <a:pt x="559" y="46"/>
                    <a:pt x="559" y="46"/>
                    <a:pt x="559" y="46"/>
                  </a:cubicBezTo>
                  <a:cubicBezTo>
                    <a:pt x="558" y="44"/>
                    <a:pt x="558" y="44"/>
                    <a:pt x="558" y="44"/>
                  </a:cubicBezTo>
                  <a:cubicBezTo>
                    <a:pt x="555" y="44"/>
                    <a:pt x="555" y="44"/>
                    <a:pt x="555" y="44"/>
                  </a:cubicBezTo>
                  <a:moveTo>
                    <a:pt x="669" y="44"/>
                  </a:moveTo>
                  <a:cubicBezTo>
                    <a:pt x="669" y="44"/>
                    <a:pt x="669" y="44"/>
                    <a:pt x="669" y="44"/>
                  </a:cubicBezTo>
                  <a:cubicBezTo>
                    <a:pt x="671" y="44"/>
                    <a:pt x="671" y="44"/>
                    <a:pt x="671" y="44"/>
                  </a:cubicBezTo>
                  <a:cubicBezTo>
                    <a:pt x="669" y="44"/>
                    <a:pt x="669" y="44"/>
                    <a:pt x="669" y="44"/>
                  </a:cubicBezTo>
                  <a:moveTo>
                    <a:pt x="550" y="44"/>
                  </a:moveTo>
                  <a:cubicBezTo>
                    <a:pt x="550" y="45"/>
                    <a:pt x="550" y="45"/>
                    <a:pt x="550" y="45"/>
                  </a:cubicBezTo>
                  <a:cubicBezTo>
                    <a:pt x="553" y="45"/>
                    <a:pt x="553" y="45"/>
                    <a:pt x="553" y="45"/>
                  </a:cubicBezTo>
                  <a:cubicBezTo>
                    <a:pt x="553" y="44"/>
                    <a:pt x="553" y="44"/>
                    <a:pt x="553" y="44"/>
                  </a:cubicBezTo>
                  <a:cubicBezTo>
                    <a:pt x="550" y="44"/>
                    <a:pt x="550" y="44"/>
                    <a:pt x="550" y="44"/>
                  </a:cubicBezTo>
                  <a:moveTo>
                    <a:pt x="522" y="42"/>
                  </a:moveTo>
                  <a:cubicBezTo>
                    <a:pt x="521" y="44"/>
                    <a:pt x="521" y="44"/>
                    <a:pt x="521" y="44"/>
                  </a:cubicBezTo>
                  <a:cubicBezTo>
                    <a:pt x="531" y="45"/>
                    <a:pt x="531" y="45"/>
                    <a:pt x="531" y="45"/>
                  </a:cubicBezTo>
                  <a:cubicBezTo>
                    <a:pt x="532" y="45"/>
                    <a:pt x="532" y="45"/>
                    <a:pt x="532" y="45"/>
                  </a:cubicBezTo>
                  <a:cubicBezTo>
                    <a:pt x="548" y="45"/>
                    <a:pt x="548" y="45"/>
                    <a:pt x="548" y="45"/>
                  </a:cubicBezTo>
                  <a:cubicBezTo>
                    <a:pt x="548" y="43"/>
                    <a:pt x="548" y="43"/>
                    <a:pt x="548" y="43"/>
                  </a:cubicBezTo>
                  <a:cubicBezTo>
                    <a:pt x="533" y="43"/>
                    <a:pt x="533" y="43"/>
                    <a:pt x="533" y="43"/>
                  </a:cubicBezTo>
                  <a:cubicBezTo>
                    <a:pt x="531" y="43"/>
                    <a:pt x="531" y="43"/>
                    <a:pt x="531" y="43"/>
                  </a:cubicBezTo>
                  <a:cubicBezTo>
                    <a:pt x="522" y="42"/>
                    <a:pt x="522" y="42"/>
                    <a:pt x="522" y="42"/>
                  </a:cubicBezTo>
                  <a:moveTo>
                    <a:pt x="654" y="42"/>
                  </a:moveTo>
                  <a:cubicBezTo>
                    <a:pt x="654" y="44"/>
                    <a:pt x="654" y="44"/>
                    <a:pt x="654" y="44"/>
                  </a:cubicBezTo>
                  <a:cubicBezTo>
                    <a:pt x="663" y="45"/>
                    <a:pt x="663" y="45"/>
                    <a:pt x="663" y="45"/>
                  </a:cubicBezTo>
                  <a:cubicBezTo>
                    <a:pt x="666" y="45"/>
                    <a:pt x="666" y="45"/>
                    <a:pt x="666" y="45"/>
                  </a:cubicBezTo>
                  <a:cubicBezTo>
                    <a:pt x="667" y="44"/>
                    <a:pt x="667" y="44"/>
                    <a:pt x="667" y="44"/>
                  </a:cubicBezTo>
                  <a:cubicBezTo>
                    <a:pt x="654" y="42"/>
                    <a:pt x="654" y="42"/>
                    <a:pt x="654" y="42"/>
                  </a:cubicBezTo>
                  <a:moveTo>
                    <a:pt x="478" y="41"/>
                  </a:moveTo>
                  <a:cubicBezTo>
                    <a:pt x="476" y="42"/>
                    <a:pt x="476" y="42"/>
                    <a:pt x="476" y="42"/>
                  </a:cubicBezTo>
                  <a:cubicBezTo>
                    <a:pt x="516" y="44"/>
                    <a:pt x="516" y="44"/>
                    <a:pt x="516" y="44"/>
                  </a:cubicBezTo>
                  <a:cubicBezTo>
                    <a:pt x="517" y="44"/>
                    <a:pt x="517" y="44"/>
                    <a:pt x="517" y="44"/>
                  </a:cubicBezTo>
                  <a:cubicBezTo>
                    <a:pt x="518" y="44"/>
                    <a:pt x="518" y="44"/>
                    <a:pt x="518" y="44"/>
                  </a:cubicBezTo>
                  <a:cubicBezTo>
                    <a:pt x="520" y="42"/>
                    <a:pt x="520" y="42"/>
                    <a:pt x="520" y="42"/>
                  </a:cubicBezTo>
                  <a:cubicBezTo>
                    <a:pt x="518" y="42"/>
                    <a:pt x="518" y="42"/>
                    <a:pt x="518" y="42"/>
                  </a:cubicBezTo>
                  <a:cubicBezTo>
                    <a:pt x="516" y="42"/>
                    <a:pt x="516" y="42"/>
                    <a:pt x="516" y="42"/>
                  </a:cubicBezTo>
                  <a:cubicBezTo>
                    <a:pt x="478" y="41"/>
                    <a:pt x="478" y="41"/>
                    <a:pt x="478" y="41"/>
                  </a:cubicBezTo>
                  <a:moveTo>
                    <a:pt x="468" y="40"/>
                  </a:moveTo>
                  <a:cubicBezTo>
                    <a:pt x="465" y="42"/>
                    <a:pt x="465" y="42"/>
                    <a:pt x="465" y="42"/>
                  </a:cubicBezTo>
                  <a:cubicBezTo>
                    <a:pt x="473" y="42"/>
                    <a:pt x="473" y="42"/>
                    <a:pt x="473" y="42"/>
                  </a:cubicBezTo>
                  <a:cubicBezTo>
                    <a:pt x="475" y="41"/>
                    <a:pt x="475" y="41"/>
                    <a:pt x="475" y="41"/>
                  </a:cubicBezTo>
                  <a:cubicBezTo>
                    <a:pt x="468" y="40"/>
                    <a:pt x="468" y="40"/>
                    <a:pt x="468" y="40"/>
                  </a:cubicBezTo>
                  <a:moveTo>
                    <a:pt x="445" y="39"/>
                  </a:moveTo>
                  <a:cubicBezTo>
                    <a:pt x="447" y="41"/>
                    <a:pt x="447" y="41"/>
                    <a:pt x="447" y="41"/>
                  </a:cubicBezTo>
                  <a:cubicBezTo>
                    <a:pt x="456" y="42"/>
                    <a:pt x="456" y="42"/>
                    <a:pt x="456" y="42"/>
                  </a:cubicBezTo>
                  <a:cubicBezTo>
                    <a:pt x="458" y="42"/>
                    <a:pt x="458" y="42"/>
                    <a:pt x="458" y="42"/>
                  </a:cubicBezTo>
                  <a:cubicBezTo>
                    <a:pt x="462" y="42"/>
                    <a:pt x="462" y="42"/>
                    <a:pt x="462" y="42"/>
                  </a:cubicBezTo>
                  <a:cubicBezTo>
                    <a:pt x="465" y="40"/>
                    <a:pt x="465" y="40"/>
                    <a:pt x="465" y="40"/>
                  </a:cubicBezTo>
                  <a:cubicBezTo>
                    <a:pt x="458" y="40"/>
                    <a:pt x="458" y="40"/>
                    <a:pt x="458" y="40"/>
                  </a:cubicBezTo>
                  <a:cubicBezTo>
                    <a:pt x="456" y="40"/>
                    <a:pt x="456" y="40"/>
                    <a:pt x="456" y="40"/>
                  </a:cubicBezTo>
                  <a:cubicBezTo>
                    <a:pt x="445" y="39"/>
                    <a:pt x="445" y="39"/>
                    <a:pt x="445" y="39"/>
                  </a:cubicBezTo>
                  <a:moveTo>
                    <a:pt x="617" y="39"/>
                  </a:moveTo>
                  <a:cubicBezTo>
                    <a:pt x="620" y="41"/>
                    <a:pt x="620" y="41"/>
                    <a:pt x="620" y="41"/>
                  </a:cubicBezTo>
                  <a:cubicBezTo>
                    <a:pt x="652" y="44"/>
                    <a:pt x="652" y="44"/>
                    <a:pt x="652" y="44"/>
                  </a:cubicBezTo>
                  <a:cubicBezTo>
                    <a:pt x="652" y="42"/>
                    <a:pt x="652" y="42"/>
                    <a:pt x="652" y="42"/>
                  </a:cubicBezTo>
                  <a:cubicBezTo>
                    <a:pt x="617" y="39"/>
                    <a:pt x="617" y="39"/>
                    <a:pt x="617" y="39"/>
                  </a:cubicBezTo>
                  <a:moveTo>
                    <a:pt x="614" y="39"/>
                  </a:moveTo>
                  <a:cubicBezTo>
                    <a:pt x="612" y="40"/>
                    <a:pt x="612" y="40"/>
                    <a:pt x="612" y="40"/>
                  </a:cubicBezTo>
                  <a:cubicBezTo>
                    <a:pt x="617" y="41"/>
                    <a:pt x="617" y="41"/>
                    <a:pt x="617" y="41"/>
                  </a:cubicBezTo>
                  <a:cubicBezTo>
                    <a:pt x="614" y="39"/>
                    <a:pt x="614" y="39"/>
                    <a:pt x="614" y="39"/>
                  </a:cubicBezTo>
                  <a:moveTo>
                    <a:pt x="415" y="38"/>
                  </a:moveTo>
                  <a:cubicBezTo>
                    <a:pt x="415" y="40"/>
                    <a:pt x="415" y="40"/>
                    <a:pt x="415" y="40"/>
                  </a:cubicBezTo>
                  <a:cubicBezTo>
                    <a:pt x="445" y="41"/>
                    <a:pt x="445" y="41"/>
                    <a:pt x="445" y="41"/>
                  </a:cubicBezTo>
                  <a:cubicBezTo>
                    <a:pt x="443" y="39"/>
                    <a:pt x="443" y="39"/>
                    <a:pt x="443" y="39"/>
                  </a:cubicBezTo>
                  <a:cubicBezTo>
                    <a:pt x="415" y="38"/>
                    <a:pt x="415" y="38"/>
                    <a:pt x="415" y="38"/>
                  </a:cubicBezTo>
                  <a:moveTo>
                    <a:pt x="413" y="38"/>
                  </a:moveTo>
                  <a:cubicBezTo>
                    <a:pt x="413" y="39"/>
                    <a:pt x="413" y="39"/>
                    <a:pt x="413" y="39"/>
                  </a:cubicBezTo>
                  <a:cubicBezTo>
                    <a:pt x="413" y="38"/>
                    <a:pt x="413" y="38"/>
                    <a:pt x="413" y="38"/>
                  </a:cubicBezTo>
                  <a:cubicBezTo>
                    <a:pt x="413" y="38"/>
                    <a:pt x="413" y="38"/>
                    <a:pt x="413" y="38"/>
                  </a:cubicBezTo>
                  <a:moveTo>
                    <a:pt x="408" y="38"/>
                  </a:moveTo>
                  <a:cubicBezTo>
                    <a:pt x="409" y="40"/>
                    <a:pt x="409" y="40"/>
                    <a:pt x="409" y="40"/>
                  </a:cubicBezTo>
                  <a:cubicBezTo>
                    <a:pt x="411" y="40"/>
                    <a:pt x="411" y="40"/>
                    <a:pt x="411" y="40"/>
                  </a:cubicBezTo>
                  <a:cubicBezTo>
                    <a:pt x="411" y="38"/>
                    <a:pt x="411" y="38"/>
                    <a:pt x="411" y="38"/>
                  </a:cubicBezTo>
                  <a:cubicBezTo>
                    <a:pt x="408" y="38"/>
                    <a:pt x="408" y="38"/>
                    <a:pt x="408" y="38"/>
                  </a:cubicBezTo>
                  <a:moveTo>
                    <a:pt x="333" y="35"/>
                  </a:moveTo>
                  <a:cubicBezTo>
                    <a:pt x="333" y="37"/>
                    <a:pt x="333" y="37"/>
                    <a:pt x="333" y="37"/>
                  </a:cubicBezTo>
                  <a:cubicBezTo>
                    <a:pt x="407" y="40"/>
                    <a:pt x="407" y="40"/>
                    <a:pt x="407" y="40"/>
                  </a:cubicBezTo>
                  <a:cubicBezTo>
                    <a:pt x="405" y="38"/>
                    <a:pt x="405" y="38"/>
                    <a:pt x="405" y="38"/>
                  </a:cubicBezTo>
                  <a:cubicBezTo>
                    <a:pt x="333" y="35"/>
                    <a:pt x="333" y="35"/>
                    <a:pt x="333" y="35"/>
                  </a:cubicBezTo>
                  <a:moveTo>
                    <a:pt x="562" y="34"/>
                  </a:moveTo>
                  <a:cubicBezTo>
                    <a:pt x="562" y="36"/>
                    <a:pt x="562" y="36"/>
                    <a:pt x="562" y="36"/>
                  </a:cubicBezTo>
                  <a:cubicBezTo>
                    <a:pt x="595" y="39"/>
                    <a:pt x="595" y="39"/>
                    <a:pt x="595" y="39"/>
                  </a:cubicBezTo>
                  <a:cubicBezTo>
                    <a:pt x="597" y="39"/>
                    <a:pt x="597" y="39"/>
                    <a:pt x="597" y="39"/>
                  </a:cubicBezTo>
                  <a:cubicBezTo>
                    <a:pt x="610" y="40"/>
                    <a:pt x="610" y="40"/>
                    <a:pt x="610" y="40"/>
                  </a:cubicBezTo>
                  <a:cubicBezTo>
                    <a:pt x="612" y="38"/>
                    <a:pt x="612" y="38"/>
                    <a:pt x="612" y="38"/>
                  </a:cubicBezTo>
                  <a:cubicBezTo>
                    <a:pt x="600" y="37"/>
                    <a:pt x="600" y="37"/>
                    <a:pt x="600" y="37"/>
                  </a:cubicBezTo>
                  <a:cubicBezTo>
                    <a:pt x="597" y="37"/>
                    <a:pt x="597" y="37"/>
                    <a:pt x="597" y="37"/>
                  </a:cubicBezTo>
                  <a:cubicBezTo>
                    <a:pt x="562" y="34"/>
                    <a:pt x="562" y="34"/>
                    <a:pt x="562" y="34"/>
                  </a:cubicBezTo>
                  <a:moveTo>
                    <a:pt x="556" y="33"/>
                  </a:moveTo>
                  <a:cubicBezTo>
                    <a:pt x="555" y="34"/>
                    <a:pt x="555" y="34"/>
                    <a:pt x="555" y="34"/>
                  </a:cubicBezTo>
                  <a:cubicBezTo>
                    <a:pt x="556" y="35"/>
                    <a:pt x="556" y="35"/>
                    <a:pt x="556" y="35"/>
                  </a:cubicBezTo>
                  <a:cubicBezTo>
                    <a:pt x="561" y="36"/>
                    <a:pt x="561" y="36"/>
                    <a:pt x="561" y="36"/>
                  </a:cubicBezTo>
                  <a:cubicBezTo>
                    <a:pt x="560" y="34"/>
                    <a:pt x="560" y="34"/>
                    <a:pt x="560" y="34"/>
                  </a:cubicBezTo>
                  <a:cubicBezTo>
                    <a:pt x="556" y="33"/>
                    <a:pt x="556" y="33"/>
                    <a:pt x="556" y="33"/>
                  </a:cubicBezTo>
                  <a:moveTo>
                    <a:pt x="292" y="33"/>
                  </a:moveTo>
                  <a:cubicBezTo>
                    <a:pt x="292" y="35"/>
                    <a:pt x="292" y="35"/>
                    <a:pt x="292" y="35"/>
                  </a:cubicBezTo>
                  <a:cubicBezTo>
                    <a:pt x="331" y="37"/>
                    <a:pt x="331" y="37"/>
                    <a:pt x="331" y="37"/>
                  </a:cubicBezTo>
                  <a:cubicBezTo>
                    <a:pt x="331" y="35"/>
                    <a:pt x="331" y="35"/>
                    <a:pt x="331" y="35"/>
                  </a:cubicBezTo>
                  <a:cubicBezTo>
                    <a:pt x="292" y="33"/>
                    <a:pt x="292" y="33"/>
                    <a:pt x="292" y="33"/>
                  </a:cubicBezTo>
                  <a:moveTo>
                    <a:pt x="531" y="31"/>
                  </a:moveTo>
                  <a:cubicBezTo>
                    <a:pt x="530" y="33"/>
                    <a:pt x="530" y="33"/>
                    <a:pt x="530" y="33"/>
                  </a:cubicBezTo>
                  <a:cubicBezTo>
                    <a:pt x="536" y="33"/>
                    <a:pt x="536" y="33"/>
                    <a:pt x="536" y="33"/>
                  </a:cubicBezTo>
                  <a:cubicBezTo>
                    <a:pt x="538" y="34"/>
                    <a:pt x="538" y="34"/>
                    <a:pt x="538" y="34"/>
                  </a:cubicBezTo>
                  <a:cubicBezTo>
                    <a:pt x="553" y="35"/>
                    <a:pt x="553" y="35"/>
                    <a:pt x="553" y="35"/>
                  </a:cubicBezTo>
                  <a:cubicBezTo>
                    <a:pt x="553" y="34"/>
                    <a:pt x="553" y="34"/>
                    <a:pt x="553" y="34"/>
                  </a:cubicBezTo>
                  <a:cubicBezTo>
                    <a:pt x="553" y="33"/>
                    <a:pt x="553" y="33"/>
                    <a:pt x="553" y="33"/>
                  </a:cubicBezTo>
                  <a:cubicBezTo>
                    <a:pt x="539" y="32"/>
                    <a:pt x="539" y="32"/>
                    <a:pt x="539" y="32"/>
                  </a:cubicBezTo>
                  <a:cubicBezTo>
                    <a:pt x="537" y="32"/>
                    <a:pt x="537" y="32"/>
                    <a:pt x="537" y="32"/>
                  </a:cubicBezTo>
                  <a:cubicBezTo>
                    <a:pt x="531" y="31"/>
                    <a:pt x="531" y="31"/>
                    <a:pt x="531" y="31"/>
                  </a:cubicBezTo>
                  <a:moveTo>
                    <a:pt x="189" y="29"/>
                  </a:moveTo>
                  <a:cubicBezTo>
                    <a:pt x="189" y="30"/>
                    <a:pt x="189" y="30"/>
                    <a:pt x="189" y="31"/>
                  </a:cubicBezTo>
                  <a:cubicBezTo>
                    <a:pt x="290" y="35"/>
                    <a:pt x="290" y="35"/>
                    <a:pt x="290" y="35"/>
                  </a:cubicBezTo>
                  <a:cubicBezTo>
                    <a:pt x="290" y="33"/>
                    <a:pt x="290" y="33"/>
                    <a:pt x="290" y="33"/>
                  </a:cubicBezTo>
                  <a:cubicBezTo>
                    <a:pt x="189" y="29"/>
                    <a:pt x="189" y="29"/>
                    <a:pt x="189" y="29"/>
                  </a:cubicBezTo>
                  <a:moveTo>
                    <a:pt x="488" y="27"/>
                  </a:moveTo>
                  <a:cubicBezTo>
                    <a:pt x="487" y="28"/>
                    <a:pt x="487" y="28"/>
                    <a:pt x="487" y="28"/>
                  </a:cubicBezTo>
                  <a:cubicBezTo>
                    <a:pt x="491" y="29"/>
                    <a:pt x="491" y="29"/>
                    <a:pt x="491" y="29"/>
                  </a:cubicBezTo>
                  <a:cubicBezTo>
                    <a:pt x="495" y="30"/>
                    <a:pt x="495" y="30"/>
                    <a:pt x="495" y="30"/>
                  </a:cubicBezTo>
                  <a:cubicBezTo>
                    <a:pt x="495" y="30"/>
                    <a:pt x="495" y="30"/>
                    <a:pt x="495" y="30"/>
                  </a:cubicBezTo>
                  <a:cubicBezTo>
                    <a:pt x="516" y="32"/>
                    <a:pt x="516" y="32"/>
                    <a:pt x="516" y="32"/>
                  </a:cubicBezTo>
                  <a:cubicBezTo>
                    <a:pt x="518" y="32"/>
                    <a:pt x="518" y="32"/>
                    <a:pt x="518" y="32"/>
                  </a:cubicBezTo>
                  <a:cubicBezTo>
                    <a:pt x="528" y="33"/>
                    <a:pt x="528" y="33"/>
                    <a:pt x="528" y="33"/>
                  </a:cubicBezTo>
                  <a:cubicBezTo>
                    <a:pt x="529" y="31"/>
                    <a:pt x="529" y="31"/>
                    <a:pt x="529" y="31"/>
                  </a:cubicBezTo>
                  <a:cubicBezTo>
                    <a:pt x="518" y="30"/>
                    <a:pt x="518" y="30"/>
                    <a:pt x="518" y="30"/>
                  </a:cubicBezTo>
                  <a:cubicBezTo>
                    <a:pt x="516" y="30"/>
                    <a:pt x="516" y="30"/>
                    <a:pt x="516" y="30"/>
                  </a:cubicBezTo>
                  <a:cubicBezTo>
                    <a:pt x="488" y="27"/>
                    <a:pt x="488" y="27"/>
                    <a:pt x="488" y="27"/>
                  </a:cubicBezTo>
                  <a:moveTo>
                    <a:pt x="482" y="27"/>
                  </a:moveTo>
                  <a:cubicBezTo>
                    <a:pt x="484" y="27"/>
                    <a:pt x="484" y="27"/>
                    <a:pt x="484" y="27"/>
                  </a:cubicBezTo>
                  <a:cubicBezTo>
                    <a:pt x="485" y="27"/>
                    <a:pt x="485" y="27"/>
                    <a:pt x="485" y="27"/>
                  </a:cubicBezTo>
                  <a:cubicBezTo>
                    <a:pt x="482" y="27"/>
                    <a:pt x="482" y="27"/>
                    <a:pt x="482" y="27"/>
                  </a:cubicBezTo>
                  <a:moveTo>
                    <a:pt x="428" y="22"/>
                  </a:moveTo>
                  <a:cubicBezTo>
                    <a:pt x="429" y="23"/>
                    <a:pt x="429" y="23"/>
                    <a:pt x="429" y="23"/>
                  </a:cubicBezTo>
                  <a:cubicBezTo>
                    <a:pt x="430" y="24"/>
                    <a:pt x="430" y="24"/>
                    <a:pt x="430" y="24"/>
                  </a:cubicBezTo>
                  <a:cubicBezTo>
                    <a:pt x="453" y="26"/>
                    <a:pt x="453" y="26"/>
                    <a:pt x="453" y="26"/>
                  </a:cubicBezTo>
                  <a:cubicBezTo>
                    <a:pt x="455" y="26"/>
                    <a:pt x="455" y="26"/>
                    <a:pt x="455" y="26"/>
                  </a:cubicBezTo>
                  <a:cubicBezTo>
                    <a:pt x="482" y="29"/>
                    <a:pt x="482" y="29"/>
                    <a:pt x="482" y="29"/>
                  </a:cubicBezTo>
                  <a:cubicBezTo>
                    <a:pt x="469" y="26"/>
                    <a:pt x="469" y="26"/>
                    <a:pt x="469" y="26"/>
                  </a:cubicBezTo>
                  <a:cubicBezTo>
                    <a:pt x="455" y="24"/>
                    <a:pt x="455" y="24"/>
                    <a:pt x="455" y="24"/>
                  </a:cubicBezTo>
                  <a:cubicBezTo>
                    <a:pt x="453" y="24"/>
                    <a:pt x="453" y="24"/>
                    <a:pt x="453" y="24"/>
                  </a:cubicBezTo>
                  <a:cubicBezTo>
                    <a:pt x="428" y="22"/>
                    <a:pt x="428" y="22"/>
                    <a:pt x="428" y="22"/>
                  </a:cubicBezTo>
                  <a:moveTo>
                    <a:pt x="1" y="21"/>
                  </a:moveTo>
                  <a:cubicBezTo>
                    <a:pt x="1" y="21"/>
                    <a:pt x="1" y="21"/>
                    <a:pt x="1" y="21"/>
                  </a:cubicBezTo>
                  <a:cubicBezTo>
                    <a:pt x="1" y="22"/>
                    <a:pt x="1" y="23"/>
                    <a:pt x="0" y="23"/>
                  </a:cubicBezTo>
                  <a:cubicBezTo>
                    <a:pt x="159" y="30"/>
                    <a:pt x="159" y="30"/>
                    <a:pt x="159" y="30"/>
                  </a:cubicBezTo>
                  <a:cubicBezTo>
                    <a:pt x="159" y="29"/>
                    <a:pt x="159" y="28"/>
                    <a:pt x="159" y="28"/>
                  </a:cubicBezTo>
                  <a:cubicBezTo>
                    <a:pt x="1" y="21"/>
                    <a:pt x="1" y="21"/>
                    <a:pt x="1" y="21"/>
                  </a:cubicBezTo>
                  <a:moveTo>
                    <a:pt x="409" y="20"/>
                  </a:moveTo>
                  <a:cubicBezTo>
                    <a:pt x="410" y="22"/>
                    <a:pt x="410" y="22"/>
                    <a:pt x="410" y="22"/>
                  </a:cubicBezTo>
                  <a:cubicBezTo>
                    <a:pt x="426" y="23"/>
                    <a:pt x="426" y="23"/>
                    <a:pt x="426" y="23"/>
                  </a:cubicBezTo>
                  <a:cubicBezTo>
                    <a:pt x="426" y="23"/>
                    <a:pt x="426" y="23"/>
                    <a:pt x="426" y="23"/>
                  </a:cubicBezTo>
                  <a:cubicBezTo>
                    <a:pt x="428" y="22"/>
                    <a:pt x="428" y="22"/>
                    <a:pt x="428" y="22"/>
                  </a:cubicBezTo>
                  <a:cubicBezTo>
                    <a:pt x="409" y="20"/>
                    <a:pt x="409" y="20"/>
                    <a:pt x="409" y="20"/>
                  </a:cubicBezTo>
                  <a:moveTo>
                    <a:pt x="391" y="19"/>
                  </a:moveTo>
                  <a:cubicBezTo>
                    <a:pt x="393" y="21"/>
                    <a:pt x="393" y="21"/>
                    <a:pt x="393" y="21"/>
                  </a:cubicBezTo>
                  <a:cubicBezTo>
                    <a:pt x="408" y="22"/>
                    <a:pt x="408" y="22"/>
                    <a:pt x="408" y="22"/>
                  </a:cubicBezTo>
                  <a:cubicBezTo>
                    <a:pt x="407" y="20"/>
                    <a:pt x="407" y="20"/>
                    <a:pt x="407" y="20"/>
                  </a:cubicBezTo>
                  <a:cubicBezTo>
                    <a:pt x="391" y="19"/>
                    <a:pt x="391" y="19"/>
                    <a:pt x="391" y="19"/>
                  </a:cubicBezTo>
                  <a:moveTo>
                    <a:pt x="333" y="13"/>
                  </a:moveTo>
                  <a:cubicBezTo>
                    <a:pt x="333" y="15"/>
                    <a:pt x="333" y="15"/>
                    <a:pt x="333" y="15"/>
                  </a:cubicBezTo>
                  <a:cubicBezTo>
                    <a:pt x="390" y="20"/>
                    <a:pt x="390" y="20"/>
                    <a:pt x="390" y="20"/>
                  </a:cubicBezTo>
                  <a:cubicBezTo>
                    <a:pt x="389" y="18"/>
                    <a:pt x="389" y="18"/>
                    <a:pt x="389" y="18"/>
                  </a:cubicBezTo>
                  <a:cubicBezTo>
                    <a:pt x="333" y="13"/>
                    <a:pt x="333" y="13"/>
                    <a:pt x="333" y="13"/>
                  </a:cubicBezTo>
                  <a:moveTo>
                    <a:pt x="292" y="10"/>
                  </a:moveTo>
                  <a:cubicBezTo>
                    <a:pt x="292" y="11"/>
                    <a:pt x="292" y="11"/>
                    <a:pt x="292" y="11"/>
                  </a:cubicBezTo>
                  <a:cubicBezTo>
                    <a:pt x="331" y="15"/>
                    <a:pt x="331" y="15"/>
                    <a:pt x="331" y="15"/>
                  </a:cubicBezTo>
                  <a:cubicBezTo>
                    <a:pt x="331" y="13"/>
                    <a:pt x="331" y="13"/>
                    <a:pt x="331" y="13"/>
                  </a:cubicBezTo>
                  <a:cubicBezTo>
                    <a:pt x="292" y="10"/>
                    <a:pt x="292" y="10"/>
                    <a:pt x="292" y="10"/>
                  </a:cubicBezTo>
                  <a:moveTo>
                    <a:pt x="176" y="2"/>
                  </a:moveTo>
                  <a:cubicBezTo>
                    <a:pt x="0" y="17"/>
                    <a:pt x="0" y="17"/>
                    <a:pt x="0" y="17"/>
                  </a:cubicBezTo>
                  <a:cubicBezTo>
                    <a:pt x="0" y="18"/>
                    <a:pt x="0" y="19"/>
                    <a:pt x="0" y="19"/>
                  </a:cubicBezTo>
                  <a:cubicBezTo>
                    <a:pt x="176" y="4"/>
                    <a:pt x="176" y="4"/>
                    <a:pt x="176" y="4"/>
                  </a:cubicBezTo>
                  <a:cubicBezTo>
                    <a:pt x="176" y="2"/>
                    <a:pt x="176" y="2"/>
                    <a:pt x="176" y="2"/>
                  </a:cubicBezTo>
                  <a:moveTo>
                    <a:pt x="192" y="0"/>
                  </a:moveTo>
                  <a:cubicBezTo>
                    <a:pt x="192" y="1"/>
                    <a:pt x="192" y="1"/>
                    <a:pt x="192" y="1"/>
                  </a:cubicBezTo>
                  <a:cubicBezTo>
                    <a:pt x="177" y="2"/>
                    <a:pt x="177" y="2"/>
                    <a:pt x="177" y="2"/>
                  </a:cubicBezTo>
                  <a:cubicBezTo>
                    <a:pt x="177" y="4"/>
                    <a:pt x="177" y="4"/>
                    <a:pt x="177" y="4"/>
                  </a:cubicBezTo>
                  <a:cubicBezTo>
                    <a:pt x="192" y="2"/>
                    <a:pt x="192" y="2"/>
                    <a:pt x="192" y="2"/>
                  </a:cubicBezTo>
                  <a:cubicBezTo>
                    <a:pt x="290" y="11"/>
                    <a:pt x="290" y="11"/>
                    <a:pt x="290" y="11"/>
                  </a:cubicBezTo>
                  <a:cubicBezTo>
                    <a:pt x="290" y="9"/>
                    <a:pt x="290" y="9"/>
                    <a:pt x="290" y="9"/>
                  </a:cubicBezTo>
                  <a:cubicBezTo>
                    <a:pt x="192" y="1"/>
                    <a:pt x="192" y="1"/>
                    <a:pt x="192" y="1"/>
                  </a:cubicBezTo>
                  <a:cubicBezTo>
                    <a:pt x="192" y="0"/>
                    <a:pt x="192" y="0"/>
                    <a:pt x="192"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5" name="Freeform 45">
              <a:extLst>
                <a:ext uri="{FF2B5EF4-FFF2-40B4-BE49-F238E27FC236}">
                  <a16:creationId xmlns:a16="http://schemas.microsoft.com/office/drawing/2014/main" id="{6275DD66-A260-45B9-8131-6A45D7744C9D}"/>
                </a:ext>
              </a:extLst>
            </p:cNvPr>
            <p:cNvSpPr>
              <a:spLocks noEditPoints="1"/>
            </p:cNvSpPr>
            <p:nvPr/>
          </p:nvSpPr>
          <p:spPr bwMode="auto">
            <a:xfrm>
              <a:off x="5258714" y="3404673"/>
              <a:ext cx="620140" cy="411861"/>
            </a:xfrm>
            <a:custGeom>
              <a:avLst/>
              <a:gdLst>
                <a:gd name="T0" fmla="*/ 256 w 360"/>
                <a:gd name="T1" fmla="*/ 251 h 263"/>
                <a:gd name="T2" fmla="*/ 289 w 360"/>
                <a:gd name="T3" fmla="*/ 251 h 263"/>
                <a:gd name="T4" fmla="*/ 296 w 360"/>
                <a:gd name="T5" fmla="*/ 216 h 263"/>
                <a:gd name="T6" fmla="*/ 346 w 360"/>
                <a:gd name="T7" fmla="*/ 256 h 263"/>
                <a:gd name="T8" fmla="*/ 294 w 360"/>
                <a:gd name="T9" fmla="*/ 256 h 263"/>
                <a:gd name="T10" fmla="*/ 360 w 360"/>
                <a:gd name="T11" fmla="*/ 263 h 263"/>
                <a:gd name="T12" fmla="*/ 296 w 360"/>
                <a:gd name="T13" fmla="*/ 216 h 263"/>
                <a:gd name="T14" fmla="*/ 289 w 360"/>
                <a:gd name="T15" fmla="*/ 216 h 263"/>
                <a:gd name="T16" fmla="*/ 291 w 360"/>
                <a:gd name="T17" fmla="*/ 213 h 263"/>
                <a:gd name="T18" fmla="*/ 85 w 360"/>
                <a:gd name="T19" fmla="*/ 187 h 263"/>
                <a:gd name="T20" fmla="*/ 88 w 360"/>
                <a:gd name="T21" fmla="*/ 204 h 263"/>
                <a:gd name="T22" fmla="*/ 99 w 360"/>
                <a:gd name="T23" fmla="*/ 235 h 263"/>
                <a:gd name="T24" fmla="*/ 251 w 360"/>
                <a:gd name="T25" fmla="*/ 251 h 263"/>
                <a:gd name="T26" fmla="*/ 102 w 360"/>
                <a:gd name="T27" fmla="*/ 230 h 263"/>
                <a:gd name="T28" fmla="*/ 88 w 360"/>
                <a:gd name="T29" fmla="*/ 197 h 263"/>
                <a:gd name="T30" fmla="*/ 251 w 360"/>
                <a:gd name="T31" fmla="*/ 182 h 263"/>
                <a:gd name="T32" fmla="*/ 284 w 360"/>
                <a:gd name="T33" fmla="*/ 213 h 263"/>
                <a:gd name="T34" fmla="*/ 251 w 360"/>
                <a:gd name="T35" fmla="*/ 182 h 263"/>
                <a:gd name="T36" fmla="*/ 204 w 360"/>
                <a:gd name="T37" fmla="*/ 154 h 263"/>
                <a:gd name="T38" fmla="*/ 230 w 360"/>
                <a:gd name="T39" fmla="*/ 173 h 263"/>
                <a:gd name="T40" fmla="*/ 241 w 360"/>
                <a:gd name="T41" fmla="*/ 180 h 263"/>
                <a:gd name="T42" fmla="*/ 241 w 360"/>
                <a:gd name="T43" fmla="*/ 178 h 263"/>
                <a:gd name="T44" fmla="*/ 218 w 360"/>
                <a:gd name="T45" fmla="*/ 159 h 263"/>
                <a:gd name="T46" fmla="*/ 206 w 360"/>
                <a:gd name="T47" fmla="*/ 149 h 263"/>
                <a:gd name="T48" fmla="*/ 64 w 360"/>
                <a:gd name="T49" fmla="*/ 144 h 263"/>
                <a:gd name="T50" fmla="*/ 71 w 360"/>
                <a:gd name="T51" fmla="*/ 166 h 263"/>
                <a:gd name="T52" fmla="*/ 80 w 360"/>
                <a:gd name="T53" fmla="*/ 190 h 263"/>
                <a:gd name="T54" fmla="*/ 78 w 360"/>
                <a:gd name="T55" fmla="*/ 171 h 263"/>
                <a:gd name="T56" fmla="*/ 66 w 360"/>
                <a:gd name="T57" fmla="*/ 144 h 263"/>
                <a:gd name="T58" fmla="*/ 45 w 360"/>
                <a:gd name="T59" fmla="*/ 92 h 263"/>
                <a:gd name="T60" fmla="*/ 43 w 360"/>
                <a:gd name="T61" fmla="*/ 99 h 263"/>
                <a:gd name="T62" fmla="*/ 59 w 360"/>
                <a:gd name="T63" fmla="*/ 140 h 263"/>
                <a:gd name="T64" fmla="*/ 47 w 360"/>
                <a:gd name="T65" fmla="*/ 99 h 263"/>
                <a:gd name="T66" fmla="*/ 45 w 360"/>
                <a:gd name="T67" fmla="*/ 92 h 263"/>
                <a:gd name="T68" fmla="*/ 99 w 360"/>
                <a:gd name="T69" fmla="*/ 78 h 263"/>
                <a:gd name="T70" fmla="*/ 185 w 360"/>
                <a:gd name="T71" fmla="*/ 140 h 263"/>
                <a:gd name="T72" fmla="*/ 204 w 360"/>
                <a:gd name="T73" fmla="*/ 147 h 263"/>
                <a:gd name="T74" fmla="*/ 185 w 360"/>
                <a:gd name="T75" fmla="*/ 135 h 263"/>
                <a:gd name="T76" fmla="*/ 107 w 360"/>
                <a:gd name="T77" fmla="*/ 78 h 263"/>
                <a:gd name="T78" fmla="*/ 76 w 360"/>
                <a:gd name="T79" fmla="*/ 54 h 263"/>
                <a:gd name="T80" fmla="*/ 73 w 360"/>
                <a:gd name="T81" fmla="*/ 59 h 263"/>
                <a:gd name="T82" fmla="*/ 97 w 360"/>
                <a:gd name="T83" fmla="*/ 71 h 263"/>
                <a:gd name="T84" fmla="*/ 24 w 360"/>
                <a:gd name="T85" fmla="*/ 47 h 263"/>
                <a:gd name="T86" fmla="*/ 38 w 360"/>
                <a:gd name="T87" fmla="*/ 92 h 263"/>
                <a:gd name="T88" fmla="*/ 26 w 360"/>
                <a:gd name="T89" fmla="*/ 47 h 263"/>
                <a:gd name="T90" fmla="*/ 64 w 360"/>
                <a:gd name="T91" fmla="*/ 45 h 263"/>
                <a:gd name="T92" fmla="*/ 66 w 360"/>
                <a:gd name="T93" fmla="*/ 52 h 263"/>
                <a:gd name="T94" fmla="*/ 69 w 360"/>
                <a:gd name="T95" fmla="*/ 54 h 263"/>
                <a:gd name="T96" fmla="*/ 69 w 360"/>
                <a:gd name="T97" fmla="*/ 49 h 263"/>
                <a:gd name="T98" fmla="*/ 64 w 360"/>
                <a:gd name="T99" fmla="*/ 45 h 263"/>
                <a:gd name="T100" fmla="*/ 43 w 360"/>
                <a:gd name="T101" fmla="*/ 35 h 263"/>
                <a:gd name="T102" fmla="*/ 59 w 360"/>
                <a:gd name="T103" fmla="*/ 47 h 263"/>
                <a:gd name="T104" fmla="*/ 45 w 360"/>
                <a:gd name="T105" fmla="*/ 33 h 263"/>
                <a:gd name="T106" fmla="*/ 0 w 360"/>
                <a:gd name="T107" fmla="*/ 2 h 263"/>
                <a:gd name="T108" fmla="*/ 19 w 360"/>
                <a:gd name="T109" fmla="*/ 42 h 263"/>
                <a:gd name="T110" fmla="*/ 24 w 360"/>
                <a:gd name="T111" fmla="*/ 42 h 263"/>
                <a:gd name="T112" fmla="*/ 38 w 360"/>
                <a:gd name="T113" fmla="*/ 33 h 263"/>
                <a:gd name="T114" fmla="*/ 12 w 360"/>
                <a:gd name="T115" fmla="*/ 7 h 263"/>
                <a:gd name="T116" fmla="*/ 0 w 360"/>
                <a:gd name="T117" fmla="*/ 0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60" h="263">
                  <a:moveTo>
                    <a:pt x="258" y="247"/>
                  </a:moveTo>
                  <a:lnTo>
                    <a:pt x="256" y="251"/>
                  </a:lnTo>
                  <a:lnTo>
                    <a:pt x="289" y="256"/>
                  </a:lnTo>
                  <a:lnTo>
                    <a:pt x="289" y="251"/>
                  </a:lnTo>
                  <a:lnTo>
                    <a:pt x="258" y="247"/>
                  </a:lnTo>
                  <a:close/>
                  <a:moveTo>
                    <a:pt x="296" y="216"/>
                  </a:moveTo>
                  <a:lnTo>
                    <a:pt x="296" y="220"/>
                  </a:lnTo>
                  <a:lnTo>
                    <a:pt x="346" y="256"/>
                  </a:lnTo>
                  <a:lnTo>
                    <a:pt x="294" y="251"/>
                  </a:lnTo>
                  <a:lnTo>
                    <a:pt x="294" y="256"/>
                  </a:lnTo>
                  <a:lnTo>
                    <a:pt x="343" y="261"/>
                  </a:lnTo>
                  <a:lnTo>
                    <a:pt x="360" y="263"/>
                  </a:lnTo>
                  <a:lnTo>
                    <a:pt x="348" y="254"/>
                  </a:lnTo>
                  <a:lnTo>
                    <a:pt x="296" y="216"/>
                  </a:lnTo>
                  <a:close/>
                  <a:moveTo>
                    <a:pt x="291" y="213"/>
                  </a:moveTo>
                  <a:lnTo>
                    <a:pt x="289" y="216"/>
                  </a:lnTo>
                  <a:lnTo>
                    <a:pt x="291" y="218"/>
                  </a:lnTo>
                  <a:lnTo>
                    <a:pt x="291" y="213"/>
                  </a:lnTo>
                  <a:lnTo>
                    <a:pt x="291" y="213"/>
                  </a:lnTo>
                  <a:close/>
                  <a:moveTo>
                    <a:pt x="85" y="187"/>
                  </a:moveTo>
                  <a:lnTo>
                    <a:pt x="85" y="201"/>
                  </a:lnTo>
                  <a:lnTo>
                    <a:pt x="88" y="204"/>
                  </a:lnTo>
                  <a:lnTo>
                    <a:pt x="99" y="232"/>
                  </a:lnTo>
                  <a:lnTo>
                    <a:pt x="99" y="235"/>
                  </a:lnTo>
                  <a:lnTo>
                    <a:pt x="102" y="235"/>
                  </a:lnTo>
                  <a:lnTo>
                    <a:pt x="251" y="251"/>
                  </a:lnTo>
                  <a:lnTo>
                    <a:pt x="253" y="247"/>
                  </a:lnTo>
                  <a:lnTo>
                    <a:pt x="102" y="230"/>
                  </a:lnTo>
                  <a:lnTo>
                    <a:pt x="90" y="201"/>
                  </a:lnTo>
                  <a:lnTo>
                    <a:pt x="88" y="197"/>
                  </a:lnTo>
                  <a:lnTo>
                    <a:pt x="85" y="187"/>
                  </a:lnTo>
                  <a:close/>
                  <a:moveTo>
                    <a:pt x="251" y="182"/>
                  </a:moveTo>
                  <a:lnTo>
                    <a:pt x="246" y="185"/>
                  </a:lnTo>
                  <a:lnTo>
                    <a:pt x="284" y="213"/>
                  </a:lnTo>
                  <a:lnTo>
                    <a:pt x="289" y="211"/>
                  </a:lnTo>
                  <a:lnTo>
                    <a:pt x="251" y="182"/>
                  </a:lnTo>
                  <a:close/>
                  <a:moveTo>
                    <a:pt x="206" y="149"/>
                  </a:moveTo>
                  <a:lnTo>
                    <a:pt x="204" y="154"/>
                  </a:lnTo>
                  <a:lnTo>
                    <a:pt x="211" y="159"/>
                  </a:lnTo>
                  <a:lnTo>
                    <a:pt x="230" y="173"/>
                  </a:lnTo>
                  <a:lnTo>
                    <a:pt x="234" y="175"/>
                  </a:lnTo>
                  <a:lnTo>
                    <a:pt x="241" y="180"/>
                  </a:lnTo>
                  <a:lnTo>
                    <a:pt x="246" y="180"/>
                  </a:lnTo>
                  <a:lnTo>
                    <a:pt x="241" y="178"/>
                  </a:lnTo>
                  <a:lnTo>
                    <a:pt x="237" y="173"/>
                  </a:lnTo>
                  <a:lnTo>
                    <a:pt x="218" y="159"/>
                  </a:lnTo>
                  <a:lnTo>
                    <a:pt x="211" y="154"/>
                  </a:lnTo>
                  <a:lnTo>
                    <a:pt x="206" y="149"/>
                  </a:lnTo>
                  <a:close/>
                  <a:moveTo>
                    <a:pt x="64" y="142"/>
                  </a:moveTo>
                  <a:lnTo>
                    <a:pt x="64" y="144"/>
                  </a:lnTo>
                  <a:lnTo>
                    <a:pt x="64" y="149"/>
                  </a:lnTo>
                  <a:lnTo>
                    <a:pt x="71" y="166"/>
                  </a:lnTo>
                  <a:lnTo>
                    <a:pt x="73" y="171"/>
                  </a:lnTo>
                  <a:lnTo>
                    <a:pt x="80" y="190"/>
                  </a:lnTo>
                  <a:lnTo>
                    <a:pt x="80" y="175"/>
                  </a:lnTo>
                  <a:lnTo>
                    <a:pt x="78" y="171"/>
                  </a:lnTo>
                  <a:lnTo>
                    <a:pt x="76" y="166"/>
                  </a:lnTo>
                  <a:lnTo>
                    <a:pt x="66" y="144"/>
                  </a:lnTo>
                  <a:lnTo>
                    <a:pt x="64" y="142"/>
                  </a:lnTo>
                  <a:close/>
                  <a:moveTo>
                    <a:pt x="45" y="92"/>
                  </a:moveTo>
                  <a:lnTo>
                    <a:pt x="40" y="95"/>
                  </a:lnTo>
                  <a:lnTo>
                    <a:pt x="43" y="99"/>
                  </a:lnTo>
                  <a:lnTo>
                    <a:pt x="45" y="104"/>
                  </a:lnTo>
                  <a:lnTo>
                    <a:pt x="59" y="140"/>
                  </a:lnTo>
                  <a:lnTo>
                    <a:pt x="59" y="128"/>
                  </a:lnTo>
                  <a:lnTo>
                    <a:pt x="47" y="99"/>
                  </a:lnTo>
                  <a:lnTo>
                    <a:pt x="45" y="92"/>
                  </a:lnTo>
                  <a:lnTo>
                    <a:pt x="45" y="92"/>
                  </a:lnTo>
                  <a:close/>
                  <a:moveTo>
                    <a:pt x="102" y="73"/>
                  </a:moveTo>
                  <a:lnTo>
                    <a:pt x="99" y="78"/>
                  </a:lnTo>
                  <a:lnTo>
                    <a:pt x="182" y="137"/>
                  </a:lnTo>
                  <a:lnTo>
                    <a:pt x="185" y="140"/>
                  </a:lnTo>
                  <a:lnTo>
                    <a:pt x="199" y="152"/>
                  </a:lnTo>
                  <a:lnTo>
                    <a:pt x="204" y="147"/>
                  </a:lnTo>
                  <a:lnTo>
                    <a:pt x="189" y="137"/>
                  </a:lnTo>
                  <a:lnTo>
                    <a:pt x="185" y="135"/>
                  </a:lnTo>
                  <a:lnTo>
                    <a:pt x="109" y="80"/>
                  </a:lnTo>
                  <a:lnTo>
                    <a:pt x="107" y="78"/>
                  </a:lnTo>
                  <a:lnTo>
                    <a:pt x="102" y="73"/>
                  </a:lnTo>
                  <a:close/>
                  <a:moveTo>
                    <a:pt x="76" y="54"/>
                  </a:moveTo>
                  <a:lnTo>
                    <a:pt x="73" y="57"/>
                  </a:lnTo>
                  <a:lnTo>
                    <a:pt x="73" y="59"/>
                  </a:lnTo>
                  <a:lnTo>
                    <a:pt x="95" y="73"/>
                  </a:lnTo>
                  <a:lnTo>
                    <a:pt x="97" y="71"/>
                  </a:lnTo>
                  <a:lnTo>
                    <a:pt x="76" y="54"/>
                  </a:lnTo>
                  <a:close/>
                  <a:moveTo>
                    <a:pt x="24" y="47"/>
                  </a:moveTo>
                  <a:lnTo>
                    <a:pt x="21" y="49"/>
                  </a:lnTo>
                  <a:lnTo>
                    <a:pt x="38" y="92"/>
                  </a:lnTo>
                  <a:lnTo>
                    <a:pt x="43" y="87"/>
                  </a:lnTo>
                  <a:lnTo>
                    <a:pt x="26" y="47"/>
                  </a:lnTo>
                  <a:lnTo>
                    <a:pt x="24" y="47"/>
                  </a:lnTo>
                  <a:close/>
                  <a:moveTo>
                    <a:pt x="64" y="45"/>
                  </a:moveTo>
                  <a:lnTo>
                    <a:pt x="64" y="52"/>
                  </a:lnTo>
                  <a:lnTo>
                    <a:pt x="66" y="52"/>
                  </a:lnTo>
                  <a:lnTo>
                    <a:pt x="69" y="54"/>
                  </a:lnTo>
                  <a:lnTo>
                    <a:pt x="69" y="54"/>
                  </a:lnTo>
                  <a:lnTo>
                    <a:pt x="69" y="49"/>
                  </a:lnTo>
                  <a:lnTo>
                    <a:pt x="69" y="49"/>
                  </a:lnTo>
                  <a:lnTo>
                    <a:pt x="66" y="47"/>
                  </a:lnTo>
                  <a:lnTo>
                    <a:pt x="64" y="45"/>
                  </a:lnTo>
                  <a:close/>
                  <a:moveTo>
                    <a:pt x="45" y="33"/>
                  </a:moveTo>
                  <a:lnTo>
                    <a:pt x="43" y="35"/>
                  </a:lnTo>
                  <a:lnTo>
                    <a:pt x="54" y="42"/>
                  </a:lnTo>
                  <a:lnTo>
                    <a:pt x="59" y="47"/>
                  </a:lnTo>
                  <a:lnTo>
                    <a:pt x="59" y="42"/>
                  </a:lnTo>
                  <a:lnTo>
                    <a:pt x="45" y="33"/>
                  </a:lnTo>
                  <a:close/>
                  <a:moveTo>
                    <a:pt x="0" y="0"/>
                  </a:moveTo>
                  <a:lnTo>
                    <a:pt x="0" y="2"/>
                  </a:lnTo>
                  <a:lnTo>
                    <a:pt x="5" y="14"/>
                  </a:lnTo>
                  <a:lnTo>
                    <a:pt x="19" y="42"/>
                  </a:lnTo>
                  <a:lnTo>
                    <a:pt x="19" y="45"/>
                  </a:lnTo>
                  <a:lnTo>
                    <a:pt x="24" y="42"/>
                  </a:lnTo>
                  <a:lnTo>
                    <a:pt x="9" y="11"/>
                  </a:lnTo>
                  <a:lnTo>
                    <a:pt x="38" y="33"/>
                  </a:lnTo>
                  <a:lnTo>
                    <a:pt x="43" y="30"/>
                  </a:lnTo>
                  <a:lnTo>
                    <a:pt x="12" y="7"/>
                  </a:lnTo>
                  <a:lnTo>
                    <a:pt x="7" y="4"/>
                  </a:lnTo>
                  <a:lnTo>
                    <a:pt x="0"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6" name="Freeform 46">
              <a:extLst>
                <a:ext uri="{FF2B5EF4-FFF2-40B4-BE49-F238E27FC236}">
                  <a16:creationId xmlns:a16="http://schemas.microsoft.com/office/drawing/2014/main" id="{60B53CCB-7165-47EE-A6C8-78145F7724DB}"/>
                </a:ext>
              </a:extLst>
            </p:cNvPr>
            <p:cNvSpPr>
              <a:spLocks noEditPoints="1"/>
            </p:cNvSpPr>
            <p:nvPr/>
          </p:nvSpPr>
          <p:spPr bwMode="auto">
            <a:xfrm>
              <a:off x="5258714" y="3404673"/>
              <a:ext cx="620140" cy="411861"/>
            </a:xfrm>
            <a:custGeom>
              <a:avLst/>
              <a:gdLst>
                <a:gd name="T0" fmla="*/ 256 w 360"/>
                <a:gd name="T1" fmla="*/ 251 h 263"/>
                <a:gd name="T2" fmla="*/ 289 w 360"/>
                <a:gd name="T3" fmla="*/ 251 h 263"/>
                <a:gd name="T4" fmla="*/ 296 w 360"/>
                <a:gd name="T5" fmla="*/ 216 h 263"/>
                <a:gd name="T6" fmla="*/ 346 w 360"/>
                <a:gd name="T7" fmla="*/ 256 h 263"/>
                <a:gd name="T8" fmla="*/ 294 w 360"/>
                <a:gd name="T9" fmla="*/ 256 h 263"/>
                <a:gd name="T10" fmla="*/ 360 w 360"/>
                <a:gd name="T11" fmla="*/ 263 h 263"/>
                <a:gd name="T12" fmla="*/ 296 w 360"/>
                <a:gd name="T13" fmla="*/ 216 h 263"/>
                <a:gd name="T14" fmla="*/ 289 w 360"/>
                <a:gd name="T15" fmla="*/ 216 h 263"/>
                <a:gd name="T16" fmla="*/ 291 w 360"/>
                <a:gd name="T17" fmla="*/ 213 h 263"/>
                <a:gd name="T18" fmla="*/ 85 w 360"/>
                <a:gd name="T19" fmla="*/ 187 h 263"/>
                <a:gd name="T20" fmla="*/ 88 w 360"/>
                <a:gd name="T21" fmla="*/ 204 h 263"/>
                <a:gd name="T22" fmla="*/ 99 w 360"/>
                <a:gd name="T23" fmla="*/ 235 h 263"/>
                <a:gd name="T24" fmla="*/ 251 w 360"/>
                <a:gd name="T25" fmla="*/ 251 h 263"/>
                <a:gd name="T26" fmla="*/ 102 w 360"/>
                <a:gd name="T27" fmla="*/ 230 h 263"/>
                <a:gd name="T28" fmla="*/ 88 w 360"/>
                <a:gd name="T29" fmla="*/ 197 h 263"/>
                <a:gd name="T30" fmla="*/ 251 w 360"/>
                <a:gd name="T31" fmla="*/ 182 h 263"/>
                <a:gd name="T32" fmla="*/ 284 w 360"/>
                <a:gd name="T33" fmla="*/ 213 h 263"/>
                <a:gd name="T34" fmla="*/ 251 w 360"/>
                <a:gd name="T35" fmla="*/ 182 h 263"/>
                <a:gd name="T36" fmla="*/ 204 w 360"/>
                <a:gd name="T37" fmla="*/ 154 h 263"/>
                <a:gd name="T38" fmla="*/ 230 w 360"/>
                <a:gd name="T39" fmla="*/ 173 h 263"/>
                <a:gd name="T40" fmla="*/ 241 w 360"/>
                <a:gd name="T41" fmla="*/ 180 h 263"/>
                <a:gd name="T42" fmla="*/ 241 w 360"/>
                <a:gd name="T43" fmla="*/ 178 h 263"/>
                <a:gd name="T44" fmla="*/ 218 w 360"/>
                <a:gd name="T45" fmla="*/ 159 h 263"/>
                <a:gd name="T46" fmla="*/ 206 w 360"/>
                <a:gd name="T47" fmla="*/ 149 h 263"/>
                <a:gd name="T48" fmla="*/ 64 w 360"/>
                <a:gd name="T49" fmla="*/ 144 h 263"/>
                <a:gd name="T50" fmla="*/ 71 w 360"/>
                <a:gd name="T51" fmla="*/ 166 h 263"/>
                <a:gd name="T52" fmla="*/ 80 w 360"/>
                <a:gd name="T53" fmla="*/ 190 h 263"/>
                <a:gd name="T54" fmla="*/ 78 w 360"/>
                <a:gd name="T55" fmla="*/ 171 h 263"/>
                <a:gd name="T56" fmla="*/ 66 w 360"/>
                <a:gd name="T57" fmla="*/ 144 h 263"/>
                <a:gd name="T58" fmla="*/ 45 w 360"/>
                <a:gd name="T59" fmla="*/ 92 h 263"/>
                <a:gd name="T60" fmla="*/ 43 w 360"/>
                <a:gd name="T61" fmla="*/ 99 h 263"/>
                <a:gd name="T62" fmla="*/ 59 w 360"/>
                <a:gd name="T63" fmla="*/ 140 h 263"/>
                <a:gd name="T64" fmla="*/ 47 w 360"/>
                <a:gd name="T65" fmla="*/ 99 h 263"/>
                <a:gd name="T66" fmla="*/ 45 w 360"/>
                <a:gd name="T67" fmla="*/ 92 h 263"/>
                <a:gd name="T68" fmla="*/ 99 w 360"/>
                <a:gd name="T69" fmla="*/ 78 h 263"/>
                <a:gd name="T70" fmla="*/ 185 w 360"/>
                <a:gd name="T71" fmla="*/ 140 h 263"/>
                <a:gd name="T72" fmla="*/ 204 w 360"/>
                <a:gd name="T73" fmla="*/ 147 h 263"/>
                <a:gd name="T74" fmla="*/ 185 w 360"/>
                <a:gd name="T75" fmla="*/ 135 h 263"/>
                <a:gd name="T76" fmla="*/ 107 w 360"/>
                <a:gd name="T77" fmla="*/ 78 h 263"/>
                <a:gd name="T78" fmla="*/ 76 w 360"/>
                <a:gd name="T79" fmla="*/ 54 h 263"/>
                <a:gd name="T80" fmla="*/ 73 w 360"/>
                <a:gd name="T81" fmla="*/ 59 h 263"/>
                <a:gd name="T82" fmla="*/ 97 w 360"/>
                <a:gd name="T83" fmla="*/ 71 h 263"/>
                <a:gd name="T84" fmla="*/ 24 w 360"/>
                <a:gd name="T85" fmla="*/ 47 h 263"/>
                <a:gd name="T86" fmla="*/ 38 w 360"/>
                <a:gd name="T87" fmla="*/ 92 h 263"/>
                <a:gd name="T88" fmla="*/ 26 w 360"/>
                <a:gd name="T89" fmla="*/ 47 h 263"/>
                <a:gd name="T90" fmla="*/ 64 w 360"/>
                <a:gd name="T91" fmla="*/ 45 h 263"/>
                <a:gd name="T92" fmla="*/ 66 w 360"/>
                <a:gd name="T93" fmla="*/ 52 h 263"/>
                <a:gd name="T94" fmla="*/ 69 w 360"/>
                <a:gd name="T95" fmla="*/ 54 h 263"/>
                <a:gd name="T96" fmla="*/ 69 w 360"/>
                <a:gd name="T97" fmla="*/ 49 h 263"/>
                <a:gd name="T98" fmla="*/ 64 w 360"/>
                <a:gd name="T99" fmla="*/ 45 h 263"/>
                <a:gd name="T100" fmla="*/ 43 w 360"/>
                <a:gd name="T101" fmla="*/ 35 h 263"/>
                <a:gd name="T102" fmla="*/ 59 w 360"/>
                <a:gd name="T103" fmla="*/ 47 h 263"/>
                <a:gd name="T104" fmla="*/ 45 w 360"/>
                <a:gd name="T105" fmla="*/ 33 h 263"/>
                <a:gd name="T106" fmla="*/ 0 w 360"/>
                <a:gd name="T107" fmla="*/ 2 h 263"/>
                <a:gd name="T108" fmla="*/ 19 w 360"/>
                <a:gd name="T109" fmla="*/ 42 h 263"/>
                <a:gd name="T110" fmla="*/ 24 w 360"/>
                <a:gd name="T111" fmla="*/ 42 h 263"/>
                <a:gd name="T112" fmla="*/ 38 w 360"/>
                <a:gd name="T113" fmla="*/ 33 h 263"/>
                <a:gd name="T114" fmla="*/ 12 w 360"/>
                <a:gd name="T115" fmla="*/ 7 h 263"/>
                <a:gd name="T116" fmla="*/ 0 w 360"/>
                <a:gd name="T117" fmla="*/ 0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60" h="263">
                  <a:moveTo>
                    <a:pt x="258" y="247"/>
                  </a:moveTo>
                  <a:lnTo>
                    <a:pt x="256" y="251"/>
                  </a:lnTo>
                  <a:lnTo>
                    <a:pt x="289" y="256"/>
                  </a:lnTo>
                  <a:lnTo>
                    <a:pt x="289" y="251"/>
                  </a:lnTo>
                  <a:lnTo>
                    <a:pt x="258" y="247"/>
                  </a:lnTo>
                  <a:moveTo>
                    <a:pt x="296" y="216"/>
                  </a:moveTo>
                  <a:lnTo>
                    <a:pt x="296" y="220"/>
                  </a:lnTo>
                  <a:lnTo>
                    <a:pt x="346" y="256"/>
                  </a:lnTo>
                  <a:lnTo>
                    <a:pt x="294" y="251"/>
                  </a:lnTo>
                  <a:lnTo>
                    <a:pt x="294" y="256"/>
                  </a:lnTo>
                  <a:lnTo>
                    <a:pt x="343" y="261"/>
                  </a:lnTo>
                  <a:lnTo>
                    <a:pt x="360" y="263"/>
                  </a:lnTo>
                  <a:lnTo>
                    <a:pt x="348" y="254"/>
                  </a:lnTo>
                  <a:lnTo>
                    <a:pt x="296" y="216"/>
                  </a:lnTo>
                  <a:moveTo>
                    <a:pt x="291" y="213"/>
                  </a:moveTo>
                  <a:lnTo>
                    <a:pt x="289" y="216"/>
                  </a:lnTo>
                  <a:lnTo>
                    <a:pt x="291" y="218"/>
                  </a:lnTo>
                  <a:lnTo>
                    <a:pt x="291" y="213"/>
                  </a:lnTo>
                  <a:lnTo>
                    <a:pt x="291" y="213"/>
                  </a:lnTo>
                  <a:moveTo>
                    <a:pt x="85" y="187"/>
                  </a:moveTo>
                  <a:lnTo>
                    <a:pt x="85" y="201"/>
                  </a:lnTo>
                  <a:lnTo>
                    <a:pt x="88" y="204"/>
                  </a:lnTo>
                  <a:lnTo>
                    <a:pt x="99" y="232"/>
                  </a:lnTo>
                  <a:lnTo>
                    <a:pt x="99" y="235"/>
                  </a:lnTo>
                  <a:lnTo>
                    <a:pt x="102" y="235"/>
                  </a:lnTo>
                  <a:lnTo>
                    <a:pt x="251" y="251"/>
                  </a:lnTo>
                  <a:lnTo>
                    <a:pt x="253" y="247"/>
                  </a:lnTo>
                  <a:lnTo>
                    <a:pt x="102" y="230"/>
                  </a:lnTo>
                  <a:lnTo>
                    <a:pt x="90" y="201"/>
                  </a:lnTo>
                  <a:lnTo>
                    <a:pt x="88" y="197"/>
                  </a:lnTo>
                  <a:lnTo>
                    <a:pt x="85" y="187"/>
                  </a:lnTo>
                  <a:moveTo>
                    <a:pt x="251" y="182"/>
                  </a:moveTo>
                  <a:lnTo>
                    <a:pt x="246" y="185"/>
                  </a:lnTo>
                  <a:lnTo>
                    <a:pt x="284" y="213"/>
                  </a:lnTo>
                  <a:lnTo>
                    <a:pt x="289" y="211"/>
                  </a:lnTo>
                  <a:lnTo>
                    <a:pt x="251" y="182"/>
                  </a:lnTo>
                  <a:moveTo>
                    <a:pt x="206" y="149"/>
                  </a:moveTo>
                  <a:lnTo>
                    <a:pt x="204" y="154"/>
                  </a:lnTo>
                  <a:lnTo>
                    <a:pt x="211" y="159"/>
                  </a:lnTo>
                  <a:lnTo>
                    <a:pt x="230" y="173"/>
                  </a:lnTo>
                  <a:lnTo>
                    <a:pt x="234" y="175"/>
                  </a:lnTo>
                  <a:lnTo>
                    <a:pt x="241" y="180"/>
                  </a:lnTo>
                  <a:lnTo>
                    <a:pt x="246" y="180"/>
                  </a:lnTo>
                  <a:lnTo>
                    <a:pt x="241" y="178"/>
                  </a:lnTo>
                  <a:lnTo>
                    <a:pt x="237" y="173"/>
                  </a:lnTo>
                  <a:lnTo>
                    <a:pt x="218" y="159"/>
                  </a:lnTo>
                  <a:lnTo>
                    <a:pt x="211" y="154"/>
                  </a:lnTo>
                  <a:lnTo>
                    <a:pt x="206" y="149"/>
                  </a:lnTo>
                  <a:moveTo>
                    <a:pt x="64" y="142"/>
                  </a:moveTo>
                  <a:lnTo>
                    <a:pt x="64" y="144"/>
                  </a:lnTo>
                  <a:lnTo>
                    <a:pt x="64" y="149"/>
                  </a:lnTo>
                  <a:lnTo>
                    <a:pt x="71" y="166"/>
                  </a:lnTo>
                  <a:lnTo>
                    <a:pt x="73" y="171"/>
                  </a:lnTo>
                  <a:lnTo>
                    <a:pt x="80" y="190"/>
                  </a:lnTo>
                  <a:lnTo>
                    <a:pt x="80" y="175"/>
                  </a:lnTo>
                  <a:lnTo>
                    <a:pt x="78" y="171"/>
                  </a:lnTo>
                  <a:lnTo>
                    <a:pt x="76" y="166"/>
                  </a:lnTo>
                  <a:lnTo>
                    <a:pt x="66" y="144"/>
                  </a:lnTo>
                  <a:lnTo>
                    <a:pt x="64" y="142"/>
                  </a:lnTo>
                  <a:moveTo>
                    <a:pt x="45" y="92"/>
                  </a:moveTo>
                  <a:lnTo>
                    <a:pt x="40" y="95"/>
                  </a:lnTo>
                  <a:lnTo>
                    <a:pt x="43" y="99"/>
                  </a:lnTo>
                  <a:lnTo>
                    <a:pt x="45" y="104"/>
                  </a:lnTo>
                  <a:lnTo>
                    <a:pt x="59" y="140"/>
                  </a:lnTo>
                  <a:lnTo>
                    <a:pt x="59" y="128"/>
                  </a:lnTo>
                  <a:lnTo>
                    <a:pt x="47" y="99"/>
                  </a:lnTo>
                  <a:lnTo>
                    <a:pt x="45" y="92"/>
                  </a:lnTo>
                  <a:lnTo>
                    <a:pt x="45" y="92"/>
                  </a:lnTo>
                  <a:moveTo>
                    <a:pt x="102" y="73"/>
                  </a:moveTo>
                  <a:lnTo>
                    <a:pt x="99" y="78"/>
                  </a:lnTo>
                  <a:lnTo>
                    <a:pt x="182" y="137"/>
                  </a:lnTo>
                  <a:lnTo>
                    <a:pt x="185" y="140"/>
                  </a:lnTo>
                  <a:lnTo>
                    <a:pt x="199" y="152"/>
                  </a:lnTo>
                  <a:lnTo>
                    <a:pt x="204" y="147"/>
                  </a:lnTo>
                  <a:lnTo>
                    <a:pt x="189" y="137"/>
                  </a:lnTo>
                  <a:lnTo>
                    <a:pt x="185" y="135"/>
                  </a:lnTo>
                  <a:lnTo>
                    <a:pt x="109" y="80"/>
                  </a:lnTo>
                  <a:lnTo>
                    <a:pt x="107" y="78"/>
                  </a:lnTo>
                  <a:lnTo>
                    <a:pt x="102" y="73"/>
                  </a:lnTo>
                  <a:moveTo>
                    <a:pt x="76" y="54"/>
                  </a:moveTo>
                  <a:lnTo>
                    <a:pt x="73" y="57"/>
                  </a:lnTo>
                  <a:lnTo>
                    <a:pt x="73" y="59"/>
                  </a:lnTo>
                  <a:lnTo>
                    <a:pt x="95" y="73"/>
                  </a:lnTo>
                  <a:lnTo>
                    <a:pt x="97" y="71"/>
                  </a:lnTo>
                  <a:lnTo>
                    <a:pt x="76" y="54"/>
                  </a:lnTo>
                  <a:moveTo>
                    <a:pt x="24" y="47"/>
                  </a:moveTo>
                  <a:lnTo>
                    <a:pt x="21" y="49"/>
                  </a:lnTo>
                  <a:lnTo>
                    <a:pt x="38" y="92"/>
                  </a:lnTo>
                  <a:lnTo>
                    <a:pt x="43" y="87"/>
                  </a:lnTo>
                  <a:lnTo>
                    <a:pt x="26" y="47"/>
                  </a:lnTo>
                  <a:lnTo>
                    <a:pt x="24" y="47"/>
                  </a:lnTo>
                  <a:moveTo>
                    <a:pt x="64" y="45"/>
                  </a:moveTo>
                  <a:lnTo>
                    <a:pt x="64" y="52"/>
                  </a:lnTo>
                  <a:lnTo>
                    <a:pt x="66" y="52"/>
                  </a:lnTo>
                  <a:lnTo>
                    <a:pt x="69" y="54"/>
                  </a:lnTo>
                  <a:lnTo>
                    <a:pt x="69" y="54"/>
                  </a:lnTo>
                  <a:lnTo>
                    <a:pt x="69" y="49"/>
                  </a:lnTo>
                  <a:lnTo>
                    <a:pt x="69" y="49"/>
                  </a:lnTo>
                  <a:lnTo>
                    <a:pt x="66" y="47"/>
                  </a:lnTo>
                  <a:lnTo>
                    <a:pt x="64" y="45"/>
                  </a:lnTo>
                  <a:moveTo>
                    <a:pt x="45" y="33"/>
                  </a:moveTo>
                  <a:lnTo>
                    <a:pt x="43" y="35"/>
                  </a:lnTo>
                  <a:lnTo>
                    <a:pt x="54" y="42"/>
                  </a:lnTo>
                  <a:lnTo>
                    <a:pt x="59" y="47"/>
                  </a:lnTo>
                  <a:lnTo>
                    <a:pt x="59" y="42"/>
                  </a:lnTo>
                  <a:lnTo>
                    <a:pt x="45" y="33"/>
                  </a:lnTo>
                  <a:moveTo>
                    <a:pt x="0" y="0"/>
                  </a:moveTo>
                  <a:lnTo>
                    <a:pt x="0" y="2"/>
                  </a:lnTo>
                  <a:lnTo>
                    <a:pt x="5" y="14"/>
                  </a:lnTo>
                  <a:lnTo>
                    <a:pt x="19" y="42"/>
                  </a:lnTo>
                  <a:lnTo>
                    <a:pt x="19" y="45"/>
                  </a:lnTo>
                  <a:lnTo>
                    <a:pt x="24" y="42"/>
                  </a:lnTo>
                  <a:lnTo>
                    <a:pt x="9" y="11"/>
                  </a:lnTo>
                  <a:lnTo>
                    <a:pt x="38" y="33"/>
                  </a:lnTo>
                  <a:lnTo>
                    <a:pt x="43" y="30"/>
                  </a:lnTo>
                  <a:lnTo>
                    <a:pt x="12" y="7"/>
                  </a:lnTo>
                  <a:lnTo>
                    <a:pt x="7" y="4"/>
                  </a:lnTo>
                  <a:lnTo>
                    <a:pt x="0"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7" name="Freeform 47">
              <a:extLst>
                <a:ext uri="{FF2B5EF4-FFF2-40B4-BE49-F238E27FC236}">
                  <a16:creationId xmlns:a16="http://schemas.microsoft.com/office/drawing/2014/main" id="{2BE24899-CF29-4409-8B5F-8DF2D0EA8F76}"/>
                </a:ext>
              </a:extLst>
            </p:cNvPr>
            <p:cNvSpPr>
              <a:spLocks noEditPoints="1"/>
            </p:cNvSpPr>
            <p:nvPr/>
          </p:nvSpPr>
          <p:spPr bwMode="auto">
            <a:xfrm>
              <a:off x="5136408" y="2891022"/>
              <a:ext cx="680432" cy="1493972"/>
            </a:xfrm>
            <a:custGeom>
              <a:avLst/>
              <a:gdLst>
                <a:gd name="T0" fmla="*/ 68 w 167"/>
                <a:gd name="T1" fmla="*/ 355 h 402"/>
                <a:gd name="T2" fmla="*/ 69 w 167"/>
                <a:gd name="T3" fmla="*/ 353 h 402"/>
                <a:gd name="T4" fmla="*/ 144 w 167"/>
                <a:gd name="T5" fmla="*/ 395 h 402"/>
                <a:gd name="T6" fmla="*/ 38 w 167"/>
                <a:gd name="T7" fmla="*/ 234 h 402"/>
                <a:gd name="T8" fmla="*/ 29 w 167"/>
                <a:gd name="T9" fmla="*/ 248 h 402"/>
                <a:gd name="T10" fmla="*/ 0 w 167"/>
                <a:gd name="T11" fmla="*/ 303 h 402"/>
                <a:gd name="T12" fmla="*/ 14 w 167"/>
                <a:gd name="T13" fmla="*/ 315 h 402"/>
                <a:gd name="T14" fmla="*/ 14 w 167"/>
                <a:gd name="T15" fmla="*/ 313 h 402"/>
                <a:gd name="T16" fmla="*/ 16 w 167"/>
                <a:gd name="T17" fmla="*/ 278 h 402"/>
                <a:gd name="T18" fmla="*/ 34 w 167"/>
                <a:gd name="T19" fmla="*/ 243 h 402"/>
                <a:gd name="T20" fmla="*/ 153 w 167"/>
                <a:gd name="T21" fmla="*/ 228 h 402"/>
                <a:gd name="T22" fmla="*/ 151 w 167"/>
                <a:gd name="T23" fmla="*/ 260 h 402"/>
                <a:gd name="T24" fmla="*/ 147 w 167"/>
                <a:gd name="T25" fmla="*/ 333 h 402"/>
                <a:gd name="T26" fmla="*/ 153 w 167"/>
                <a:gd name="T27" fmla="*/ 261 h 402"/>
                <a:gd name="T28" fmla="*/ 155 w 167"/>
                <a:gd name="T29" fmla="*/ 231 h 402"/>
                <a:gd name="T30" fmla="*/ 42 w 167"/>
                <a:gd name="T31" fmla="*/ 223 h 402"/>
                <a:gd name="T32" fmla="*/ 156 w 167"/>
                <a:gd name="T33" fmla="*/ 212 h 402"/>
                <a:gd name="T34" fmla="*/ 155 w 167"/>
                <a:gd name="T35" fmla="*/ 222 h 402"/>
                <a:gd name="T36" fmla="*/ 55 w 167"/>
                <a:gd name="T37" fmla="*/ 199 h 402"/>
                <a:gd name="T38" fmla="*/ 45 w 167"/>
                <a:gd name="T39" fmla="*/ 221 h 402"/>
                <a:gd name="T40" fmla="*/ 55 w 167"/>
                <a:gd name="T41" fmla="*/ 198 h 402"/>
                <a:gd name="T42" fmla="*/ 154 w 167"/>
                <a:gd name="T43" fmla="*/ 211 h 402"/>
                <a:gd name="T44" fmla="*/ 157 w 167"/>
                <a:gd name="T45" fmla="*/ 190 h 402"/>
                <a:gd name="T46" fmla="*/ 57 w 167"/>
                <a:gd name="T47" fmla="*/ 199 h 402"/>
                <a:gd name="T48" fmla="*/ 61 w 167"/>
                <a:gd name="T49" fmla="*/ 187 h 402"/>
                <a:gd name="T50" fmla="*/ 161 w 167"/>
                <a:gd name="T51" fmla="*/ 78 h 402"/>
                <a:gd name="T52" fmla="*/ 161 w 167"/>
                <a:gd name="T53" fmla="*/ 92 h 402"/>
                <a:gd name="T54" fmla="*/ 160 w 167"/>
                <a:gd name="T55" fmla="*/ 105 h 402"/>
                <a:gd name="T56" fmla="*/ 157 w 167"/>
                <a:gd name="T57" fmla="*/ 155 h 402"/>
                <a:gd name="T58" fmla="*/ 155 w 167"/>
                <a:gd name="T59" fmla="*/ 188 h 402"/>
                <a:gd name="T60" fmla="*/ 158 w 167"/>
                <a:gd name="T61" fmla="*/ 165 h 402"/>
                <a:gd name="T62" fmla="*/ 160 w 167"/>
                <a:gd name="T63" fmla="*/ 136 h 402"/>
                <a:gd name="T64" fmla="*/ 162 w 167"/>
                <a:gd name="T65" fmla="*/ 98 h 402"/>
                <a:gd name="T66" fmla="*/ 163 w 167"/>
                <a:gd name="T67" fmla="*/ 82 h 402"/>
                <a:gd name="T68" fmla="*/ 164 w 167"/>
                <a:gd name="T69" fmla="*/ 73 h 402"/>
                <a:gd name="T70" fmla="*/ 163 w 167"/>
                <a:gd name="T71" fmla="*/ 51 h 402"/>
                <a:gd name="T72" fmla="*/ 167 w 167"/>
                <a:gd name="T73" fmla="*/ 3 h 402"/>
                <a:gd name="T74" fmla="*/ 166 w 167"/>
                <a:gd name="T75" fmla="*/ 36 h 402"/>
                <a:gd name="T76" fmla="*/ 133 w 167"/>
                <a:gd name="T77" fmla="*/ 49 h 402"/>
                <a:gd name="T78" fmla="*/ 126 w 167"/>
                <a:gd name="T79" fmla="*/ 63 h 402"/>
                <a:gd name="T80" fmla="*/ 103 w 167"/>
                <a:gd name="T81" fmla="*/ 108 h 402"/>
                <a:gd name="T82" fmla="*/ 92 w 167"/>
                <a:gd name="T83" fmla="*/ 128 h 402"/>
                <a:gd name="T84" fmla="*/ 71 w 167"/>
                <a:gd name="T85" fmla="*/ 168 h 402"/>
                <a:gd name="T86" fmla="*/ 72 w 167"/>
                <a:gd name="T87" fmla="*/ 171 h 402"/>
                <a:gd name="T88" fmla="*/ 93 w 167"/>
                <a:gd name="T89" fmla="*/ 129 h 402"/>
                <a:gd name="T90" fmla="*/ 118 w 167"/>
                <a:gd name="T91" fmla="*/ 82 h 402"/>
                <a:gd name="T92" fmla="*/ 133 w 167"/>
                <a:gd name="T93" fmla="*/ 53 h 402"/>
                <a:gd name="T94" fmla="*/ 160 w 167"/>
                <a:gd name="T95" fmla="*/ 1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402">
                  <a:moveTo>
                    <a:pt x="59" y="346"/>
                  </a:moveTo>
                  <a:cubicBezTo>
                    <a:pt x="59" y="346"/>
                    <a:pt x="58" y="346"/>
                    <a:pt x="57" y="347"/>
                  </a:cubicBezTo>
                  <a:cubicBezTo>
                    <a:pt x="67" y="354"/>
                    <a:pt x="67" y="354"/>
                    <a:pt x="67" y="354"/>
                  </a:cubicBezTo>
                  <a:cubicBezTo>
                    <a:pt x="68" y="355"/>
                    <a:pt x="68" y="355"/>
                    <a:pt x="68" y="355"/>
                  </a:cubicBezTo>
                  <a:cubicBezTo>
                    <a:pt x="133" y="402"/>
                    <a:pt x="133" y="402"/>
                    <a:pt x="133" y="402"/>
                  </a:cubicBezTo>
                  <a:cubicBezTo>
                    <a:pt x="134" y="402"/>
                    <a:pt x="134" y="401"/>
                    <a:pt x="134" y="401"/>
                  </a:cubicBezTo>
                  <a:cubicBezTo>
                    <a:pt x="70" y="354"/>
                    <a:pt x="70" y="354"/>
                    <a:pt x="70" y="354"/>
                  </a:cubicBezTo>
                  <a:cubicBezTo>
                    <a:pt x="69" y="353"/>
                    <a:pt x="69" y="353"/>
                    <a:pt x="69" y="353"/>
                  </a:cubicBezTo>
                  <a:cubicBezTo>
                    <a:pt x="59" y="346"/>
                    <a:pt x="59" y="346"/>
                    <a:pt x="59" y="346"/>
                  </a:cubicBezTo>
                  <a:moveTo>
                    <a:pt x="149" y="335"/>
                  </a:moveTo>
                  <a:cubicBezTo>
                    <a:pt x="147" y="335"/>
                    <a:pt x="147" y="335"/>
                    <a:pt x="147" y="335"/>
                  </a:cubicBezTo>
                  <a:cubicBezTo>
                    <a:pt x="144" y="395"/>
                    <a:pt x="144" y="395"/>
                    <a:pt x="144" y="395"/>
                  </a:cubicBezTo>
                  <a:cubicBezTo>
                    <a:pt x="144" y="395"/>
                    <a:pt x="145" y="395"/>
                    <a:pt x="145" y="395"/>
                  </a:cubicBezTo>
                  <a:cubicBezTo>
                    <a:pt x="145" y="395"/>
                    <a:pt x="146" y="395"/>
                    <a:pt x="146" y="395"/>
                  </a:cubicBezTo>
                  <a:cubicBezTo>
                    <a:pt x="149" y="335"/>
                    <a:pt x="149" y="335"/>
                    <a:pt x="149" y="335"/>
                  </a:cubicBezTo>
                  <a:moveTo>
                    <a:pt x="38" y="234"/>
                  </a:moveTo>
                  <a:cubicBezTo>
                    <a:pt x="37" y="235"/>
                    <a:pt x="37" y="235"/>
                    <a:pt x="37" y="235"/>
                  </a:cubicBezTo>
                  <a:cubicBezTo>
                    <a:pt x="35" y="238"/>
                    <a:pt x="35" y="238"/>
                    <a:pt x="35" y="238"/>
                  </a:cubicBezTo>
                  <a:cubicBezTo>
                    <a:pt x="31" y="245"/>
                    <a:pt x="31" y="245"/>
                    <a:pt x="31" y="245"/>
                  </a:cubicBezTo>
                  <a:cubicBezTo>
                    <a:pt x="29" y="248"/>
                    <a:pt x="29" y="248"/>
                    <a:pt x="29" y="248"/>
                  </a:cubicBezTo>
                  <a:cubicBezTo>
                    <a:pt x="17" y="272"/>
                    <a:pt x="17" y="272"/>
                    <a:pt x="17" y="272"/>
                  </a:cubicBezTo>
                  <a:cubicBezTo>
                    <a:pt x="16" y="274"/>
                    <a:pt x="16" y="274"/>
                    <a:pt x="16" y="274"/>
                  </a:cubicBezTo>
                  <a:cubicBezTo>
                    <a:pt x="14" y="277"/>
                    <a:pt x="14" y="277"/>
                    <a:pt x="14" y="277"/>
                  </a:cubicBezTo>
                  <a:cubicBezTo>
                    <a:pt x="0" y="303"/>
                    <a:pt x="0" y="303"/>
                    <a:pt x="0" y="303"/>
                  </a:cubicBezTo>
                  <a:cubicBezTo>
                    <a:pt x="0" y="305"/>
                    <a:pt x="0" y="305"/>
                    <a:pt x="0" y="305"/>
                  </a:cubicBezTo>
                  <a:cubicBezTo>
                    <a:pt x="1" y="305"/>
                    <a:pt x="1" y="305"/>
                    <a:pt x="1" y="305"/>
                  </a:cubicBezTo>
                  <a:cubicBezTo>
                    <a:pt x="12" y="313"/>
                    <a:pt x="12" y="313"/>
                    <a:pt x="12" y="313"/>
                  </a:cubicBezTo>
                  <a:cubicBezTo>
                    <a:pt x="14" y="315"/>
                    <a:pt x="14" y="315"/>
                    <a:pt x="14" y="315"/>
                  </a:cubicBezTo>
                  <a:cubicBezTo>
                    <a:pt x="43" y="336"/>
                    <a:pt x="43" y="336"/>
                    <a:pt x="43" y="336"/>
                  </a:cubicBezTo>
                  <a:cubicBezTo>
                    <a:pt x="43" y="335"/>
                    <a:pt x="43" y="335"/>
                    <a:pt x="43" y="334"/>
                  </a:cubicBezTo>
                  <a:cubicBezTo>
                    <a:pt x="43" y="334"/>
                    <a:pt x="43" y="334"/>
                    <a:pt x="43" y="334"/>
                  </a:cubicBezTo>
                  <a:cubicBezTo>
                    <a:pt x="14" y="313"/>
                    <a:pt x="14" y="313"/>
                    <a:pt x="14" y="313"/>
                  </a:cubicBezTo>
                  <a:cubicBezTo>
                    <a:pt x="12" y="311"/>
                    <a:pt x="12" y="311"/>
                    <a:pt x="12" y="311"/>
                  </a:cubicBezTo>
                  <a:cubicBezTo>
                    <a:pt x="2" y="304"/>
                    <a:pt x="2" y="304"/>
                    <a:pt x="2" y="304"/>
                  </a:cubicBezTo>
                  <a:cubicBezTo>
                    <a:pt x="14" y="282"/>
                    <a:pt x="14" y="282"/>
                    <a:pt x="14" y="282"/>
                  </a:cubicBezTo>
                  <a:cubicBezTo>
                    <a:pt x="16" y="278"/>
                    <a:pt x="16" y="278"/>
                    <a:pt x="16" y="278"/>
                  </a:cubicBezTo>
                  <a:cubicBezTo>
                    <a:pt x="18" y="273"/>
                    <a:pt x="18" y="273"/>
                    <a:pt x="18" y="273"/>
                  </a:cubicBezTo>
                  <a:cubicBezTo>
                    <a:pt x="19" y="272"/>
                    <a:pt x="19" y="272"/>
                    <a:pt x="19" y="272"/>
                  </a:cubicBezTo>
                  <a:cubicBezTo>
                    <a:pt x="32" y="246"/>
                    <a:pt x="32" y="246"/>
                    <a:pt x="32" y="246"/>
                  </a:cubicBezTo>
                  <a:cubicBezTo>
                    <a:pt x="34" y="243"/>
                    <a:pt x="34" y="243"/>
                    <a:pt x="34" y="243"/>
                  </a:cubicBezTo>
                  <a:cubicBezTo>
                    <a:pt x="38" y="234"/>
                    <a:pt x="38" y="234"/>
                    <a:pt x="38" y="234"/>
                  </a:cubicBezTo>
                  <a:moveTo>
                    <a:pt x="155" y="225"/>
                  </a:moveTo>
                  <a:cubicBezTo>
                    <a:pt x="153" y="227"/>
                    <a:pt x="153" y="227"/>
                    <a:pt x="153" y="227"/>
                  </a:cubicBezTo>
                  <a:cubicBezTo>
                    <a:pt x="153" y="228"/>
                    <a:pt x="153" y="228"/>
                    <a:pt x="153" y="228"/>
                  </a:cubicBezTo>
                  <a:cubicBezTo>
                    <a:pt x="153" y="230"/>
                    <a:pt x="153" y="230"/>
                    <a:pt x="153" y="230"/>
                  </a:cubicBezTo>
                  <a:cubicBezTo>
                    <a:pt x="152" y="244"/>
                    <a:pt x="152" y="244"/>
                    <a:pt x="152" y="244"/>
                  </a:cubicBezTo>
                  <a:cubicBezTo>
                    <a:pt x="152" y="246"/>
                    <a:pt x="152" y="246"/>
                    <a:pt x="152" y="246"/>
                  </a:cubicBezTo>
                  <a:cubicBezTo>
                    <a:pt x="151" y="260"/>
                    <a:pt x="151" y="260"/>
                    <a:pt x="151" y="260"/>
                  </a:cubicBezTo>
                  <a:cubicBezTo>
                    <a:pt x="151" y="262"/>
                    <a:pt x="151" y="262"/>
                    <a:pt x="151" y="262"/>
                  </a:cubicBezTo>
                  <a:cubicBezTo>
                    <a:pt x="149" y="301"/>
                    <a:pt x="149" y="301"/>
                    <a:pt x="149" y="301"/>
                  </a:cubicBezTo>
                  <a:cubicBezTo>
                    <a:pt x="149" y="303"/>
                    <a:pt x="149" y="303"/>
                    <a:pt x="149" y="303"/>
                  </a:cubicBezTo>
                  <a:cubicBezTo>
                    <a:pt x="147" y="333"/>
                    <a:pt x="147" y="333"/>
                    <a:pt x="147" y="333"/>
                  </a:cubicBezTo>
                  <a:cubicBezTo>
                    <a:pt x="149" y="333"/>
                    <a:pt x="149" y="333"/>
                    <a:pt x="149" y="333"/>
                  </a:cubicBezTo>
                  <a:cubicBezTo>
                    <a:pt x="151" y="302"/>
                    <a:pt x="151" y="302"/>
                    <a:pt x="151" y="302"/>
                  </a:cubicBezTo>
                  <a:cubicBezTo>
                    <a:pt x="151" y="300"/>
                    <a:pt x="151" y="300"/>
                    <a:pt x="151" y="300"/>
                  </a:cubicBezTo>
                  <a:cubicBezTo>
                    <a:pt x="153" y="261"/>
                    <a:pt x="153" y="261"/>
                    <a:pt x="153" y="261"/>
                  </a:cubicBezTo>
                  <a:cubicBezTo>
                    <a:pt x="153" y="260"/>
                    <a:pt x="153" y="260"/>
                    <a:pt x="153" y="260"/>
                  </a:cubicBezTo>
                  <a:cubicBezTo>
                    <a:pt x="154" y="246"/>
                    <a:pt x="154" y="246"/>
                    <a:pt x="154" y="246"/>
                  </a:cubicBezTo>
                  <a:cubicBezTo>
                    <a:pt x="154" y="244"/>
                    <a:pt x="154" y="244"/>
                    <a:pt x="154" y="244"/>
                  </a:cubicBezTo>
                  <a:cubicBezTo>
                    <a:pt x="155" y="231"/>
                    <a:pt x="155" y="231"/>
                    <a:pt x="155" y="231"/>
                  </a:cubicBezTo>
                  <a:cubicBezTo>
                    <a:pt x="155" y="229"/>
                    <a:pt x="155" y="229"/>
                    <a:pt x="155" y="229"/>
                  </a:cubicBezTo>
                  <a:cubicBezTo>
                    <a:pt x="155" y="225"/>
                    <a:pt x="155" y="225"/>
                    <a:pt x="155" y="225"/>
                  </a:cubicBezTo>
                  <a:moveTo>
                    <a:pt x="44" y="223"/>
                  </a:moveTo>
                  <a:cubicBezTo>
                    <a:pt x="42" y="223"/>
                    <a:pt x="42" y="223"/>
                    <a:pt x="42" y="223"/>
                  </a:cubicBezTo>
                  <a:cubicBezTo>
                    <a:pt x="37" y="233"/>
                    <a:pt x="37" y="233"/>
                    <a:pt x="37" y="233"/>
                  </a:cubicBezTo>
                  <a:cubicBezTo>
                    <a:pt x="41" y="230"/>
                    <a:pt x="41" y="230"/>
                    <a:pt x="41" y="230"/>
                  </a:cubicBezTo>
                  <a:cubicBezTo>
                    <a:pt x="44" y="223"/>
                    <a:pt x="44" y="223"/>
                    <a:pt x="44" y="223"/>
                  </a:cubicBezTo>
                  <a:moveTo>
                    <a:pt x="156" y="212"/>
                  </a:moveTo>
                  <a:cubicBezTo>
                    <a:pt x="154" y="213"/>
                    <a:pt x="154" y="213"/>
                    <a:pt x="154" y="213"/>
                  </a:cubicBezTo>
                  <a:cubicBezTo>
                    <a:pt x="154" y="213"/>
                    <a:pt x="154" y="213"/>
                    <a:pt x="154" y="213"/>
                  </a:cubicBezTo>
                  <a:cubicBezTo>
                    <a:pt x="153" y="225"/>
                    <a:pt x="153" y="225"/>
                    <a:pt x="153" y="225"/>
                  </a:cubicBezTo>
                  <a:cubicBezTo>
                    <a:pt x="155" y="222"/>
                    <a:pt x="155" y="222"/>
                    <a:pt x="155" y="222"/>
                  </a:cubicBezTo>
                  <a:cubicBezTo>
                    <a:pt x="156" y="214"/>
                    <a:pt x="156" y="214"/>
                    <a:pt x="156" y="214"/>
                  </a:cubicBezTo>
                  <a:cubicBezTo>
                    <a:pt x="156" y="212"/>
                    <a:pt x="156" y="212"/>
                    <a:pt x="156" y="212"/>
                  </a:cubicBezTo>
                  <a:moveTo>
                    <a:pt x="55" y="198"/>
                  </a:moveTo>
                  <a:cubicBezTo>
                    <a:pt x="55" y="199"/>
                    <a:pt x="55" y="199"/>
                    <a:pt x="55" y="199"/>
                  </a:cubicBezTo>
                  <a:cubicBezTo>
                    <a:pt x="50" y="207"/>
                    <a:pt x="50" y="207"/>
                    <a:pt x="50" y="207"/>
                  </a:cubicBezTo>
                  <a:cubicBezTo>
                    <a:pt x="50" y="209"/>
                    <a:pt x="50" y="209"/>
                    <a:pt x="50" y="209"/>
                  </a:cubicBezTo>
                  <a:cubicBezTo>
                    <a:pt x="43" y="221"/>
                    <a:pt x="43" y="221"/>
                    <a:pt x="43" y="221"/>
                  </a:cubicBezTo>
                  <a:cubicBezTo>
                    <a:pt x="45" y="221"/>
                    <a:pt x="45" y="221"/>
                    <a:pt x="45" y="221"/>
                  </a:cubicBezTo>
                  <a:cubicBezTo>
                    <a:pt x="52" y="209"/>
                    <a:pt x="52" y="209"/>
                    <a:pt x="52" y="209"/>
                  </a:cubicBezTo>
                  <a:cubicBezTo>
                    <a:pt x="52" y="208"/>
                    <a:pt x="52" y="208"/>
                    <a:pt x="52" y="208"/>
                  </a:cubicBezTo>
                  <a:cubicBezTo>
                    <a:pt x="55" y="202"/>
                    <a:pt x="55" y="202"/>
                    <a:pt x="55" y="202"/>
                  </a:cubicBezTo>
                  <a:cubicBezTo>
                    <a:pt x="55" y="198"/>
                    <a:pt x="55" y="198"/>
                    <a:pt x="55" y="198"/>
                  </a:cubicBezTo>
                  <a:moveTo>
                    <a:pt x="155" y="190"/>
                  </a:moveTo>
                  <a:cubicBezTo>
                    <a:pt x="154" y="206"/>
                    <a:pt x="154" y="206"/>
                    <a:pt x="154" y="206"/>
                  </a:cubicBezTo>
                  <a:cubicBezTo>
                    <a:pt x="154" y="208"/>
                    <a:pt x="154" y="208"/>
                    <a:pt x="154" y="208"/>
                  </a:cubicBezTo>
                  <a:cubicBezTo>
                    <a:pt x="154" y="211"/>
                    <a:pt x="154" y="211"/>
                    <a:pt x="154" y="211"/>
                  </a:cubicBezTo>
                  <a:cubicBezTo>
                    <a:pt x="156" y="210"/>
                    <a:pt x="156" y="210"/>
                    <a:pt x="156" y="210"/>
                  </a:cubicBezTo>
                  <a:cubicBezTo>
                    <a:pt x="156" y="208"/>
                    <a:pt x="156" y="208"/>
                    <a:pt x="156" y="208"/>
                  </a:cubicBezTo>
                  <a:cubicBezTo>
                    <a:pt x="156" y="206"/>
                    <a:pt x="156" y="206"/>
                    <a:pt x="156" y="206"/>
                  </a:cubicBezTo>
                  <a:cubicBezTo>
                    <a:pt x="157" y="190"/>
                    <a:pt x="157" y="190"/>
                    <a:pt x="157" y="190"/>
                  </a:cubicBezTo>
                  <a:cubicBezTo>
                    <a:pt x="155" y="190"/>
                    <a:pt x="155" y="190"/>
                    <a:pt x="155" y="190"/>
                  </a:cubicBezTo>
                  <a:moveTo>
                    <a:pt x="61" y="187"/>
                  </a:moveTo>
                  <a:cubicBezTo>
                    <a:pt x="57" y="195"/>
                    <a:pt x="57" y="195"/>
                    <a:pt x="57" y="195"/>
                  </a:cubicBezTo>
                  <a:cubicBezTo>
                    <a:pt x="57" y="199"/>
                    <a:pt x="57" y="199"/>
                    <a:pt x="57" y="199"/>
                  </a:cubicBezTo>
                  <a:cubicBezTo>
                    <a:pt x="57" y="198"/>
                    <a:pt x="57" y="198"/>
                    <a:pt x="57" y="198"/>
                  </a:cubicBezTo>
                  <a:cubicBezTo>
                    <a:pt x="58" y="197"/>
                    <a:pt x="58" y="197"/>
                    <a:pt x="58" y="197"/>
                  </a:cubicBezTo>
                  <a:cubicBezTo>
                    <a:pt x="62" y="190"/>
                    <a:pt x="62" y="190"/>
                    <a:pt x="62" y="190"/>
                  </a:cubicBezTo>
                  <a:cubicBezTo>
                    <a:pt x="61" y="187"/>
                    <a:pt x="61" y="187"/>
                    <a:pt x="61" y="187"/>
                  </a:cubicBezTo>
                  <a:moveTo>
                    <a:pt x="162" y="68"/>
                  </a:moveTo>
                  <a:cubicBezTo>
                    <a:pt x="162" y="72"/>
                    <a:pt x="162" y="72"/>
                    <a:pt x="162" y="72"/>
                  </a:cubicBezTo>
                  <a:cubicBezTo>
                    <a:pt x="162" y="74"/>
                    <a:pt x="162" y="74"/>
                    <a:pt x="162" y="74"/>
                  </a:cubicBezTo>
                  <a:cubicBezTo>
                    <a:pt x="161" y="78"/>
                    <a:pt x="161" y="78"/>
                    <a:pt x="161" y="78"/>
                  </a:cubicBezTo>
                  <a:cubicBezTo>
                    <a:pt x="161" y="80"/>
                    <a:pt x="161" y="80"/>
                    <a:pt x="161" y="80"/>
                  </a:cubicBezTo>
                  <a:cubicBezTo>
                    <a:pt x="161" y="81"/>
                    <a:pt x="161" y="81"/>
                    <a:pt x="161" y="81"/>
                  </a:cubicBezTo>
                  <a:cubicBezTo>
                    <a:pt x="161" y="84"/>
                    <a:pt x="161" y="84"/>
                    <a:pt x="161" y="84"/>
                  </a:cubicBezTo>
                  <a:cubicBezTo>
                    <a:pt x="161" y="92"/>
                    <a:pt x="161" y="92"/>
                    <a:pt x="161" y="92"/>
                  </a:cubicBezTo>
                  <a:cubicBezTo>
                    <a:pt x="161" y="94"/>
                    <a:pt x="161" y="94"/>
                    <a:pt x="161" y="94"/>
                  </a:cubicBezTo>
                  <a:cubicBezTo>
                    <a:pt x="160" y="97"/>
                    <a:pt x="160" y="97"/>
                    <a:pt x="160" y="97"/>
                  </a:cubicBezTo>
                  <a:cubicBezTo>
                    <a:pt x="160" y="103"/>
                    <a:pt x="160" y="103"/>
                    <a:pt x="160" y="103"/>
                  </a:cubicBezTo>
                  <a:cubicBezTo>
                    <a:pt x="160" y="105"/>
                    <a:pt x="160" y="105"/>
                    <a:pt x="160" y="105"/>
                  </a:cubicBezTo>
                  <a:cubicBezTo>
                    <a:pt x="158" y="134"/>
                    <a:pt x="158" y="134"/>
                    <a:pt x="158" y="134"/>
                  </a:cubicBezTo>
                  <a:cubicBezTo>
                    <a:pt x="158" y="135"/>
                    <a:pt x="158" y="135"/>
                    <a:pt x="158" y="135"/>
                  </a:cubicBezTo>
                  <a:cubicBezTo>
                    <a:pt x="157" y="153"/>
                    <a:pt x="157" y="153"/>
                    <a:pt x="157" y="153"/>
                  </a:cubicBezTo>
                  <a:cubicBezTo>
                    <a:pt x="157" y="155"/>
                    <a:pt x="157" y="155"/>
                    <a:pt x="157" y="155"/>
                  </a:cubicBezTo>
                  <a:cubicBezTo>
                    <a:pt x="157" y="164"/>
                    <a:pt x="157" y="164"/>
                    <a:pt x="157" y="164"/>
                  </a:cubicBezTo>
                  <a:cubicBezTo>
                    <a:pt x="157" y="166"/>
                    <a:pt x="157" y="166"/>
                    <a:pt x="157" y="166"/>
                  </a:cubicBezTo>
                  <a:cubicBezTo>
                    <a:pt x="157" y="167"/>
                    <a:pt x="157" y="167"/>
                    <a:pt x="157" y="167"/>
                  </a:cubicBezTo>
                  <a:cubicBezTo>
                    <a:pt x="155" y="188"/>
                    <a:pt x="155" y="188"/>
                    <a:pt x="155" y="188"/>
                  </a:cubicBezTo>
                  <a:cubicBezTo>
                    <a:pt x="157" y="188"/>
                    <a:pt x="157" y="188"/>
                    <a:pt x="157" y="188"/>
                  </a:cubicBezTo>
                  <a:cubicBezTo>
                    <a:pt x="158" y="167"/>
                    <a:pt x="158" y="167"/>
                    <a:pt x="158" y="167"/>
                  </a:cubicBezTo>
                  <a:cubicBezTo>
                    <a:pt x="158" y="165"/>
                    <a:pt x="158" y="165"/>
                    <a:pt x="158" y="165"/>
                  </a:cubicBezTo>
                  <a:cubicBezTo>
                    <a:pt x="158" y="165"/>
                    <a:pt x="158" y="165"/>
                    <a:pt x="158" y="165"/>
                  </a:cubicBezTo>
                  <a:cubicBezTo>
                    <a:pt x="159" y="163"/>
                    <a:pt x="159" y="163"/>
                    <a:pt x="159" y="163"/>
                  </a:cubicBezTo>
                  <a:cubicBezTo>
                    <a:pt x="159" y="157"/>
                    <a:pt x="159" y="157"/>
                    <a:pt x="159" y="157"/>
                  </a:cubicBezTo>
                  <a:cubicBezTo>
                    <a:pt x="159" y="155"/>
                    <a:pt x="159" y="155"/>
                    <a:pt x="159" y="155"/>
                  </a:cubicBezTo>
                  <a:cubicBezTo>
                    <a:pt x="160" y="136"/>
                    <a:pt x="160" y="136"/>
                    <a:pt x="160" y="136"/>
                  </a:cubicBezTo>
                  <a:cubicBezTo>
                    <a:pt x="160" y="134"/>
                    <a:pt x="160" y="134"/>
                    <a:pt x="160" y="134"/>
                  </a:cubicBezTo>
                  <a:cubicBezTo>
                    <a:pt x="162" y="104"/>
                    <a:pt x="162" y="104"/>
                    <a:pt x="162" y="104"/>
                  </a:cubicBezTo>
                  <a:cubicBezTo>
                    <a:pt x="162" y="103"/>
                    <a:pt x="162" y="103"/>
                    <a:pt x="162" y="103"/>
                  </a:cubicBezTo>
                  <a:cubicBezTo>
                    <a:pt x="162" y="98"/>
                    <a:pt x="162" y="98"/>
                    <a:pt x="162" y="98"/>
                  </a:cubicBezTo>
                  <a:cubicBezTo>
                    <a:pt x="162" y="96"/>
                    <a:pt x="162" y="96"/>
                    <a:pt x="162" y="96"/>
                  </a:cubicBezTo>
                  <a:cubicBezTo>
                    <a:pt x="162" y="93"/>
                    <a:pt x="162" y="93"/>
                    <a:pt x="162" y="93"/>
                  </a:cubicBezTo>
                  <a:cubicBezTo>
                    <a:pt x="163" y="88"/>
                    <a:pt x="163" y="88"/>
                    <a:pt x="163" y="88"/>
                  </a:cubicBezTo>
                  <a:cubicBezTo>
                    <a:pt x="163" y="82"/>
                    <a:pt x="163" y="82"/>
                    <a:pt x="163" y="82"/>
                  </a:cubicBezTo>
                  <a:cubicBezTo>
                    <a:pt x="163" y="79"/>
                    <a:pt x="163" y="79"/>
                    <a:pt x="163" y="79"/>
                  </a:cubicBezTo>
                  <a:cubicBezTo>
                    <a:pt x="163" y="79"/>
                    <a:pt x="163" y="79"/>
                    <a:pt x="163" y="79"/>
                  </a:cubicBezTo>
                  <a:cubicBezTo>
                    <a:pt x="163" y="75"/>
                    <a:pt x="163" y="75"/>
                    <a:pt x="163" y="75"/>
                  </a:cubicBezTo>
                  <a:cubicBezTo>
                    <a:pt x="164" y="73"/>
                    <a:pt x="164" y="73"/>
                    <a:pt x="164" y="73"/>
                  </a:cubicBezTo>
                  <a:cubicBezTo>
                    <a:pt x="164" y="72"/>
                    <a:pt x="164" y="72"/>
                    <a:pt x="164" y="72"/>
                  </a:cubicBezTo>
                  <a:cubicBezTo>
                    <a:pt x="162" y="68"/>
                    <a:pt x="162" y="68"/>
                    <a:pt x="162" y="68"/>
                  </a:cubicBezTo>
                  <a:moveTo>
                    <a:pt x="165" y="49"/>
                  </a:moveTo>
                  <a:cubicBezTo>
                    <a:pt x="164" y="50"/>
                    <a:pt x="164" y="50"/>
                    <a:pt x="163" y="51"/>
                  </a:cubicBezTo>
                  <a:cubicBezTo>
                    <a:pt x="162" y="63"/>
                    <a:pt x="162" y="63"/>
                    <a:pt x="162" y="63"/>
                  </a:cubicBezTo>
                  <a:cubicBezTo>
                    <a:pt x="164" y="67"/>
                    <a:pt x="164" y="67"/>
                    <a:pt x="164" y="67"/>
                  </a:cubicBezTo>
                  <a:cubicBezTo>
                    <a:pt x="165" y="49"/>
                    <a:pt x="165" y="49"/>
                    <a:pt x="165" y="49"/>
                  </a:cubicBezTo>
                  <a:moveTo>
                    <a:pt x="167" y="3"/>
                  </a:moveTo>
                  <a:cubicBezTo>
                    <a:pt x="167" y="3"/>
                    <a:pt x="167" y="3"/>
                    <a:pt x="166" y="3"/>
                  </a:cubicBezTo>
                  <a:cubicBezTo>
                    <a:pt x="166" y="3"/>
                    <a:pt x="166" y="3"/>
                    <a:pt x="166" y="3"/>
                  </a:cubicBezTo>
                  <a:cubicBezTo>
                    <a:pt x="164" y="34"/>
                    <a:pt x="164" y="34"/>
                    <a:pt x="164" y="34"/>
                  </a:cubicBezTo>
                  <a:cubicBezTo>
                    <a:pt x="165" y="34"/>
                    <a:pt x="165" y="35"/>
                    <a:pt x="166" y="36"/>
                  </a:cubicBezTo>
                  <a:cubicBezTo>
                    <a:pt x="167" y="3"/>
                    <a:pt x="167" y="3"/>
                    <a:pt x="167" y="3"/>
                  </a:cubicBezTo>
                  <a:moveTo>
                    <a:pt x="159" y="0"/>
                  </a:moveTo>
                  <a:cubicBezTo>
                    <a:pt x="134" y="48"/>
                    <a:pt x="134" y="48"/>
                    <a:pt x="134" y="48"/>
                  </a:cubicBezTo>
                  <a:cubicBezTo>
                    <a:pt x="133" y="49"/>
                    <a:pt x="133" y="49"/>
                    <a:pt x="133" y="49"/>
                  </a:cubicBezTo>
                  <a:cubicBezTo>
                    <a:pt x="133" y="50"/>
                    <a:pt x="133" y="50"/>
                    <a:pt x="133" y="50"/>
                  </a:cubicBezTo>
                  <a:cubicBezTo>
                    <a:pt x="132" y="52"/>
                    <a:pt x="132" y="52"/>
                    <a:pt x="132" y="52"/>
                  </a:cubicBezTo>
                  <a:cubicBezTo>
                    <a:pt x="127" y="62"/>
                    <a:pt x="127" y="62"/>
                    <a:pt x="127" y="62"/>
                  </a:cubicBezTo>
                  <a:cubicBezTo>
                    <a:pt x="126" y="63"/>
                    <a:pt x="126" y="63"/>
                    <a:pt x="126" y="63"/>
                  </a:cubicBezTo>
                  <a:cubicBezTo>
                    <a:pt x="120" y="75"/>
                    <a:pt x="120" y="75"/>
                    <a:pt x="120" y="75"/>
                  </a:cubicBezTo>
                  <a:cubicBezTo>
                    <a:pt x="118" y="78"/>
                    <a:pt x="118" y="78"/>
                    <a:pt x="118" y="78"/>
                  </a:cubicBezTo>
                  <a:cubicBezTo>
                    <a:pt x="104" y="106"/>
                    <a:pt x="104" y="106"/>
                    <a:pt x="104" y="106"/>
                  </a:cubicBezTo>
                  <a:cubicBezTo>
                    <a:pt x="103" y="108"/>
                    <a:pt x="103" y="108"/>
                    <a:pt x="103" y="108"/>
                  </a:cubicBezTo>
                  <a:cubicBezTo>
                    <a:pt x="98" y="117"/>
                    <a:pt x="98" y="117"/>
                    <a:pt x="98" y="117"/>
                  </a:cubicBezTo>
                  <a:cubicBezTo>
                    <a:pt x="99" y="117"/>
                    <a:pt x="99" y="117"/>
                    <a:pt x="99" y="117"/>
                  </a:cubicBezTo>
                  <a:cubicBezTo>
                    <a:pt x="97" y="119"/>
                    <a:pt x="97" y="119"/>
                    <a:pt x="97" y="119"/>
                  </a:cubicBezTo>
                  <a:cubicBezTo>
                    <a:pt x="92" y="128"/>
                    <a:pt x="92" y="128"/>
                    <a:pt x="92" y="128"/>
                  </a:cubicBezTo>
                  <a:cubicBezTo>
                    <a:pt x="91" y="129"/>
                    <a:pt x="91" y="129"/>
                    <a:pt x="91" y="129"/>
                  </a:cubicBezTo>
                  <a:cubicBezTo>
                    <a:pt x="78" y="156"/>
                    <a:pt x="78" y="156"/>
                    <a:pt x="78" y="156"/>
                  </a:cubicBezTo>
                  <a:cubicBezTo>
                    <a:pt x="77" y="157"/>
                    <a:pt x="77" y="157"/>
                    <a:pt x="77" y="157"/>
                  </a:cubicBezTo>
                  <a:cubicBezTo>
                    <a:pt x="71" y="168"/>
                    <a:pt x="71" y="168"/>
                    <a:pt x="71" y="168"/>
                  </a:cubicBezTo>
                  <a:cubicBezTo>
                    <a:pt x="70" y="169"/>
                    <a:pt x="70" y="169"/>
                    <a:pt x="70" y="169"/>
                  </a:cubicBezTo>
                  <a:cubicBezTo>
                    <a:pt x="63" y="184"/>
                    <a:pt x="63" y="184"/>
                    <a:pt x="63" y="184"/>
                  </a:cubicBezTo>
                  <a:cubicBezTo>
                    <a:pt x="63" y="187"/>
                    <a:pt x="63" y="187"/>
                    <a:pt x="63" y="187"/>
                  </a:cubicBezTo>
                  <a:cubicBezTo>
                    <a:pt x="72" y="171"/>
                    <a:pt x="72" y="171"/>
                    <a:pt x="72" y="171"/>
                  </a:cubicBezTo>
                  <a:cubicBezTo>
                    <a:pt x="73" y="169"/>
                    <a:pt x="73" y="169"/>
                    <a:pt x="73" y="169"/>
                  </a:cubicBezTo>
                  <a:cubicBezTo>
                    <a:pt x="78" y="158"/>
                    <a:pt x="78" y="158"/>
                    <a:pt x="78" y="158"/>
                  </a:cubicBezTo>
                  <a:cubicBezTo>
                    <a:pt x="79" y="156"/>
                    <a:pt x="79" y="156"/>
                    <a:pt x="79" y="156"/>
                  </a:cubicBezTo>
                  <a:cubicBezTo>
                    <a:pt x="93" y="129"/>
                    <a:pt x="93" y="129"/>
                    <a:pt x="93" y="129"/>
                  </a:cubicBezTo>
                  <a:cubicBezTo>
                    <a:pt x="94" y="128"/>
                    <a:pt x="94" y="128"/>
                    <a:pt x="94" y="128"/>
                  </a:cubicBezTo>
                  <a:cubicBezTo>
                    <a:pt x="105" y="108"/>
                    <a:pt x="105" y="108"/>
                    <a:pt x="105" y="108"/>
                  </a:cubicBezTo>
                  <a:cubicBezTo>
                    <a:pt x="106" y="106"/>
                    <a:pt x="106" y="106"/>
                    <a:pt x="106" y="106"/>
                  </a:cubicBezTo>
                  <a:cubicBezTo>
                    <a:pt x="118" y="82"/>
                    <a:pt x="118" y="82"/>
                    <a:pt x="118" y="82"/>
                  </a:cubicBezTo>
                  <a:cubicBezTo>
                    <a:pt x="120" y="79"/>
                    <a:pt x="120" y="79"/>
                    <a:pt x="120" y="79"/>
                  </a:cubicBezTo>
                  <a:cubicBezTo>
                    <a:pt x="127" y="65"/>
                    <a:pt x="127" y="65"/>
                    <a:pt x="127" y="65"/>
                  </a:cubicBezTo>
                  <a:cubicBezTo>
                    <a:pt x="128" y="63"/>
                    <a:pt x="128" y="63"/>
                    <a:pt x="128" y="63"/>
                  </a:cubicBezTo>
                  <a:cubicBezTo>
                    <a:pt x="133" y="53"/>
                    <a:pt x="133" y="53"/>
                    <a:pt x="133" y="53"/>
                  </a:cubicBezTo>
                  <a:cubicBezTo>
                    <a:pt x="134" y="51"/>
                    <a:pt x="134" y="51"/>
                    <a:pt x="134" y="51"/>
                  </a:cubicBezTo>
                  <a:cubicBezTo>
                    <a:pt x="135" y="50"/>
                    <a:pt x="135" y="50"/>
                    <a:pt x="135" y="50"/>
                  </a:cubicBezTo>
                  <a:cubicBezTo>
                    <a:pt x="136" y="49"/>
                    <a:pt x="136" y="49"/>
                    <a:pt x="136" y="49"/>
                  </a:cubicBezTo>
                  <a:cubicBezTo>
                    <a:pt x="160" y="1"/>
                    <a:pt x="160" y="1"/>
                    <a:pt x="160" y="1"/>
                  </a:cubicBezTo>
                  <a:cubicBezTo>
                    <a:pt x="160" y="1"/>
                    <a:pt x="159" y="1"/>
                    <a:pt x="159"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8" name="Freeform 48">
              <a:extLst>
                <a:ext uri="{FF2B5EF4-FFF2-40B4-BE49-F238E27FC236}">
                  <a16:creationId xmlns:a16="http://schemas.microsoft.com/office/drawing/2014/main" id="{38E9A067-4805-4F90-9B56-0D7B30DB40B6}"/>
                </a:ext>
              </a:extLst>
            </p:cNvPr>
            <p:cNvSpPr>
              <a:spLocks noEditPoints="1"/>
            </p:cNvSpPr>
            <p:nvPr/>
          </p:nvSpPr>
          <p:spPr bwMode="auto">
            <a:xfrm>
              <a:off x="5518828" y="3578498"/>
              <a:ext cx="628754" cy="137809"/>
            </a:xfrm>
            <a:custGeom>
              <a:avLst/>
              <a:gdLst>
                <a:gd name="T0" fmla="*/ 277 w 365"/>
                <a:gd name="T1" fmla="*/ 41 h 88"/>
                <a:gd name="T2" fmla="*/ 183 w 365"/>
                <a:gd name="T3" fmla="*/ 55 h 88"/>
                <a:gd name="T4" fmla="*/ 187 w 365"/>
                <a:gd name="T5" fmla="*/ 60 h 88"/>
                <a:gd name="T6" fmla="*/ 280 w 365"/>
                <a:gd name="T7" fmla="*/ 45 h 88"/>
                <a:gd name="T8" fmla="*/ 280 w 365"/>
                <a:gd name="T9" fmla="*/ 41 h 88"/>
                <a:gd name="T10" fmla="*/ 303 w 365"/>
                <a:gd name="T11" fmla="*/ 36 h 88"/>
                <a:gd name="T12" fmla="*/ 285 w 365"/>
                <a:gd name="T13" fmla="*/ 38 h 88"/>
                <a:gd name="T14" fmla="*/ 296 w 365"/>
                <a:gd name="T15" fmla="*/ 43 h 88"/>
                <a:gd name="T16" fmla="*/ 320 w 365"/>
                <a:gd name="T17" fmla="*/ 38 h 88"/>
                <a:gd name="T18" fmla="*/ 315 w 365"/>
                <a:gd name="T19" fmla="*/ 26 h 88"/>
                <a:gd name="T20" fmla="*/ 332 w 365"/>
                <a:gd name="T21" fmla="*/ 31 h 88"/>
                <a:gd name="T22" fmla="*/ 325 w 365"/>
                <a:gd name="T23" fmla="*/ 38 h 88"/>
                <a:gd name="T24" fmla="*/ 365 w 365"/>
                <a:gd name="T25" fmla="*/ 31 h 88"/>
                <a:gd name="T26" fmla="*/ 315 w 365"/>
                <a:gd name="T27" fmla="*/ 26 h 88"/>
                <a:gd name="T28" fmla="*/ 280 w 365"/>
                <a:gd name="T29" fmla="*/ 26 h 88"/>
                <a:gd name="T30" fmla="*/ 306 w 365"/>
                <a:gd name="T31" fmla="*/ 29 h 88"/>
                <a:gd name="T32" fmla="*/ 311 w 365"/>
                <a:gd name="T33" fmla="*/ 24 h 88"/>
                <a:gd name="T34" fmla="*/ 303 w 365"/>
                <a:gd name="T35" fmla="*/ 24 h 88"/>
                <a:gd name="T36" fmla="*/ 221 w 365"/>
                <a:gd name="T37" fmla="*/ 14 h 88"/>
                <a:gd name="T38" fmla="*/ 256 w 365"/>
                <a:gd name="T39" fmla="*/ 24 h 88"/>
                <a:gd name="T40" fmla="*/ 275 w 365"/>
                <a:gd name="T41" fmla="*/ 26 h 88"/>
                <a:gd name="T42" fmla="*/ 258 w 365"/>
                <a:gd name="T43" fmla="*/ 19 h 88"/>
                <a:gd name="T44" fmla="*/ 221 w 365"/>
                <a:gd name="T45" fmla="*/ 14 h 88"/>
                <a:gd name="T46" fmla="*/ 88 w 365"/>
                <a:gd name="T47" fmla="*/ 3 h 88"/>
                <a:gd name="T48" fmla="*/ 48 w 365"/>
                <a:gd name="T49" fmla="*/ 41 h 88"/>
                <a:gd name="T50" fmla="*/ 43 w 365"/>
                <a:gd name="T51" fmla="*/ 45 h 88"/>
                <a:gd name="T52" fmla="*/ 27 w 365"/>
                <a:gd name="T53" fmla="*/ 62 h 88"/>
                <a:gd name="T54" fmla="*/ 0 w 365"/>
                <a:gd name="T55" fmla="*/ 88 h 88"/>
                <a:gd name="T56" fmla="*/ 95 w 365"/>
                <a:gd name="T57" fmla="*/ 74 h 88"/>
                <a:gd name="T58" fmla="*/ 131 w 365"/>
                <a:gd name="T59" fmla="*/ 67 h 88"/>
                <a:gd name="T60" fmla="*/ 147 w 365"/>
                <a:gd name="T61" fmla="*/ 64 h 88"/>
                <a:gd name="T62" fmla="*/ 171 w 365"/>
                <a:gd name="T63" fmla="*/ 62 h 88"/>
                <a:gd name="T64" fmla="*/ 169 w 365"/>
                <a:gd name="T65" fmla="*/ 57 h 88"/>
                <a:gd name="T66" fmla="*/ 143 w 365"/>
                <a:gd name="T67" fmla="*/ 62 h 88"/>
                <a:gd name="T68" fmla="*/ 109 w 365"/>
                <a:gd name="T69" fmla="*/ 67 h 88"/>
                <a:gd name="T70" fmla="*/ 90 w 365"/>
                <a:gd name="T71" fmla="*/ 69 h 88"/>
                <a:gd name="T72" fmla="*/ 31 w 365"/>
                <a:gd name="T73" fmla="*/ 64 h 88"/>
                <a:gd name="T74" fmla="*/ 48 w 365"/>
                <a:gd name="T75" fmla="*/ 45 h 88"/>
                <a:gd name="T76" fmla="*/ 55 w 365"/>
                <a:gd name="T77" fmla="*/ 38 h 88"/>
                <a:gd name="T78" fmla="*/ 145 w 365"/>
                <a:gd name="T79" fmla="*/ 12 h 88"/>
                <a:gd name="T80" fmla="*/ 211 w 365"/>
                <a:gd name="T81" fmla="*/ 19 h 88"/>
                <a:gd name="T82" fmla="*/ 150 w 365"/>
                <a:gd name="T83" fmla="*/ 7 h 88"/>
                <a:gd name="T84" fmla="*/ 90 w 365"/>
                <a:gd name="T85"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5" h="88">
                  <a:moveTo>
                    <a:pt x="280" y="41"/>
                  </a:moveTo>
                  <a:lnTo>
                    <a:pt x="277" y="41"/>
                  </a:lnTo>
                  <a:lnTo>
                    <a:pt x="187" y="55"/>
                  </a:lnTo>
                  <a:lnTo>
                    <a:pt x="183" y="55"/>
                  </a:lnTo>
                  <a:lnTo>
                    <a:pt x="178" y="60"/>
                  </a:lnTo>
                  <a:lnTo>
                    <a:pt x="187" y="60"/>
                  </a:lnTo>
                  <a:lnTo>
                    <a:pt x="204" y="57"/>
                  </a:lnTo>
                  <a:lnTo>
                    <a:pt x="280" y="45"/>
                  </a:lnTo>
                  <a:lnTo>
                    <a:pt x="282" y="43"/>
                  </a:lnTo>
                  <a:lnTo>
                    <a:pt x="280" y="41"/>
                  </a:lnTo>
                  <a:close/>
                  <a:moveTo>
                    <a:pt x="315" y="33"/>
                  </a:moveTo>
                  <a:lnTo>
                    <a:pt x="303" y="36"/>
                  </a:lnTo>
                  <a:lnTo>
                    <a:pt x="299" y="38"/>
                  </a:lnTo>
                  <a:lnTo>
                    <a:pt x="285" y="38"/>
                  </a:lnTo>
                  <a:lnTo>
                    <a:pt x="287" y="43"/>
                  </a:lnTo>
                  <a:lnTo>
                    <a:pt x="296" y="43"/>
                  </a:lnTo>
                  <a:lnTo>
                    <a:pt x="301" y="41"/>
                  </a:lnTo>
                  <a:lnTo>
                    <a:pt x="320" y="38"/>
                  </a:lnTo>
                  <a:lnTo>
                    <a:pt x="315" y="33"/>
                  </a:lnTo>
                  <a:close/>
                  <a:moveTo>
                    <a:pt x="315" y="26"/>
                  </a:moveTo>
                  <a:lnTo>
                    <a:pt x="318" y="31"/>
                  </a:lnTo>
                  <a:lnTo>
                    <a:pt x="332" y="31"/>
                  </a:lnTo>
                  <a:lnTo>
                    <a:pt x="320" y="33"/>
                  </a:lnTo>
                  <a:lnTo>
                    <a:pt x="325" y="38"/>
                  </a:lnTo>
                  <a:lnTo>
                    <a:pt x="332" y="36"/>
                  </a:lnTo>
                  <a:lnTo>
                    <a:pt x="365" y="31"/>
                  </a:lnTo>
                  <a:lnTo>
                    <a:pt x="332" y="29"/>
                  </a:lnTo>
                  <a:lnTo>
                    <a:pt x="315" y="26"/>
                  </a:lnTo>
                  <a:close/>
                  <a:moveTo>
                    <a:pt x="277" y="22"/>
                  </a:moveTo>
                  <a:lnTo>
                    <a:pt x="280" y="26"/>
                  </a:lnTo>
                  <a:lnTo>
                    <a:pt x="301" y="29"/>
                  </a:lnTo>
                  <a:lnTo>
                    <a:pt x="306" y="29"/>
                  </a:lnTo>
                  <a:lnTo>
                    <a:pt x="313" y="29"/>
                  </a:lnTo>
                  <a:lnTo>
                    <a:pt x="311" y="24"/>
                  </a:lnTo>
                  <a:lnTo>
                    <a:pt x="308" y="24"/>
                  </a:lnTo>
                  <a:lnTo>
                    <a:pt x="303" y="24"/>
                  </a:lnTo>
                  <a:lnTo>
                    <a:pt x="277" y="22"/>
                  </a:lnTo>
                  <a:close/>
                  <a:moveTo>
                    <a:pt x="221" y="14"/>
                  </a:moveTo>
                  <a:lnTo>
                    <a:pt x="216" y="19"/>
                  </a:lnTo>
                  <a:lnTo>
                    <a:pt x="256" y="24"/>
                  </a:lnTo>
                  <a:lnTo>
                    <a:pt x="263" y="24"/>
                  </a:lnTo>
                  <a:lnTo>
                    <a:pt x="275" y="26"/>
                  </a:lnTo>
                  <a:lnTo>
                    <a:pt x="273" y="22"/>
                  </a:lnTo>
                  <a:lnTo>
                    <a:pt x="258" y="19"/>
                  </a:lnTo>
                  <a:lnTo>
                    <a:pt x="251" y="19"/>
                  </a:lnTo>
                  <a:lnTo>
                    <a:pt x="221" y="14"/>
                  </a:lnTo>
                  <a:close/>
                  <a:moveTo>
                    <a:pt x="88" y="0"/>
                  </a:moveTo>
                  <a:lnTo>
                    <a:pt x="88" y="3"/>
                  </a:lnTo>
                  <a:lnTo>
                    <a:pt x="53" y="36"/>
                  </a:lnTo>
                  <a:lnTo>
                    <a:pt x="48" y="41"/>
                  </a:lnTo>
                  <a:lnTo>
                    <a:pt x="48" y="41"/>
                  </a:lnTo>
                  <a:lnTo>
                    <a:pt x="43" y="45"/>
                  </a:lnTo>
                  <a:lnTo>
                    <a:pt x="29" y="60"/>
                  </a:lnTo>
                  <a:lnTo>
                    <a:pt x="27" y="62"/>
                  </a:lnTo>
                  <a:lnTo>
                    <a:pt x="10" y="79"/>
                  </a:lnTo>
                  <a:lnTo>
                    <a:pt x="0" y="88"/>
                  </a:lnTo>
                  <a:lnTo>
                    <a:pt x="15" y="86"/>
                  </a:lnTo>
                  <a:lnTo>
                    <a:pt x="95" y="74"/>
                  </a:lnTo>
                  <a:lnTo>
                    <a:pt x="100" y="71"/>
                  </a:lnTo>
                  <a:lnTo>
                    <a:pt x="131" y="67"/>
                  </a:lnTo>
                  <a:lnTo>
                    <a:pt x="143" y="67"/>
                  </a:lnTo>
                  <a:lnTo>
                    <a:pt x="147" y="64"/>
                  </a:lnTo>
                  <a:lnTo>
                    <a:pt x="154" y="64"/>
                  </a:lnTo>
                  <a:lnTo>
                    <a:pt x="171" y="62"/>
                  </a:lnTo>
                  <a:lnTo>
                    <a:pt x="176" y="57"/>
                  </a:lnTo>
                  <a:lnTo>
                    <a:pt x="169" y="57"/>
                  </a:lnTo>
                  <a:lnTo>
                    <a:pt x="147" y="60"/>
                  </a:lnTo>
                  <a:lnTo>
                    <a:pt x="143" y="62"/>
                  </a:lnTo>
                  <a:lnTo>
                    <a:pt x="131" y="62"/>
                  </a:lnTo>
                  <a:lnTo>
                    <a:pt x="109" y="67"/>
                  </a:lnTo>
                  <a:lnTo>
                    <a:pt x="95" y="69"/>
                  </a:lnTo>
                  <a:lnTo>
                    <a:pt x="90" y="69"/>
                  </a:lnTo>
                  <a:lnTo>
                    <a:pt x="15" y="81"/>
                  </a:lnTo>
                  <a:lnTo>
                    <a:pt x="31" y="64"/>
                  </a:lnTo>
                  <a:lnTo>
                    <a:pt x="36" y="60"/>
                  </a:lnTo>
                  <a:lnTo>
                    <a:pt x="48" y="45"/>
                  </a:lnTo>
                  <a:lnTo>
                    <a:pt x="53" y="43"/>
                  </a:lnTo>
                  <a:lnTo>
                    <a:pt x="55" y="38"/>
                  </a:lnTo>
                  <a:lnTo>
                    <a:pt x="90" y="5"/>
                  </a:lnTo>
                  <a:lnTo>
                    <a:pt x="145" y="12"/>
                  </a:lnTo>
                  <a:lnTo>
                    <a:pt x="150" y="12"/>
                  </a:lnTo>
                  <a:lnTo>
                    <a:pt x="211" y="19"/>
                  </a:lnTo>
                  <a:lnTo>
                    <a:pt x="214" y="14"/>
                  </a:lnTo>
                  <a:lnTo>
                    <a:pt x="150" y="7"/>
                  </a:lnTo>
                  <a:lnTo>
                    <a:pt x="145" y="7"/>
                  </a:lnTo>
                  <a:lnTo>
                    <a:pt x="90" y="0"/>
                  </a:lnTo>
                  <a:lnTo>
                    <a:pt x="88"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29" name="Freeform 49">
              <a:extLst>
                <a:ext uri="{FF2B5EF4-FFF2-40B4-BE49-F238E27FC236}">
                  <a16:creationId xmlns:a16="http://schemas.microsoft.com/office/drawing/2014/main" id="{DB7BD642-B10C-4829-AE05-C35CA9B28CF8}"/>
                </a:ext>
              </a:extLst>
            </p:cNvPr>
            <p:cNvSpPr>
              <a:spLocks noEditPoints="1"/>
            </p:cNvSpPr>
            <p:nvPr/>
          </p:nvSpPr>
          <p:spPr bwMode="auto">
            <a:xfrm>
              <a:off x="5518828" y="3578498"/>
              <a:ext cx="628754" cy="137809"/>
            </a:xfrm>
            <a:custGeom>
              <a:avLst/>
              <a:gdLst>
                <a:gd name="T0" fmla="*/ 277 w 365"/>
                <a:gd name="T1" fmla="*/ 41 h 88"/>
                <a:gd name="T2" fmla="*/ 183 w 365"/>
                <a:gd name="T3" fmla="*/ 55 h 88"/>
                <a:gd name="T4" fmla="*/ 187 w 365"/>
                <a:gd name="T5" fmla="*/ 60 h 88"/>
                <a:gd name="T6" fmla="*/ 280 w 365"/>
                <a:gd name="T7" fmla="*/ 45 h 88"/>
                <a:gd name="T8" fmla="*/ 280 w 365"/>
                <a:gd name="T9" fmla="*/ 41 h 88"/>
                <a:gd name="T10" fmla="*/ 303 w 365"/>
                <a:gd name="T11" fmla="*/ 36 h 88"/>
                <a:gd name="T12" fmla="*/ 285 w 365"/>
                <a:gd name="T13" fmla="*/ 38 h 88"/>
                <a:gd name="T14" fmla="*/ 296 w 365"/>
                <a:gd name="T15" fmla="*/ 43 h 88"/>
                <a:gd name="T16" fmla="*/ 320 w 365"/>
                <a:gd name="T17" fmla="*/ 38 h 88"/>
                <a:gd name="T18" fmla="*/ 315 w 365"/>
                <a:gd name="T19" fmla="*/ 26 h 88"/>
                <a:gd name="T20" fmla="*/ 332 w 365"/>
                <a:gd name="T21" fmla="*/ 31 h 88"/>
                <a:gd name="T22" fmla="*/ 325 w 365"/>
                <a:gd name="T23" fmla="*/ 38 h 88"/>
                <a:gd name="T24" fmla="*/ 365 w 365"/>
                <a:gd name="T25" fmla="*/ 31 h 88"/>
                <a:gd name="T26" fmla="*/ 315 w 365"/>
                <a:gd name="T27" fmla="*/ 26 h 88"/>
                <a:gd name="T28" fmla="*/ 280 w 365"/>
                <a:gd name="T29" fmla="*/ 26 h 88"/>
                <a:gd name="T30" fmla="*/ 306 w 365"/>
                <a:gd name="T31" fmla="*/ 29 h 88"/>
                <a:gd name="T32" fmla="*/ 311 w 365"/>
                <a:gd name="T33" fmla="*/ 24 h 88"/>
                <a:gd name="T34" fmla="*/ 303 w 365"/>
                <a:gd name="T35" fmla="*/ 24 h 88"/>
                <a:gd name="T36" fmla="*/ 221 w 365"/>
                <a:gd name="T37" fmla="*/ 14 h 88"/>
                <a:gd name="T38" fmla="*/ 256 w 365"/>
                <a:gd name="T39" fmla="*/ 24 h 88"/>
                <a:gd name="T40" fmla="*/ 275 w 365"/>
                <a:gd name="T41" fmla="*/ 26 h 88"/>
                <a:gd name="T42" fmla="*/ 258 w 365"/>
                <a:gd name="T43" fmla="*/ 19 h 88"/>
                <a:gd name="T44" fmla="*/ 221 w 365"/>
                <a:gd name="T45" fmla="*/ 14 h 88"/>
                <a:gd name="T46" fmla="*/ 88 w 365"/>
                <a:gd name="T47" fmla="*/ 3 h 88"/>
                <a:gd name="T48" fmla="*/ 48 w 365"/>
                <a:gd name="T49" fmla="*/ 41 h 88"/>
                <a:gd name="T50" fmla="*/ 43 w 365"/>
                <a:gd name="T51" fmla="*/ 45 h 88"/>
                <a:gd name="T52" fmla="*/ 27 w 365"/>
                <a:gd name="T53" fmla="*/ 62 h 88"/>
                <a:gd name="T54" fmla="*/ 0 w 365"/>
                <a:gd name="T55" fmla="*/ 88 h 88"/>
                <a:gd name="T56" fmla="*/ 95 w 365"/>
                <a:gd name="T57" fmla="*/ 74 h 88"/>
                <a:gd name="T58" fmla="*/ 131 w 365"/>
                <a:gd name="T59" fmla="*/ 67 h 88"/>
                <a:gd name="T60" fmla="*/ 147 w 365"/>
                <a:gd name="T61" fmla="*/ 64 h 88"/>
                <a:gd name="T62" fmla="*/ 171 w 365"/>
                <a:gd name="T63" fmla="*/ 62 h 88"/>
                <a:gd name="T64" fmla="*/ 169 w 365"/>
                <a:gd name="T65" fmla="*/ 57 h 88"/>
                <a:gd name="T66" fmla="*/ 143 w 365"/>
                <a:gd name="T67" fmla="*/ 62 h 88"/>
                <a:gd name="T68" fmla="*/ 109 w 365"/>
                <a:gd name="T69" fmla="*/ 67 h 88"/>
                <a:gd name="T70" fmla="*/ 90 w 365"/>
                <a:gd name="T71" fmla="*/ 69 h 88"/>
                <a:gd name="T72" fmla="*/ 31 w 365"/>
                <a:gd name="T73" fmla="*/ 64 h 88"/>
                <a:gd name="T74" fmla="*/ 48 w 365"/>
                <a:gd name="T75" fmla="*/ 45 h 88"/>
                <a:gd name="T76" fmla="*/ 55 w 365"/>
                <a:gd name="T77" fmla="*/ 38 h 88"/>
                <a:gd name="T78" fmla="*/ 145 w 365"/>
                <a:gd name="T79" fmla="*/ 12 h 88"/>
                <a:gd name="T80" fmla="*/ 211 w 365"/>
                <a:gd name="T81" fmla="*/ 19 h 88"/>
                <a:gd name="T82" fmla="*/ 150 w 365"/>
                <a:gd name="T83" fmla="*/ 7 h 88"/>
                <a:gd name="T84" fmla="*/ 90 w 365"/>
                <a:gd name="T85" fmla="*/ 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65" h="88">
                  <a:moveTo>
                    <a:pt x="280" y="41"/>
                  </a:moveTo>
                  <a:lnTo>
                    <a:pt x="277" y="41"/>
                  </a:lnTo>
                  <a:lnTo>
                    <a:pt x="187" y="55"/>
                  </a:lnTo>
                  <a:lnTo>
                    <a:pt x="183" y="55"/>
                  </a:lnTo>
                  <a:lnTo>
                    <a:pt x="178" y="60"/>
                  </a:lnTo>
                  <a:lnTo>
                    <a:pt x="187" y="60"/>
                  </a:lnTo>
                  <a:lnTo>
                    <a:pt x="204" y="57"/>
                  </a:lnTo>
                  <a:lnTo>
                    <a:pt x="280" y="45"/>
                  </a:lnTo>
                  <a:lnTo>
                    <a:pt x="282" y="43"/>
                  </a:lnTo>
                  <a:lnTo>
                    <a:pt x="280" y="41"/>
                  </a:lnTo>
                  <a:moveTo>
                    <a:pt x="315" y="33"/>
                  </a:moveTo>
                  <a:lnTo>
                    <a:pt x="303" y="36"/>
                  </a:lnTo>
                  <a:lnTo>
                    <a:pt x="299" y="38"/>
                  </a:lnTo>
                  <a:lnTo>
                    <a:pt x="285" y="38"/>
                  </a:lnTo>
                  <a:lnTo>
                    <a:pt x="287" y="43"/>
                  </a:lnTo>
                  <a:lnTo>
                    <a:pt x="296" y="43"/>
                  </a:lnTo>
                  <a:lnTo>
                    <a:pt x="301" y="41"/>
                  </a:lnTo>
                  <a:lnTo>
                    <a:pt x="320" y="38"/>
                  </a:lnTo>
                  <a:lnTo>
                    <a:pt x="315" y="33"/>
                  </a:lnTo>
                  <a:moveTo>
                    <a:pt x="315" y="26"/>
                  </a:moveTo>
                  <a:lnTo>
                    <a:pt x="318" y="31"/>
                  </a:lnTo>
                  <a:lnTo>
                    <a:pt x="332" y="31"/>
                  </a:lnTo>
                  <a:lnTo>
                    <a:pt x="320" y="33"/>
                  </a:lnTo>
                  <a:lnTo>
                    <a:pt x="325" y="38"/>
                  </a:lnTo>
                  <a:lnTo>
                    <a:pt x="332" y="36"/>
                  </a:lnTo>
                  <a:lnTo>
                    <a:pt x="365" y="31"/>
                  </a:lnTo>
                  <a:lnTo>
                    <a:pt x="332" y="29"/>
                  </a:lnTo>
                  <a:lnTo>
                    <a:pt x="315" y="26"/>
                  </a:lnTo>
                  <a:moveTo>
                    <a:pt x="277" y="22"/>
                  </a:moveTo>
                  <a:lnTo>
                    <a:pt x="280" y="26"/>
                  </a:lnTo>
                  <a:lnTo>
                    <a:pt x="301" y="29"/>
                  </a:lnTo>
                  <a:lnTo>
                    <a:pt x="306" y="29"/>
                  </a:lnTo>
                  <a:lnTo>
                    <a:pt x="313" y="29"/>
                  </a:lnTo>
                  <a:lnTo>
                    <a:pt x="311" y="24"/>
                  </a:lnTo>
                  <a:lnTo>
                    <a:pt x="308" y="24"/>
                  </a:lnTo>
                  <a:lnTo>
                    <a:pt x="303" y="24"/>
                  </a:lnTo>
                  <a:lnTo>
                    <a:pt x="277" y="22"/>
                  </a:lnTo>
                  <a:moveTo>
                    <a:pt x="221" y="14"/>
                  </a:moveTo>
                  <a:lnTo>
                    <a:pt x="216" y="19"/>
                  </a:lnTo>
                  <a:lnTo>
                    <a:pt x="256" y="24"/>
                  </a:lnTo>
                  <a:lnTo>
                    <a:pt x="263" y="24"/>
                  </a:lnTo>
                  <a:lnTo>
                    <a:pt x="275" y="26"/>
                  </a:lnTo>
                  <a:lnTo>
                    <a:pt x="273" y="22"/>
                  </a:lnTo>
                  <a:lnTo>
                    <a:pt x="258" y="19"/>
                  </a:lnTo>
                  <a:lnTo>
                    <a:pt x="251" y="19"/>
                  </a:lnTo>
                  <a:lnTo>
                    <a:pt x="221" y="14"/>
                  </a:lnTo>
                  <a:moveTo>
                    <a:pt x="88" y="0"/>
                  </a:moveTo>
                  <a:lnTo>
                    <a:pt x="88" y="3"/>
                  </a:lnTo>
                  <a:lnTo>
                    <a:pt x="53" y="36"/>
                  </a:lnTo>
                  <a:lnTo>
                    <a:pt x="48" y="41"/>
                  </a:lnTo>
                  <a:lnTo>
                    <a:pt x="48" y="41"/>
                  </a:lnTo>
                  <a:lnTo>
                    <a:pt x="43" y="45"/>
                  </a:lnTo>
                  <a:lnTo>
                    <a:pt x="29" y="60"/>
                  </a:lnTo>
                  <a:lnTo>
                    <a:pt x="27" y="62"/>
                  </a:lnTo>
                  <a:lnTo>
                    <a:pt x="10" y="79"/>
                  </a:lnTo>
                  <a:lnTo>
                    <a:pt x="0" y="88"/>
                  </a:lnTo>
                  <a:lnTo>
                    <a:pt x="15" y="86"/>
                  </a:lnTo>
                  <a:lnTo>
                    <a:pt x="95" y="74"/>
                  </a:lnTo>
                  <a:lnTo>
                    <a:pt x="100" y="71"/>
                  </a:lnTo>
                  <a:lnTo>
                    <a:pt x="131" y="67"/>
                  </a:lnTo>
                  <a:lnTo>
                    <a:pt x="143" y="67"/>
                  </a:lnTo>
                  <a:lnTo>
                    <a:pt x="147" y="64"/>
                  </a:lnTo>
                  <a:lnTo>
                    <a:pt x="154" y="64"/>
                  </a:lnTo>
                  <a:lnTo>
                    <a:pt x="171" y="62"/>
                  </a:lnTo>
                  <a:lnTo>
                    <a:pt x="176" y="57"/>
                  </a:lnTo>
                  <a:lnTo>
                    <a:pt x="169" y="57"/>
                  </a:lnTo>
                  <a:lnTo>
                    <a:pt x="147" y="60"/>
                  </a:lnTo>
                  <a:lnTo>
                    <a:pt x="143" y="62"/>
                  </a:lnTo>
                  <a:lnTo>
                    <a:pt x="131" y="62"/>
                  </a:lnTo>
                  <a:lnTo>
                    <a:pt x="109" y="67"/>
                  </a:lnTo>
                  <a:lnTo>
                    <a:pt x="95" y="69"/>
                  </a:lnTo>
                  <a:lnTo>
                    <a:pt x="90" y="69"/>
                  </a:lnTo>
                  <a:lnTo>
                    <a:pt x="15" y="81"/>
                  </a:lnTo>
                  <a:lnTo>
                    <a:pt x="31" y="64"/>
                  </a:lnTo>
                  <a:lnTo>
                    <a:pt x="36" y="60"/>
                  </a:lnTo>
                  <a:lnTo>
                    <a:pt x="48" y="45"/>
                  </a:lnTo>
                  <a:lnTo>
                    <a:pt x="53" y="43"/>
                  </a:lnTo>
                  <a:lnTo>
                    <a:pt x="55" y="38"/>
                  </a:lnTo>
                  <a:lnTo>
                    <a:pt x="90" y="5"/>
                  </a:lnTo>
                  <a:lnTo>
                    <a:pt x="145" y="12"/>
                  </a:lnTo>
                  <a:lnTo>
                    <a:pt x="150" y="12"/>
                  </a:lnTo>
                  <a:lnTo>
                    <a:pt x="211" y="19"/>
                  </a:lnTo>
                  <a:lnTo>
                    <a:pt x="214" y="14"/>
                  </a:lnTo>
                  <a:lnTo>
                    <a:pt x="150" y="7"/>
                  </a:lnTo>
                  <a:lnTo>
                    <a:pt x="145" y="7"/>
                  </a:lnTo>
                  <a:lnTo>
                    <a:pt x="90" y="0"/>
                  </a:lnTo>
                  <a:lnTo>
                    <a:pt x="88"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0" name="Freeform 50">
              <a:extLst>
                <a:ext uri="{FF2B5EF4-FFF2-40B4-BE49-F238E27FC236}">
                  <a16:creationId xmlns:a16="http://schemas.microsoft.com/office/drawing/2014/main" id="{40298152-BAA3-4424-8CF5-CA84731775DD}"/>
                </a:ext>
              </a:extLst>
            </p:cNvPr>
            <p:cNvSpPr>
              <a:spLocks noEditPoints="1"/>
            </p:cNvSpPr>
            <p:nvPr/>
          </p:nvSpPr>
          <p:spPr bwMode="auto">
            <a:xfrm>
              <a:off x="5360347" y="3440690"/>
              <a:ext cx="68904" cy="532442"/>
            </a:xfrm>
            <a:custGeom>
              <a:avLst/>
              <a:gdLst>
                <a:gd name="T0" fmla="*/ 5 w 17"/>
                <a:gd name="T1" fmla="*/ 16 h 143"/>
                <a:gd name="T2" fmla="*/ 7 w 17"/>
                <a:gd name="T3" fmla="*/ 42 h 143"/>
                <a:gd name="T4" fmla="*/ 8 w 17"/>
                <a:gd name="T5" fmla="*/ 52 h 143"/>
                <a:gd name="T6" fmla="*/ 8 w 17"/>
                <a:gd name="T7" fmla="*/ 62 h 143"/>
                <a:gd name="T8" fmla="*/ 9 w 17"/>
                <a:gd name="T9" fmla="*/ 70 h 143"/>
                <a:gd name="T10" fmla="*/ 10 w 17"/>
                <a:gd name="T11" fmla="*/ 77 h 143"/>
                <a:gd name="T12" fmla="*/ 13 w 17"/>
                <a:gd name="T13" fmla="*/ 121 h 143"/>
                <a:gd name="T14" fmla="*/ 2 w 17"/>
                <a:gd name="T15" fmla="*/ 141 h 143"/>
                <a:gd name="T16" fmla="*/ 2 w 17"/>
                <a:gd name="T17" fmla="*/ 120 h 143"/>
                <a:gd name="T18" fmla="*/ 2 w 17"/>
                <a:gd name="T19" fmla="*/ 80 h 143"/>
                <a:gd name="T20" fmla="*/ 2 w 17"/>
                <a:gd name="T21" fmla="*/ 60 h 143"/>
                <a:gd name="T22" fmla="*/ 2 w 17"/>
                <a:gd name="T23" fmla="*/ 51 h 143"/>
                <a:gd name="T24" fmla="*/ 2 w 17"/>
                <a:gd name="T25" fmla="*/ 19 h 143"/>
                <a:gd name="T26" fmla="*/ 0 w 17"/>
                <a:gd name="T27" fmla="*/ 21 h 143"/>
                <a:gd name="T28" fmla="*/ 0 w 17"/>
                <a:gd name="T29" fmla="*/ 49 h 143"/>
                <a:gd name="T30" fmla="*/ 0 w 17"/>
                <a:gd name="T31" fmla="*/ 50 h 143"/>
                <a:gd name="T32" fmla="*/ 0 w 17"/>
                <a:gd name="T33" fmla="*/ 60 h 143"/>
                <a:gd name="T34" fmla="*/ 0 w 17"/>
                <a:gd name="T35" fmla="*/ 81 h 143"/>
                <a:gd name="T36" fmla="*/ 0 w 17"/>
                <a:gd name="T37" fmla="*/ 120 h 143"/>
                <a:gd name="T38" fmla="*/ 0 w 17"/>
                <a:gd name="T39" fmla="*/ 141 h 143"/>
                <a:gd name="T40" fmla="*/ 2 w 17"/>
                <a:gd name="T41" fmla="*/ 143 h 143"/>
                <a:gd name="T42" fmla="*/ 17 w 17"/>
                <a:gd name="T43" fmla="*/ 142 h 143"/>
                <a:gd name="T44" fmla="*/ 15 w 17"/>
                <a:gd name="T45" fmla="*/ 121 h 143"/>
                <a:gd name="T46" fmla="*/ 11 w 17"/>
                <a:gd name="T47" fmla="*/ 76 h 143"/>
                <a:gd name="T48" fmla="*/ 11 w 17"/>
                <a:gd name="T49" fmla="*/ 69 h 143"/>
                <a:gd name="T50" fmla="*/ 10 w 17"/>
                <a:gd name="T51" fmla="*/ 60 h 143"/>
                <a:gd name="T52" fmla="*/ 9 w 17"/>
                <a:gd name="T53" fmla="*/ 50 h 143"/>
                <a:gd name="T54" fmla="*/ 8 w 17"/>
                <a:gd name="T55" fmla="*/ 36 h 143"/>
                <a:gd name="T56" fmla="*/ 6 w 17"/>
                <a:gd name="T57" fmla="*/ 14 h 143"/>
                <a:gd name="T58" fmla="*/ 3 w 17"/>
                <a:gd name="T59" fmla="*/ 2 h 143"/>
                <a:gd name="T60" fmla="*/ 4 w 17"/>
                <a:gd name="T61" fmla="*/ 10 h 143"/>
                <a:gd name="T62" fmla="*/ 4 w 17"/>
                <a:gd name="T63" fmla="*/ 13 h 143"/>
                <a:gd name="T64" fmla="*/ 6 w 17"/>
                <a:gd name="T65" fmla="*/ 10 h 143"/>
                <a:gd name="T66" fmla="*/ 6 w 17"/>
                <a:gd name="T67" fmla="*/ 7 h 143"/>
                <a:gd name="T68" fmla="*/ 5 w 17"/>
                <a:gd name="T69" fmla="*/ 1 h 143"/>
                <a:gd name="T70" fmla="*/ 0 w 17"/>
                <a:gd name="T71" fmla="*/ 0 h 143"/>
                <a:gd name="T72" fmla="*/ 0 w 17"/>
                <a:gd name="T73" fmla="*/ 1 h 143"/>
                <a:gd name="T74" fmla="*/ 0 w 17"/>
                <a:gd name="T75" fmla="*/ 10 h 143"/>
                <a:gd name="T76" fmla="*/ 0 w 17"/>
                <a:gd name="T77" fmla="*/ 17 h 143"/>
                <a:gd name="T78" fmla="*/ 2 w 17"/>
                <a:gd name="T79" fmla="*/ 16 h 143"/>
                <a:gd name="T80" fmla="*/ 2 w 17"/>
                <a:gd name="T81" fmla="*/ 12 h 143"/>
                <a:gd name="T82" fmla="*/ 2 w 17"/>
                <a:gd name="T83" fmla="*/ 9 h 143"/>
                <a:gd name="T84" fmla="*/ 2 w 17"/>
                <a:gd name="T85"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 h="143">
                  <a:moveTo>
                    <a:pt x="6" y="14"/>
                  </a:moveTo>
                  <a:cubicBezTo>
                    <a:pt x="5" y="16"/>
                    <a:pt x="5" y="16"/>
                    <a:pt x="5" y="16"/>
                  </a:cubicBezTo>
                  <a:cubicBezTo>
                    <a:pt x="6" y="39"/>
                    <a:pt x="6" y="39"/>
                    <a:pt x="6" y="39"/>
                  </a:cubicBezTo>
                  <a:cubicBezTo>
                    <a:pt x="7" y="42"/>
                    <a:pt x="7" y="42"/>
                    <a:pt x="7" y="42"/>
                  </a:cubicBezTo>
                  <a:cubicBezTo>
                    <a:pt x="7" y="50"/>
                    <a:pt x="7" y="50"/>
                    <a:pt x="7" y="50"/>
                  </a:cubicBezTo>
                  <a:cubicBezTo>
                    <a:pt x="8" y="52"/>
                    <a:pt x="8" y="52"/>
                    <a:pt x="8" y="52"/>
                  </a:cubicBezTo>
                  <a:cubicBezTo>
                    <a:pt x="8" y="60"/>
                    <a:pt x="8" y="60"/>
                    <a:pt x="8" y="60"/>
                  </a:cubicBezTo>
                  <a:cubicBezTo>
                    <a:pt x="8" y="62"/>
                    <a:pt x="8" y="62"/>
                    <a:pt x="8" y="62"/>
                  </a:cubicBezTo>
                  <a:cubicBezTo>
                    <a:pt x="9" y="64"/>
                    <a:pt x="9" y="64"/>
                    <a:pt x="9" y="64"/>
                  </a:cubicBezTo>
                  <a:cubicBezTo>
                    <a:pt x="9" y="70"/>
                    <a:pt x="9" y="70"/>
                    <a:pt x="9" y="70"/>
                  </a:cubicBezTo>
                  <a:cubicBezTo>
                    <a:pt x="9" y="75"/>
                    <a:pt x="9" y="75"/>
                    <a:pt x="9" y="75"/>
                  </a:cubicBezTo>
                  <a:cubicBezTo>
                    <a:pt x="10" y="77"/>
                    <a:pt x="10" y="77"/>
                    <a:pt x="10" y="77"/>
                  </a:cubicBezTo>
                  <a:cubicBezTo>
                    <a:pt x="13" y="119"/>
                    <a:pt x="13" y="119"/>
                    <a:pt x="13" y="119"/>
                  </a:cubicBezTo>
                  <a:cubicBezTo>
                    <a:pt x="13" y="121"/>
                    <a:pt x="13" y="121"/>
                    <a:pt x="13" y="121"/>
                  </a:cubicBezTo>
                  <a:cubicBezTo>
                    <a:pt x="15" y="140"/>
                    <a:pt x="15" y="140"/>
                    <a:pt x="15" y="140"/>
                  </a:cubicBezTo>
                  <a:cubicBezTo>
                    <a:pt x="2" y="141"/>
                    <a:pt x="2" y="141"/>
                    <a:pt x="2" y="141"/>
                  </a:cubicBezTo>
                  <a:cubicBezTo>
                    <a:pt x="2" y="122"/>
                    <a:pt x="2" y="122"/>
                    <a:pt x="2" y="122"/>
                  </a:cubicBezTo>
                  <a:cubicBezTo>
                    <a:pt x="2" y="120"/>
                    <a:pt x="2" y="120"/>
                    <a:pt x="2" y="120"/>
                  </a:cubicBezTo>
                  <a:cubicBezTo>
                    <a:pt x="2" y="82"/>
                    <a:pt x="2" y="82"/>
                    <a:pt x="2" y="82"/>
                  </a:cubicBezTo>
                  <a:cubicBezTo>
                    <a:pt x="2" y="80"/>
                    <a:pt x="2" y="80"/>
                    <a:pt x="2" y="80"/>
                  </a:cubicBezTo>
                  <a:cubicBezTo>
                    <a:pt x="2" y="62"/>
                    <a:pt x="2" y="62"/>
                    <a:pt x="2" y="62"/>
                  </a:cubicBezTo>
                  <a:cubicBezTo>
                    <a:pt x="2" y="60"/>
                    <a:pt x="2" y="60"/>
                    <a:pt x="2" y="60"/>
                  </a:cubicBezTo>
                  <a:cubicBezTo>
                    <a:pt x="2" y="53"/>
                    <a:pt x="2" y="53"/>
                    <a:pt x="2" y="53"/>
                  </a:cubicBezTo>
                  <a:cubicBezTo>
                    <a:pt x="2" y="51"/>
                    <a:pt x="2" y="51"/>
                    <a:pt x="2" y="51"/>
                  </a:cubicBezTo>
                  <a:cubicBezTo>
                    <a:pt x="2" y="47"/>
                    <a:pt x="2" y="47"/>
                    <a:pt x="2" y="47"/>
                  </a:cubicBezTo>
                  <a:cubicBezTo>
                    <a:pt x="2" y="19"/>
                    <a:pt x="2" y="19"/>
                    <a:pt x="2" y="19"/>
                  </a:cubicBezTo>
                  <a:cubicBezTo>
                    <a:pt x="0" y="21"/>
                    <a:pt x="0" y="21"/>
                    <a:pt x="0" y="21"/>
                  </a:cubicBezTo>
                  <a:cubicBezTo>
                    <a:pt x="0" y="21"/>
                    <a:pt x="0" y="21"/>
                    <a:pt x="0" y="21"/>
                  </a:cubicBezTo>
                  <a:cubicBezTo>
                    <a:pt x="0" y="44"/>
                    <a:pt x="0" y="44"/>
                    <a:pt x="0" y="44"/>
                  </a:cubicBezTo>
                  <a:cubicBezTo>
                    <a:pt x="0" y="49"/>
                    <a:pt x="0" y="49"/>
                    <a:pt x="0" y="49"/>
                  </a:cubicBezTo>
                  <a:cubicBezTo>
                    <a:pt x="0" y="49"/>
                    <a:pt x="0" y="49"/>
                    <a:pt x="0" y="49"/>
                  </a:cubicBezTo>
                  <a:cubicBezTo>
                    <a:pt x="0" y="50"/>
                    <a:pt x="0" y="50"/>
                    <a:pt x="0" y="50"/>
                  </a:cubicBezTo>
                  <a:cubicBezTo>
                    <a:pt x="0" y="54"/>
                    <a:pt x="0" y="54"/>
                    <a:pt x="0" y="54"/>
                  </a:cubicBezTo>
                  <a:cubicBezTo>
                    <a:pt x="0" y="60"/>
                    <a:pt x="0" y="60"/>
                    <a:pt x="0" y="60"/>
                  </a:cubicBezTo>
                  <a:cubicBezTo>
                    <a:pt x="0" y="61"/>
                    <a:pt x="0" y="61"/>
                    <a:pt x="0" y="61"/>
                  </a:cubicBezTo>
                  <a:cubicBezTo>
                    <a:pt x="0" y="81"/>
                    <a:pt x="0" y="81"/>
                    <a:pt x="0" y="81"/>
                  </a:cubicBezTo>
                  <a:cubicBezTo>
                    <a:pt x="0" y="84"/>
                    <a:pt x="0" y="84"/>
                    <a:pt x="0" y="84"/>
                  </a:cubicBezTo>
                  <a:cubicBezTo>
                    <a:pt x="0" y="120"/>
                    <a:pt x="0" y="120"/>
                    <a:pt x="0" y="120"/>
                  </a:cubicBezTo>
                  <a:cubicBezTo>
                    <a:pt x="0" y="122"/>
                    <a:pt x="0" y="122"/>
                    <a:pt x="0" y="122"/>
                  </a:cubicBezTo>
                  <a:cubicBezTo>
                    <a:pt x="0" y="141"/>
                    <a:pt x="0" y="141"/>
                    <a:pt x="0" y="141"/>
                  </a:cubicBezTo>
                  <a:cubicBezTo>
                    <a:pt x="0" y="143"/>
                    <a:pt x="0" y="143"/>
                    <a:pt x="0" y="143"/>
                  </a:cubicBezTo>
                  <a:cubicBezTo>
                    <a:pt x="2" y="143"/>
                    <a:pt x="2" y="143"/>
                    <a:pt x="2" y="143"/>
                  </a:cubicBezTo>
                  <a:cubicBezTo>
                    <a:pt x="15" y="142"/>
                    <a:pt x="15" y="142"/>
                    <a:pt x="15" y="142"/>
                  </a:cubicBezTo>
                  <a:cubicBezTo>
                    <a:pt x="17" y="142"/>
                    <a:pt x="17" y="142"/>
                    <a:pt x="17" y="142"/>
                  </a:cubicBezTo>
                  <a:cubicBezTo>
                    <a:pt x="17" y="140"/>
                    <a:pt x="17" y="140"/>
                    <a:pt x="17" y="140"/>
                  </a:cubicBezTo>
                  <a:cubicBezTo>
                    <a:pt x="15" y="121"/>
                    <a:pt x="15" y="121"/>
                    <a:pt x="15" y="121"/>
                  </a:cubicBezTo>
                  <a:cubicBezTo>
                    <a:pt x="15" y="119"/>
                    <a:pt x="15" y="119"/>
                    <a:pt x="15" y="119"/>
                  </a:cubicBezTo>
                  <a:cubicBezTo>
                    <a:pt x="11" y="76"/>
                    <a:pt x="11" y="76"/>
                    <a:pt x="11" y="76"/>
                  </a:cubicBezTo>
                  <a:cubicBezTo>
                    <a:pt x="11" y="75"/>
                    <a:pt x="11" y="75"/>
                    <a:pt x="11" y="75"/>
                  </a:cubicBezTo>
                  <a:cubicBezTo>
                    <a:pt x="11" y="69"/>
                    <a:pt x="11" y="69"/>
                    <a:pt x="11" y="69"/>
                  </a:cubicBezTo>
                  <a:cubicBezTo>
                    <a:pt x="10" y="62"/>
                    <a:pt x="10" y="62"/>
                    <a:pt x="10" y="62"/>
                  </a:cubicBezTo>
                  <a:cubicBezTo>
                    <a:pt x="10" y="60"/>
                    <a:pt x="10" y="60"/>
                    <a:pt x="10" y="60"/>
                  </a:cubicBezTo>
                  <a:cubicBezTo>
                    <a:pt x="9" y="52"/>
                    <a:pt x="9" y="52"/>
                    <a:pt x="9" y="52"/>
                  </a:cubicBezTo>
                  <a:cubicBezTo>
                    <a:pt x="9" y="50"/>
                    <a:pt x="9" y="50"/>
                    <a:pt x="9" y="50"/>
                  </a:cubicBezTo>
                  <a:cubicBezTo>
                    <a:pt x="8" y="39"/>
                    <a:pt x="8" y="39"/>
                    <a:pt x="8" y="39"/>
                  </a:cubicBezTo>
                  <a:cubicBezTo>
                    <a:pt x="8" y="36"/>
                    <a:pt x="8" y="36"/>
                    <a:pt x="8" y="36"/>
                  </a:cubicBezTo>
                  <a:cubicBezTo>
                    <a:pt x="6" y="15"/>
                    <a:pt x="6" y="15"/>
                    <a:pt x="6" y="15"/>
                  </a:cubicBezTo>
                  <a:cubicBezTo>
                    <a:pt x="6" y="14"/>
                    <a:pt x="6" y="14"/>
                    <a:pt x="6" y="14"/>
                  </a:cubicBezTo>
                  <a:moveTo>
                    <a:pt x="3" y="1"/>
                  </a:moveTo>
                  <a:cubicBezTo>
                    <a:pt x="3" y="2"/>
                    <a:pt x="3" y="2"/>
                    <a:pt x="3" y="2"/>
                  </a:cubicBezTo>
                  <a:cubicBezTo>
                    <a:pt x="4" y="9"/>
                    <a:pt x="4" y="9"/>
                    <a:pt x="4" y="9"/>
                  </a:cubicBezTo>
                  <a:cubicBezTo>
                    <a:pt x="4" y="10"/>
                    <a:pt x="4" y="10"/>
                    <a:pt x="4" y="10"/>
                  </a:cubicBezTo>
                  <a:cubicBezTo>
                    <a:pt x="4" y="11"/>
                    <a:pt x="4" y="11"/>
                    <a:pt x="4" y="11"/>
                  </a:cubicBezTo>
                  <a:cubicBezTo>
                    <a:pt x="4" y="13"/>
                    <a:pt x="4" y="13"/>
                    <a:pt x="4" y="13"/>
                  </a:cubicBezTo>
                  <a:cubicBezTo>
                    <a:pt x="6" y="11"/>
                    <a:pt x="6" y="11"/>
                    <a:pt x="6" y="11"/>
                  </a:cubicBezTo>
                  <a:cubicBezTo>
                    <a:pt x="6" y="10"/>
                    <a:pt x="6" y="10"/>
                    <a:pt x="6" y="10"/>
                  </a:cubicBezTo>
                  <a:cubicBezTo>
                    <a:pt x="6" y="10"/>
                    <a:pt x="6" y="10"/>
                    <a:pt x="6" y="10"/>
                  </a:cubicBezTo>
                  <a:cubicBezTo>
                    <a:pt x="6" y="7"/>
                    <a:pt x="6" y="7"/>
                    <a:pt x="6" y="7"/>
                  </a:cubicBezTo>
                  <a:cubicBezTo>
                    <a:pt x="5" y="3"/>
                    <a:pt x="5" y="3"/>
                    <a:pt x="5" y="3"/>
                  </a:cubicBezTo>
                  <a:cubicBezTo>
                    <a:pt x="5" y="1"/>
                    <a:pt x="5" y="1"/>
                    <a:pt x="5" y="1"/>
                  </a:cubicBezTo>
                  <a:cubicBezTo>
                    <a:pt x="4" y="1"/>
                    <a:pt x="4" y="1"/>
                    <a:pt x="3" y="1"/>
                  </a:cubicBezTo>
                  <a:moveTo>
                    <a:pt x="0" y="0"/>
                  </a:moveTo>
                  <a:cubicBezTo>
                    <a:pt x="0" y="0"/>
                    <a:pt x="0" y="0"/>
                    <a:pt x="0" y="0"/>
                  </a:cubicBezTo>
                  <a:cubicBezTo>
                    <a:pt x="0" y="1"/>
                    <a:pt x="0" y="1"/>
                    <a:pt x="0" y="1"/>
                  </a:cubicBezTo>
                  <a:cubicBezTo>
                    <a:pt x="0" y="8"/>
                    <a:pt x="0" y="8"/>
                    <a:pt x="0" y="8"/>
                  </a:cubicBezTo>
                  <a:cubicBezTo>
                    <a:pt x="0" y="10"/>
                    <a:pt x="0" y="10"/>
                    <a:pt x="0" y="10"/>
                  </a:cubicBezTo>
                  <a:cubicBezTo>
                    <a:pt x="0" y="10"/>
                    <a:pt x="0" y="10"/>
                    <a:pt x="0" y="10"/>
                  </a:cubicBezTo>
                  <a:cubicBezTo>
                    <a:pt x="0" y="17"/>
                    <a:pt x="0" y="17"/>
                    <a:pt x="0" y="17"/>
                  </a:cubicBezTo>
                  <a:cubicBezTo>
                    <a:pt x="0" y="18"/>
                    <a:pt x="0" y="18"/>
                    <a:pt x="0" y="18"/>
                  </a:cubicBezTo>
                  <a:cubicBezTo>
                    <a:pt x="2" y="16"/>
                    <a:pt x="2" y="16"/>
                    <a:pt x="2" y="16"/>
                  </a:cubicBezTo>
                  <a:cubicBezTo>
                    <a:pt x="2" y="14"/>
                    <a:pt x="2" y="14"/>
                    <a:pt x="2" y="14"/>
                  </a:cubicBezTo>
                  <a:cubicBezTo>
                    <a:pt x="2" y="12"/>
                    <a:pt x="2" y="12"/>
                    <a:pt x="2" y="12"/>
                  </a:cubicBezTo>
                  <a:cubicBezTo>
                    <a:pt x="2" y="9"/>
                    <a:pt x="2" y="9"/>
                    <a:pt x="2" y="9"/>
                  </a:cubicBezTo>
                  <a:cubicBezTo>
                    <a:pt x="2" y="9"/>
                    <a:pt x="2" y="9"/>
                    <a:pt x="2" y="9"/>
                  </a:cubicBezTo>
                  <a:cubicBezTo>
                    <a:pt x="2" y="1"/>
                    <a:pt x="2" y="1"/>
                    <a:pt x="2" y="1"/>
                  </a:cubicBezTo>
                  <a:cubicBezTo>
                    <a:pt x="2" y="0"/>
                    <a:pt x="2" y="0"/>
                    <a:pt x="2" y="0"/>
                  </a:cubicBezTo>
                  <a:cubicBezTo>
                    <a:pt x="1" y="0"/>
                    <a:pt x="1" y="0"/>
                    <a:pt x="0"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1" name="Freeform 51">
              <a:extLst>
                <a:ext uri="{FF2B5EF4-FFF2-40B4-BE49-F238E27FC236}">
                  <a16:creationId xmlns:a16="http://schemas.microsoft.com/office/drawing/2014/main" id="{5E770A48-6E1D-416D-8DB4-72ED82AFF30A}"/>
                </a:ext>
              </a:extLst>
            </p:cNvPr>
            <p:cNvSpPr>
              <a:spLocks noEditPoints="1"/>
            </p:cNvSpPr>
            <p:nvPr/>
          </p:nvSpPr>
          <p:spPr bwMode="auto">
            <a:xfrm>
              <a:off x="7990774" y="3467313"/>
              <a:ext cx="211882" cy="468238"/>
            </a:xfrm>
            <a:custGeom>
              <a:avLst/>
              <a:gdLst>
                <a:gd name="T0" fmla="*/ 0 w 123"/>
                <a:gd name="T1" fmla="*/ 299 h 299"/>
                <a:gd name="T2" fmla="*/ 0 w 123"/>
                <a:gd name="T3" fmla="*/ 282 h 299"/>
                <a:gd name="T4" fmla="*/ 0 w 123"/>
                <a:gd name="T5" fmla="*/ 275 h 299"/>
                <a:gd name="T6" fmla="*/ 9 w 123"/>
                <a:gd name="T7" fmla="*/ 282 h 299"/>
                <a:gd name="T8" fmla="*/ 16 w 123"/>
                <a:gd name="T9" fmla="*/ 259 h 299"/>
                <a:gd name="T10" fmla="*/ 7 w 123"/>
                <a:gd name="T11" fmla="*/ 247 h 299"/>
                <a:gd name="T12" fmla="*/ 40 w 123"/>
                <a:gd name="T13" fmla="*/ 216 h 299"/>
                <a:gd name="T14" fmla="*/ 21 w 123"/>
                <a:gd name="T15" fmla="*/ 259 h 299"/>
                <a:gd name="T16" fmla="*/ 40 w 123"/>
                <a:gd name="T17" fmla="*/ 216 h 299"/>
                <a:gd name="T18" fmla="*/ 7 w 123"/>
                <a:gd name="T19" fmla="*/ 202 h 299"/>
                <a:gd name="T20" fmla="*/ 7 w 123"/>
                <a:gd name="T21" fmla="*/ 242 h 299"/>
                <a:gd name="T22" fmla="*/ 7 w 123"/>
                <a:gd name="T23" fmla="*/ 202 h 299"/>
                <a:gd name="T24" fmla="*/ 9 w 123"/>
                <a:gd name="T25" fmla="*/ 197 h 299"/>
                <a:gd name="T26" fmla="*/ 12 w 123"/>
                <a:gd name="T27" fmla="*/ 197 h 299"/>
                <a:gd name="T28" fmla="*/ 12 w 123"/>
                <a:gd name="T29" fmla="*/ 154 h 299"/>
                <a:gd name="T30" fmla="*/ 12 w 123"/>
                <a:gd name="T31" fmla="*/ 190 h 299"/>
                <a:gd name="T32" fmla="*/ 106 w 123"/>
                <a:gd name="T33" fmla="*/ 107 h 299"/>
                <a:gd name="T34" fmla="*/ 42 w 123"/>
                <a:gd name="T35" fmla="*/ 214 h 299"/>
                <a:gd name="T36" fmla="*/ 106 w 123"/>
                <a:gd name="T37" fmla="*/ 107 h 299"/>
                <a:gd name="T38" fmla="*/ 102 w 123"/>
                <a:gd name="T39" fmla="*/ 102 h 299"/>
                <a:gd name="T40" fmla="*/ 113 w 123"/>
                <a:gd name="T41" fmla="*/ 90 h 299"/>
                <a:gd name="T42" fmla="*/ 113 w 123"/>
                <a:gd name="T43" fmla="*/ 71 h 299"/>
                <a:gd name="T44" fmla="*/ 116 w 123"/>
                <a:gd name="T45" fmla="*/ 78 h 299"/>
                <a:gd name="T46" fmla="*/ 118 w 123"/>
                <a:gd name="T47" fmla="*/ 85 h 299"/>
                <a:gd name="T48" fmla="*/ 123 w 123"/>
                <a:gd name="T49" fmla="*/ 76 h 299"/>
                <a:gd name="T50" fmla="*/ 113 w 123"/>
                <a:gd name="T51" fmla="*/ 71 h 299"/>
                <a:gd name="T52" fmla="*/ 16 w 123"/>
                <a:gd name="T53" fmla="*/ 76 h 299"/>
                <a:gd name="T54" fmla="*/ 14 w 123"/>
                <a:gd name="T55" fmla="*/ 97 h 299"/>
                <a:gd name="T56" fmla="*/ 16 w 123"/>
                <a:gd name="T57" fmla="*/ 140 h 299"/>
                <a:gd name="T58" fmla="*/ 21 w 123"/>
                <a:gd name="T59" fmla="*/ 88 h 299"/>
                <a:gd name="T60" fmla="*/ 87 w 123"/>
                <a:gd name="T61" fmla="*/ 50 h 299"/>
                <a:gd name="T62" fmla="*/ 87 w 123"/>
                <a:gd name="T63" fmla="*/ 57 h 299"/>
                <a:gd name="T64" fmla="*/ 106 w 123"/>
                <a:gd name="T65" fmla="*/ 64 h 299"/>
                <a:gd name="T66" fmla="*/ 90 w 123"/>
                <a:gd name="T67" fmla="*/ 50 h 299"/>
                <a:gd name="T68" fmla="*/ 42 w 123"/>
                <a:gd name="T69" fmla="*/ 14 h 299"/>
                <a:gd name="T70" fmla="*/ 83 w 123"/>
                <a:gd name="T71" fmla="*/ 52 h 299"/>
                <a:gd name="T72" fmla="*/ 42 w 123"/>
                <a:gd name="T73" fmla="*/ 14 h 299"/>
                <a:gd name="T74" fmla="*/ 21 w 123"/>
                <a:gd name="T75" fmla="*/ 7 h 299"/>
                <a:gd name="T76" fmla="*/ 24 w 123"/>
                <a:gd name="T77" fmla="*/ 52 h 299"/>
                <a:gd name="T78" fmla="*/ 38 w 123"/>
                <a:gd name="T79" fmla="*/ 17 h 299"/>
                <a:gd name="T80" fmla="*/ 28 w 123"/>
                <a:gd name="T81" fmla="*/ 5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299">
                  <a:moveTo>
                    <a:pt x="0" y="282"/>
                  </a:moveTo>
                  <a:lnTo>
                    <a:pt x="0" y="299"/>
                  </a:lnTo>
                  <a:lnTo>
                    <a:pt x="5" y="287"/>
                  </a:lnTo>
                  <a:lnTo>
                    <a:pt x="0" y="282"/>
                  </a:lnTo>
                  <a:close/>
                  <a:moveTo>
                    <a:pt x="5" y="242"/>
                  </a:moveTo>
                  <a:lnTo>
                    <a:pt x="0" y="275"/>
                  </a:lnTo>
                  <a:lnTo>
                    <a:pt x="7" y="285"/>
                  </a:lnTo>
                  <a:lnTo>
                    <a:pt x="9" y="282"/>
                  </a:lnTo>
                  <a:lnTo>
                    <a:pt x="19" y="263"/>
                  </a:lnTo>
                  <a:lnTo>
                    <a:pt x="16" y="259"/>
                  </a:lnTo>
                  <a:lnTo>
                    <a:pt x="5" y="280"/>
                  </a:lnTo>
                  <a:lnTo>
                    <a:pt x="7" y="247"/>
                  </a:lnTo>
                  <a:lnTo>
                    <a:pt x="5" y="242"/>
                  </a:lnTo>
                  <a:close/>
                  <a:moveTo>
                    <a:pt x="40" y="216"/>
                  </a:moveTo>
                  <a:lnTo>
                    <a:pt x="19" y="256"/>
                  </a:lnTo>
                  <a:lnTo>
                    <a:pt x="21" y="259"/>
                  </a:lnTo>
                  <a:lnTo>
                    <a:pt x="45" y="218"/>
                  </a:lnTo>
                  <a:lnTo>
                    <a:pt x="40" y="216"/>
                  </a:lnTo>
                  <a:close/>
                  <a:moveTo>
                    <a:pt x="7" y="202"/>
                  </a:moveTo>
                  <a:lnTo>
                    <a:pt x="7" y="202"/>
                  </a:lnTo>
                  <a:lnTo>
                    <a:pt x="5" y="237"/>
                  </a:lnTo>
                  <a:lnTo>
                    <a:pt x="7" y="242"/>
                  </a:lnTo>
                  <a:lnTo>
                    <a:pt x="12" y="202"/>
                  </a:lnTo>
                  <a:lnTo>
                    <a:pt x="7" y="202"/>
                  </a:lnTo>
                  <a:close/>
                  <a:moveTo>
                    <a:pt x="12" y="197"/>
                  </a:moveTo>
                  <a:lnTo>
                    <a:pt x="9" y="197"/>
                  </a:lnTo>
                  <a:lnTo>
                    <a:pt x="12" y="197"/>
                  </a:lnTo>
                  <a:lnTo>
                    <a:pt x="12" y="197"/>
                  </a:lnTo>
                  <a:close/>
                  <a:moveTo>
                    <a:pt x="16" y="147"/>
                  </a:moveTo>
                  <a:lnTo>
                    <a:pt x="12" y="154"/>
                  </a:lnTo>
                  <a:lnTo>
                    <a:pt x="7" y="195"/>
                  </a:lnTo>
                  <a:lnTo>
                    <a:pt x="12" y="190"/>
                  </a:lnTo>
                  <a:lnTo>
                    <a:pt x="16" y="147"/>
                  </a:lnTo>
                  <a:close/>
                  <a:moveTo>
                    <a:pt x="106" y="107"/>
                  </a:moveTo>
                  <a:lnTo>
                    <a:pt x="95" y="116"/>
                  </a:lnTo>
                  <a:lnTo>
                    <a:pt x="42" y="214"/>
                  </a:lnTo>
                  <a:lnTo>
                    <a:pt x="45" y="214"/>
                  </a:lnTo>
                  <a:lnTo>
                    <a:pt x="106" y="107"/>
                  </a:lnTo>
                  <a:close/>
                  <a:moveTo>
                    <a:pt x="111" y="85"/>
                  </a:moveTo>
                  <a:lnTo>
                    <a:pt x="102" y="102"/>
                  </a:lnTo>
                  <a:lnTo>
                    <a:pt x="113" y="93"/>
                  </a:lnTo>
                  <a:lnTo>
                    <a:pt x="113" y="90"/>
                  </a:lnTo>
                  <a:lnTo>
                    <a:pt x="111" y="85"/>
                  </a:lnTo>
                  <a:close/>
                  <a:moveTo>
                    <a:pt x="113" y="71"/>
                  </a:moveTo>
                  <a:lnTo>
                    <a:pt x="116" y="78"/>
                  </a:lnTo>
                  <a:lnTo>
                    <a:pt x="116" y="78"/>
                  </a:lnTo>
                  <a:lnTo>
                    <a:pt x="116" y="78"/>
                  </a:lnTo>
                  <a:lnTo>
                    <a:pt x="118" y="85"/>
                  </a:lnTo>
                  <a:lnTo>
                    <a:pt x="121" y="81"/>
                  </a:lnTo>
                  <a:lnTo>
                    <a:pt x="123" y="76"/>
                  </a:lnTo>
                  <a:lnTo>
                    <a:pt x="118" y="74"/>
                  </a:lnTo>
                  <a:lnTo>
                    <a:pt x="113" y="71"/>
                  </a:lnTo>
                  <a:close/>
                  <a:moveTo>
                    <a:pt x="21" y="64"/>
                  </a:moveTo>
                  <a:lnTo>
                    <a:pt x="16" y="76"/>
                  </a:lnTo>
                  <a:lnTo>
                    <a:pt x="16" y="90"/>
                  </a:lnTo>
                  <a:lnTo>
                    <a:pt x="14" y="97"/>
                  </a:lnTo>
                  <a:lnTo>
                    <a:pt x="12" y="145"/>
                  </a:lnTo>
                  <a:lnTo>
                    <a:pt x="16" y="140"/>
                  </a:lnTo>
                  <a:lnTo>
                    <a:pt x="19" y="93"/>
                  </a:lnTo>
                  <a:lnTo>
                    <a:pt x="21" y="88"/>
                  </a:lnTo>
                  <a:lnTo>
                    <a:pt x="21" y="64"/>
                  </a:lnTo>
                  <a:close/>
                  <a:moveTo>
                    <a:pt x="87" y="50"/>
                  </a:moveTo>
                  <a:lnTo>
                    <a:pt x="85" y="55"/>
                  </a:lnTo>
                  <a:lnTo>
                    <a:pt x="87" y="57"/>
                  </a:lnTo>
                  <a:lnTo>
                    <a:pt x="109" y="71"/>
                  </a:lnTo>
                  <a:lnTo>
                    <a:pt x="106" y="64"/>
                  </a:lnTo>
                  <a:lnTo>
                    <a:pt x="92" y="55"/>
                  </a:lnTo>
                  <a:lnTo>
                    <a:pt x="90" y="50"/>
                  </a:lnTo>
                  <a:lnTo>
                    <a:pt x="87" y="50"/>
                  </a:lnTo>
                  <a:close/>
                  <a:moveTo>
                    <a:pt x="42" y="14"/>
                  </a:moveTo>
                  <a:lnTo>
                    <a:pt x="42" y="19"/>
                  </a:lnTo>
                  <a:lnTo>
                    <a:pt x="83" y="52"/>
                  </a:lnTo>
                  <a:lnTo>
                    <a:pt x="85" y="47"/>
                  </a:lnTo>
                  <a:lnTo>
                    <a:pt x="42" y="14"/>
                  </a:lnTo>
                  <a:close/>
                  <a:moveTo>
                    <a:pt x="24" y="0"/>
                  </a:moveTo>
                  <a:lnTo>
                    <a:pt x="21" y="7"/>
                  </a:lnTo>
                  <a:lnTo>
                    <a:pt x="19" y="64"/>
                  </a:lnTo>
                  <a:lnTo>
                    <a:pt x="24" y="52"/>
                  </a:lnTo>
                  <a:lnTo>
                    <a:pt x="26" y="7"/>
                  </a:lnTo>
                  <a:lnTo>
                    <a:pt x="38" y="17"/>
                  </a:lnTo>
                  <a:lnTo>
                    <a:pt x="40" y="12"/>
                  </a:lnTo>
                  <a:lnTo>
                    <a:pt x="28" y="5"/>
                  </a:lnTo>
                  <a:lnTo>
                    <a:pt x="24"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2" name="Freeform 52">
              <a:extLst>
                <a:ext uri="{FF2B5EF4-FFF2-40B4-BE49-F238E27FC236}">
                  <a16:creationId xmlns:a16="http://schemas.microsoft.com/office/drawing/2014/main" id="{3CFF3EED-B8C1-4464-9170-5B2974750B64}"/>
                </a:ext>
              </a:extLst>
            </p:cNvPr>
            <p:cNvSpPr>
              <a:spLocks noEditPoints="1"/>
            </p:cNvSpPr>
            <p:nvPr/>
          </p:nvSpPr>
          <p:spPr bwMode="auto">
            <a:xfrm>
              <a:off x="7990774" y="3467313"/>
              <a:ext cx="211882" cy="468238"/>
            </a:xfrm>
            <a:custGeom>
              <a:avLst/>
              <a:gdLst>
                <a:gd name="T0" fmla="*/ 0 w 123"/>
                <a:gd name="T1" fmla="*/ 299 h 299"/>
                <a:gd name="T2" fmla="*/ 0 w 123"/>
                <a:gd name="T3" fmla="*/ 282 h 299"/>
                <a:gd name="T4" fmla="*/ 0 w 123"/>
                <a:gd name="T5" fmla="*/ 275 h 299"/>
                <a:gd name="T6" fmla="*/ 9 w 123"/>
                <a:gd name="T7" fmla="*/ 282 h 299"/>
                <a:gd name="T8" fmla="*/ 16 w 123"/>
                <a:gd name="T9" fmla="*/ 259 h 299"/>
                <a:gd name="T10" fmla="*/ 7 w 123"/>
                <a:gd name="T11" fmla="*/ 247 h 299"/>
                <a:gd name="T12" fmla="*/ 40 w 123"/>
                <a:gd name="T13" fmla="*/ 216 h 299"/>
                <a:gd name="T14" fmla="*/ 21 w 123"/>
                <a:gd name="T15" fmla="*/ 259 h 299"/>
                <a:gd name="T16" fmla="*/ 40 w 123"/>
                <a:gd name="T17" fmla="*/ 216 h 299"/>
                <a:gd name="T18" fmla="*/ 7 w 123"/>
                <a:gd name="T19" fmla="*/ 202 h 299"/>
                <a:gd name="T20" fmla="*/ 7 w 123"/>
                <a:gd name="T21" fmla="*/ 242 h 299"/>
                <a:gd name="T22" fmla="*/ 7 w 123"/>
                <a:gd name="T23" fmla="*/ 202 h 299"/>
                <a:gd name="T24" fmla="*/ 9 w 123"/>
                <a:gd name="T25" fmla="*/ 197 h 299"/>
                <a:gd name="T26" fmla="*/ 12 w 123"/>
                <a:gd name="T27" fmla="*/ 197 h 299"/>
                <a:gd name="T28" fmla="*/ 12 w 123"/>
                <a:gd name="T29" fmla="*/ 154 h 299"/>
                <a:gd name="T30" fmla="*/ 12 w 123"/>
                <a:gd name="T31" fmla="*/ 190 h 299"/>
                <a:gd name="T32" fmla="*/ 106 w 123"/>
                <a:gd name="T33" fmla="*/ 107 h 299"/>
                <a:gd name="T34" fmla="*/ 42 w 123"/>
                <a:gd name="T35" fmla="*/ 214 h 299"/>
                <a:gd name="T36" fmla="*/ 106 w 123"/>
                <a:gd name="T37" fmla="*/ 107 h 299"/>
                <a:gd name="T38" fmla="*/ 102 w 123"/>
                <a:gd name="T39" fmla="*/ 102 h 299"/>
                <a:gd name="T40" fmla="*/ 113 w 123"/>
                <a:gd name="T41" fmla="*/ 90 h 299"/>
                <a:gd name="T42" fmla="*/ 113 w 123"/>
                <a:gd name="T43" fmla="*/ 71 h 299"/>
                <a:gd name="T44" fmla="*/ 116 w 123"/>
                <a:gd name="T45" fmla="*/ 78 h 299"/>
                <a:gd name="T46" fmla="*/ 118 w 123"/>
                <a:gd name="T47" fmla="*/ 85 h 299"/>
                <a:gd name="T48" fmla="*/ 123 w 123"/>
                <a:gd name="T49" fmla="*/ 76 h 299"/>
                <a:gd name="T50" fmla="*/ 113 w 123"/>
                <a:gd name="T51" fmla="*/ 71 h 299"/>
                <a:gd name="T52" fmla="*/ 16 w 123"/>
                <a:gd name="T53" fmla="*/ 76 h 299"/>
                <a:gd name="T54" fmla="*/ 14 w 123"/>
                <a:gd name="T55" fmla="*/ 97 h 299"/>
                <a:gd name="T56" fmla="*/ 16 w 123"/>
                <a:gd name="T57" fmla="*/ 140 h 299"/>
                <a:gd name="T58" fmla="*/ 21 w 123"/>
                <a:gd name="T59" fmla="*/ 88 h 299"/>
                <a:gd name="T60" fmla="*/ 87 w 123"/>
                <a:gd name="T61" fmla="*/ 50 h 299"/>
                <a:gd name="T62" fmla="*/ 87 w 123"/>
                <a:gd name="T63" fmla="*/ 57 h 299"/>
                <a:gd name="T64" fmla="*/ 106 w 123"/>
                <a:gd name="T65" fmla="*/ 64 h 299"/>
                <a:gd name="T66" fmla="*/ 90 w 123"/>
                <a:gd name="T67" fmla="*/ 50 h 299"/>
                <a:gd name="T68" fmla="*/ 42 w 123"/>
                <a:gd name="T69" fmla="*/ 14 h 299"/>
                <a:gd name="T70" fmla="*/ 83 w 123"/>
                <a:gd name="T71" fmla="*/ 52 h 299"/>
                <a:gd name="T72" fmla="*/ 42 w 123"/>
                <a:gd name="T73" fmla="*/ 14 h 299"/>
                <a:gd name="T74" fmla="*/ 21 w 123"/>
                <a:gd name="T75" fmla="*/ 7 h 299"/>
                <a:gd name="T76" fmla="*/ 24 w 123"/>
                <a:gd name="T77" fmla="*/ 52 h 299"/>
                <a:gd name="T78" fmla="*/ 38 w 123"/>
                <a:gd name="T79" fmla="*/ 17 h 299"/>
                <a:gd name="T80" fmla="*/ 28 w 123"/>
                <a:gd name="T81" fmla="*/ 5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299">
                  <a:moveTo>
                    <a:pt x="0" y="282"/>
                  </a:moveTo>
                  <a:lnTo>
                    <a:pt x="0" y="299"/>
                  </a:lnTo>
                  <a:lnTo>
                    <a:pt x="5" y="287"/>
                  </a:lnTo>
                  <a:lnTo>
                    <a:pt x="0" y="282"/>
                  </a:lnTo>
                  <a:moveTo>
                    <a:pt x="5" y="242"/>
                  </a:moveTo>
                  <a:lnTo>
                    <a:pt x="0" y="275"/>
                  </a:lnTo>
                  <a:lnTo>
                    <a:pt x="7" y="285"/>
                  </a:lnTo>
                  <a:lnTo>
                    <a:pt x="9" y="282"/>
                  </a:lnTo>
                  <a:lnTo>
                    <a:pt x="19" y="263"/>
                  </a:lnTo>
                  <a:lnTo>
                    <a:pt x="16" y="259"/>
                  </a:lnTo>
                  <a:lnTo>
                    <a:pt x="5" y="280"/>
                  </a:lnTo>
                  <a:lnTo>
                    <a:pt x="7" y="247"/>
                  </a:lnTo>
                  <a:lnTo>
                    <a:pt x="5" y="242"/>
                  </a:lnTo>
                  <a:moveTo>
                    <a:pt x="40" y="216"/>
                  </a:moveTo>
                  <a:lnTo>
                    <a:pt x="19" y="256"/>
                  </a:lnTo>
                  <a:lnTo>
                    <a:pt x="21" y="259"/>
                  </a:lnTo>
                  <a:lnTo>
                    <a:pt x="45" y="218"/>
                  </a:lnTo>
                  <a:lnTo>
                    <a:pt x="40" y="216"/>
                  </a:lnTo>
                  <a:moveTo>
                    <a:pt x="7" y="202"/>
                  </a:moveTo>
                  <a:lnTo>
                    <a:pt x="7" y="202"/>
                  </a:lnTo>
                  <a:lnTo>
                    <a:pt x="5" y="237"/>
                  </a:lnTo>
                  <a:lnTo>
                    <a:pt x="7" y="242"/>
                  </a:lnTo>
                  <a:lnTo>
                    <a:pt x="12" y="202"/>
                  </a:lnTo>
                  <a:lnTo>
                    <a:pt x="7" y="202"/>
                  </a:lnTo>
                  <a:moveTo>
                    <a:pt x="12" y="197"/>
                  </a:moveTo>
                  <a:lnTo>
                    <a:pt x="9" y="197"/>
                  </a:lnTo>
                  <a:lnTo>
                    <a:pt x="12" y="197"/>
                  </a:lnTo>
                  <a:lnTo>
                    <a:pt x="12" y="197"/>
                  </a:lnTo>
                  <a:moveTo>
                    <a:pt x="16" y="147"/>
                  </a:moveTo>
                  <a:lnTo>
                    <a:pt x="12" y="154"/>
                  </a:lnTo>
                  <a:lnTo>
                    <a:pt x="7" y="195"/>
                  </a:lnTo>
                  <a:lnTo>
                    <a:pt x="12" y="190"/>
                  </a:lnTo>
                  <a:lnTo>
                    <a:pt x="16" y="147"/>
                  </a:lnTo>
                  <a:moveTo>
                    <a:pt x="106" y="107"/>
                  </a:moveTo>
                  <a:lnTo>
                    <a:pt x="95" y="116"/>
                  </a:lnTo>
                  <a:lnTo>
                    <a:pt x="42" y="214"/>
                  </a:lnTo>
                  <a:lnTo>
                    <a:pt x="45" y="214"/>
                  </a:lnTo>
                  <a:lnTo>
                    <a:pt x="106" y="107"/>
                  </a:lnTo>
                  <a:moveTo>
                    <a:pt x="111" y="85"/>
                  </a:moveTo>
                  <a:lnTo>
                    <a:pt x="102" y="102"/>
                  </a:lnTo>
                  <a:lnTo>
                    <a:pt x="113" y="93"/>
                  </a:lnTo>
                  <a:lnTo>
                    <a:pt x="113" y="90"/>
                  </a:lnTo>
                  <a:lnTo>
                    <a:pt x="111" y="85"/>
                  </a:lnTo>
                  <a:moveTo>
                    <a:pt x="113" y="71"/>
                  </a:moveTo>
                  <a:lnTo>
                    <a:pt x="116" y="78"/>
                  </a:lnTo>
                  <a:lnTo>
                    <a:pt x="116" y="78"/>
                  </a:lnTo>
                  <a:lnTo>
                    <a:pt x="116" y="78"/>
                  </a:lnTo>
                  <a:lnTo>
                    <a:pt x="118" y="85"/>
                  </a:lnTo>
                  <a:lnTo>
                    <a:pt x="121" y="81"/>
                  </a:lnTo>
                  <a:lnTo>
                    <a:pt x="123" y="76"/>
                  </a:lnTo>
                  <a:lnTo>
                    <a:pt x="118" y="74"/>
                  </a:lnTo>
                  <a:lnTo>
                    <a:pt x="113" y="71"/>
                  </a:lnTo>
                  <a:moveTo>
                    <a:pt x="21" y="64"/>
                  </a:moveTo>
                  <a:lnTo>
                    <a:pt x="16" y="76"/>
                  </a:lnTo>
                  <a:lnTo>
                    <a:pt x="16" y="90"/>
                  </a:lnTo>
                  <a:lnTo>
                    <a:pt x="14" y="97"/>
                  </a:lnTo>
                  <a:lnTo>
                    <a:pt x="12" y="145"/>
                  </a:lnTo>
                  <a:lnTo>
                    <a:pt x="16" y="140"/>
                  </a:lnTo>
                  <a:lnTo>
                    <a:pt x="19" y="93"/>
                  </a:lnTo>
                  <a:lnTo>
                    <a:pt x="21" y="88"/>
                  </a:lnTo>
                  <a:lnTo>
                    <a:pt x="21" y="64"/>
                  </a:lnTo>
                  <a:moveTo>
                    <a:pt x="87" y="50"/>
                  </a:moveTo>
                  <a:lnTo>
                    <a:pt x="85" y="55"/>
                  </a:lnTo>
                  <a:lnTo>
                    <a:pt x="87" y="57"/>
                  </a:lnTo>
                  <a:lnTo>
                    <a:pt x="109" y="71"/>
                  </a:lnTo>
                  <a:lnTo>
                    <a:pt x="106" y="64"/>
                  </a:lnTo>
                  <a:lnTo>
                    <a:pt x="92" y="55"/>
                  </a:lnTo>
                  <a:lnTo>
                    <a:pt x="90" y="50"/>
                  </a:lnTo>
                  <a:lnTo>
                    <a:pt x="87" y="50"/>
                  </a:lnTo>
                  <a:moveTo>
                    <a:pt x="42" y="14"/>
                  </a:moveTo>
                  <a:lnTo>
                    <a:pt x="42" y="19"/>
                  </a:lnTo>
                  <a:lnTo>
                    <a:pt x="83" y="52"/>
                  </a:lnTo>
                  <a:lnTo>
                    <a:pt x="85" y="47"/>
                  </a:lnTo>
                  <a:lnTo>
                    <a:pt x="42" y="14"/>
                  </a:lnTo>
                  <a:moveTo>
                    <a:pt x="24" y="0"/>
                  </a:moveTo>
                  <a:lnTo>
                    <a:pt x="21" y="7"/>
                  </a:lnTo>
                  <a:lnTo>
                    <a:pt x="19" y="64"/>
                  </a:lnTo>
                  <a:lnTo>
                    <a:pt x="24" y="52"/>
                  </a:lnTo>
                  <a:lnTo>
                    <a:pt x="26" y="7"/>
                  </a:lnTo>
                  <a:lnTo>
                    <a:pt x="38" y="17"/>
                  </a:lnTo>
                  <a:lnTo>
                    <a:pt x="40" y="12"/>
                  </a:lnTo>
                  <a:lnTo>
                    <a:pt x="28" y="5"/>
                  </a:lnTo>
                  <a:lnTo>
                    <a:pt x="24"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3" name="Freeform 53">
              <a:extLst>
                <a:ext uri="{FF2B5EF4-FFF2-40B4-BE49-F238E27FC236}">
                  <a16:creationId xmlns:a16="http://schemas.microsoft.com/office/drawing/2014/main" id="{B787BB71-DF1A-4AB2-B65A-9366BBEEF3B8}"/>
                </a:ext>
              </a:extLst>
            </p:cNvPr>
            <p:cNvSpPr>
              <a:spLocks noEditPoints="1"/>
            </p:cNvSpPr>
            <p:nvPr/>
          </p:nvSpPr>
          <p:spPr bwMode="auto">
            <a:xfrm>
              <a:off x="8076904" y="3467313"/>
              <a:ext cx="385865" cy="460407"/>
            </a:xfrm>
            <a:custGeom>
              <a:avLst/>
              <a:gdLst>
                <a:gd name="T0" fmla="*/ 111 w 224"/>
                <a:gd name="T1" fmla="*/ 254 h 294"/>
                <a:gd name="T2" fmla="*/ 94 w 224"/>
                <a:gd name="T3" fmla="*/ 290 h 294"/>
                <a:gd name="T4" fmla="*/ 78 w 224"/>
                <a:gd name="T5" fmla="*/ 275 h 294"/>
                <a:gd name="T6" fmla="*/ 78 w 224"/>
                <a:gd name="T7" fmla="*/ 280 h 294"/>
                <a:gd name="T8" fmla="*/ 92 w 224"/>
                <a:gd name="T9" fmla="*/ 292 h 294"/>
                <a:gd name="T10" fmla="*/ 97 w 224"/>
                <a:gd name="T11" fmla="*/ 294 h 294"/>
                <a:gd name="T12" fmla="*/ 99 w 224"/>
                <a:gd name="T13" fmla="*/ 290 h 294"/>
                <a:gd name="T14" fmla="*/ 111 w 224"/>
                <a:gd name="T15" fmla="*/ 261 h 294"/>
                <a:gd name="T16" fmla="*/ 111 w 224"/>
                <a:gd name="T17" fmla="*/ 254 h 294"/>
                <a:gd name="T18" fmla="*/ 7 w 224"/>
                <a:gd name="T19" fmla="*/ 223 h 294"/>
                <a:gd name="T20" fmla="*/ 73 w 224"/>
                <a:gd name="T21" fmla="*/ 275 h 294"/>
                <a:gd name="T22" fmla="*/ 73 w 224"/>
                <a:gd name="T23" fmla="*/ 271 h 294"/>
                <a:gd name="T24" fmla="*/ 23 w 224"/>
                <a:gd name="T25" fmla="*/ 233 h 294"/>
                <a:gd name="T26" fmla="*/ 7 w 224"/>
                <a:gd name="T27" fmla="*/ 223 h 294"/>
                <a:gd name="T28" fmla="*/ 144 w 224"/>
                <a:gd name="T29" fmla="*/ 176 h 294"/>
                <a:gd name="T30" fmla="*/ 113 w 224"/>
                <a:gd name="T31" fmla="*/ 247 h 294"/>
                <a:gd name="T32" fmla="*/ 116 w 224"/>
                <a:gd name="T33" fmla="*/ 254 h 294"/>
                <a:gd name="T34" fmla="*/ 146 w 224"/>
                <a:gd name="T35" fmla="*/ 180 h 294"/>
                <a:gd name="T36" fmla="*/ 144 w 224"/>
                <a:gd name="T37" fmla="*/ 176 h 294"/>
                <a:gd name="T38" fmla="*/ 78 w 224"/>
                <a:gd name="T39" fmla="*/ 142 h 294"/>
                <a:gd name="T40" fmla="*/ 59 w 224"/>
                <a:gd name="T41" fmla="*/ 159 h 294"/>
                <a:gd name="T42" fmla="*/ 56 w 224"/>
                <a:gd name="T43" fmla="*/ 164 h 294"/>
                <a:gd name="T44" fmla="*/ 2 w 224"/>
                <a:gd name="T45" fmla="*/ 214 h 294"/>
                <a:gd name="T46" fmla="*/ 0 w 224"/>
                <a:gd name="T47" fmla="*/ 216 h 294"/>
                <a:gd name="T48" fmla="*/ 9 w 224"/>
                <a:gd name="T49" fmla="*/ 221 h 294"/>
                <a:gd name="T50" fmla="*/ 4 w 224"/>
                <a:gd name="T51" fmla="*/ 218 h 294"/>
                <a:gd name="T52" fmla="*/ 56 w 224"/>
                <a:gd name="T53" fmla="*/ 169 h 294"/>
                <a:gd name="T54" fmla="*/ 61 w 224"/>
                <a:gd name="T55" fmla="*/ 164 h 294"/>
                <a:gd name="T56" fmla="*/ 80 w 224"/>
                <a:gd name="T57" fmla="*/ 145 h 294"/>
                <a:gd name="T58" fmla="*/ 78 w 224"/>
                <a:gd name="T59" fmla="*/ 142 h 294"/>
                <a:gd name="T60" fmla="*/ 123 w 224"/>
                <a:gd name="T61" fmla="*/ 100 h 294"/>
                <a:gd name="T62" fmla="*/ 82 w 224"/>
                <a:gd name="T63" fmla="*/ 138 h 294"/>
                <a:gd name="T64" fmla="*/ 82 w 224"/>
                <a:gd name="T65" fmla="*/ 142 h 294"/>
                <a:gd name="T66" fmla="*/ 125 w 224"/>
                <a:gd name="T67" fmla="*/ 102 h 294"/>
                <a:gd name="T68" fmla="*/ 123 w 224"/>
                <a:gd name="T69" fmla="*/ 100 h 294"/>
                <a:gd name="T70" fmla="*/ 213 w 224"/>
                <a:gd name="T71" fmla="*/ 19 h 294"/>
                <a:gd name="T72" fmla="*/ 213 w 224"/>
                <a:gd name="T73" fmla="*/ 19 h 294"/>
                <a:gd name="T74" fmla="*/ 213 w 224"/>
                <a:gd name="T75" fmla="*/ 19 h 294"/>
                <a:gd name="T76" fmla="*/ 224 w 224"/>
                <a:gd name="T77" fmla="*/ 0 h 294"/>
                <a:gd name="T78" fmla="*/ 208 w 224"/>
                <a:gd name="T79" fmla="*/ 14 h 294"/>
                <a:gd name="T80" fmla="*/ 165 w 224"/>
                <a:gd name="T81" fmla="*/ 57 h 294"/>
                <a:gd name="T82" fmla="*/ 151 w 224"/>
                <a:gd name="T83" fmla="*/ 71 h 294"/>
                <a:gd name="T84" fmla="*/ 125 w 224"/>
                <a:gd name="T85" fmla="*/ 95 h 294"/>
                <a:gd name="T86" fmla="*/ 127 w 224"/>
                <a:gd name="T87" fmla="*/ 100 h 294"/>
                <a:gd name="T88" fmla="*/ 142 w 224"/>
                <a:gd name="T89" fmla="*/ 85 h 294"/>
                <a:gd name="T90" fmla="*/ 156 w 224"/>
                <a:gd name="T91" fmla="*/ 74 h 294"/>
                <a:gd name="T92" fmla="*/ 213 w 224"/>
                <a:gd name="T93" fmla="*/ 19 h 294"/>
                <a:gd name="T94" fmla="*/ 146 w 224"/>
                <a:gd name="T95" fmla="*/ 169 h 294"/>
                <a:gd name="T96" fmla="*/ 149 w 224"/>
                <a:gd name="T97" fmla="*/ 176 h 294"/>
                <a:gd name="T98" fmla="*/ 215 w 224"/>
                <a:gd name="T99" fmla="*/ 19 h 294"/>
                <a:gd name="T100" fmla="*/ 224 w 224"/>
                <a:gd name="T101" fmla="*/ 0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4" h="294">
                  <a:moveTo>
                    <a:pt x="111" y="254"/>
                  </a:moveTo>
                  <a:lnTo>
                    <a:pt x="94" y="290"/>
                  </a:lnTo>
                  <a:lnTo>
                    <a:pt x="78" y="275"/>
                  </a:lnTo>
                  <a:lnTo>
                    <a:pt x="78" y="280"/>
                  </a:lnTo>
                  <a:lnTo>
                    <a:pt x="92" y="292"/>
                  </a:lnTo>
                  <a:lnTo>
                    <a:pt x="97" y="294"/>
                  </a:lnTo>
                  <a:lnTo>
                    <a:pt x="99" y="290"/>
                  </a:lnTo>
                  <a:lnTo>
                    <a:pt x="111" y="261"/>
                  </a:lnTo>
                  <a:lnTo>
                    <a:pt x="111" y="254"/>
                  </a:lnTo>
                  <a:close/>
                  <a:moveTo>
                    <a:pt x="7" y="223"/>
                  </a:moveTo>
                  <a:lnTo>
                    <a:pt x="73" y="275"/>
                  </a:lnTo>
                  <a:lnTo>
                    <a:pt x="73" y="271"/>
                  </a:lnTo>
                  <a:lnTo>
                    <a:pt x="23" y="233"/>
                  </a:lnTo>
                  <a:lnTo>
                    <a:pt x="7" y="223"/>
                  </a:lnTo>
                  <a:close/>
                  <a:moveTo>
                    <a:pt x="144" y="176"/>
                  </a:moveTo>
                  <a:lnTo>
                    <a:pt x="113" y="247"/>
                  </a:lnTo>
                  <a:lnTo>
                    <a:pt x="116" y="254"/>
                  </a:lnTo>
                  <a:lnTo>
                    <a:pt x="146" y="180"/>
                  </a:lnTo>
                  <a:lnTo>
                    <a:pt x="144" y="176"/>
                  </a:lnTo>
                  <a:close/>
                  <a:moveTo>
                    <a:pt x="78" y="142"/>
                  </a:moveTo>
                  <a:lnTo>
                    <a:pt x="59" y="159"/>
                  </a:lnTo>
                  <a:lnTo>
                    <a:pt x="56" y="164"/>
                  </a:lnTo>
                  <a:lnTo>
                    <a:pt x="2" y="214"/>
                  </a:lnTo>
                  <a:lnTo>
                    <a:pt x="0" y="216"/>
                  </a:lnTo>
                  <a:lnTo>
                    <a:pt x="9" y="221"/>
                  </a:lnTo>
                  <a:lnTo>
                    <a:pt x="4" y="218"/>
                  </a:lnTo>
                  <a:lnTo>
                    <a:pt x="56" y="169"/>
                  </a:lnTo>
                  <a:lnTo>
                    <a:pt x="61" y="164"/>
                  </a:lnTo>
                  <a:lnTo>
                    <a:pt x="80" y="145"/>
                  </a:lnTo>
                  <a:lnTo>
                    <a:pt x="78" y="142"/>
                  </a:lnTo>
                  <a:close/>
                  <a:moveTo>
                    <a:pt x="123" y="100"/>
                  </a:moveTo>
                  <a:lnTo>
                    <a:pt x="82" y="138"/>
                  </a:lnTo>
                  <a:lnTo>
                    <a:pt x="82" y="142"/>
                  </a:lnTo>
                  <a:lnTo>
                    <a:pt x="125" y="102"/>
                  </a:lnTo>
                  <a:lnTo>
                    <a:pt x="123" y="100"/>
                  </a:lnTo>
                  <a:close/>
                  <a:moveTo>
                    <a:pt x="213" y="19"/>
                  </a:moveTo>
                  <a:lnTo>
                    <a:pt x="213" y="19"/>
                  </a:lnTo>
                  <a:lnTo>
                    <a:pt x="213" y="19"/>
                  </a:lnTo>
                  <a:close/>
                  <a:moveTo>
                    <a:pt x="224" y="0"/>
                  </a:moveTo>
                  <a:lnTo>
                    <a:pt x="208" y="14"/>
                  </a:lnTo>
                  <a:lnTo>
                    <a:pt x="165" y="57"/>
                  </a:lnTo>
                  <a:lnTo>
                    <a:pt x="151" y="71"/>
                  </a:lnTo>
                  <a:lnTo>
                    <a:pt x="125" y="95"/>
                  </a:lnTo>
                  <a:lnTo>
                    <a:pt x="127" y="100"/>
                  </a:lnTo>
                  <a:lnTo>
                    <a:pt x="142" y="85"/>
                  </a:lnTo>
                  <a:lnTo>
                    <a:pt x="156" y="74"/>
                  </a:lnTo>
                  <a:lnTo>
                    <a:pt x="213" y="19"/>
                  </a:lnTo>
                  <a:lnTo>
                    <a:pt x="146" y="169"/>
                  </a:lnTo>
                  <a:lnTo>
                    <a:pt x="149" y="176"/>
                  </a:lnTo>
                  <a:lnTo>
                    <a:pt x="215" y="19"/>
                  </a:lnTo>
                  <a:lnTo>
                    <a:pt x="224"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4" name="Freeform 54">
              <a:extLst>
                <a:ext uri="{FF2B5EF4-FFF2-40B4-BE49-F238E27FC236}">
                  <a16:creationId xmlns:a16="http://schemas.microsoft.com/office/drawing/2014/main" id="{35F15430-6B9A-48F6-A269-160EDE040A42}"/>
                </a:ext>
              </a:extLst>
            </p:cNvPr>
            <p:cNvSpPr>
              <a:spLocks noEditPoints="1"/>
            </p:cNvSpPr>
            <p:nvPr/>
          </p:nvSpPr>
          <p:spPr bwMode="auto">
            <a:xfrm>
              <a:off x="8076904" y="3467313"/>
              <a:ext cx="385865" cy="460407"/>
            </a:xfrm>
            <a:custGeom>
              <a:avLst/>
              <a:gdLst>
                <a:gd name="T0" fmla="*/ 111 w 224"/>
                <a:gd name="T1" fmla="*/ 254 h 294"/>
                <a:gd name="T2" fmla="*/ 94 w 224"/>
                <a:gd name="T3" fmla="*/ 290 h 294"/>
                <a:gd name="T4" fmla="*/ 78 w 224"/>
                <a:gd name="T5" fmla="*/ 275 h 294"/>
                <a:gd name="T6" fmla="*/ 78 w 224"/>
                <a:gd name="T7" fmla="*/ 280 h 294"/>
                <a:gd name="T8" fmla="*/ 92 w 224"/>
                <a:gd name="T9" fmla="*/ 292 h 294"/>
                <a:gd name="T10" fmla="*/ 97 w 224"/>
                <a:gd name="T11" fmla="*/ 294 h 294"/>
                <a:gd name="T12" fmla="*/ 99 w 224"/>
                <a:gd name="T13" fmla="*/ 290 h 294"/>
                <a:gd name="T14" fmla="*/ 111 w 224"/>
                <a:gd name="T15" fmla="*/ 261 h 294"/>
                <a:gd name="T16" fmla="*/ 111 w 224"/>
                <a:gd name="T17" fmla="*/ 254 h 294"/>
                <a:gd name="T18" fmla="*/ 7 w 224"/>
                <a:gd name="T19" fmla="*/ 223 h 294"/>
                <a:gd name="T20" fmla="*/ 73 w 224"/>
                <a:gd name="T21" fmla="*/ 275 h 294"/>
                <a:gd name="T22" fmla="*/ 73 w 224"/>
                <a:gd name="T23" fmla="*/ 271 h 294"/>
                <a:gd name="T24" fmla="*/ 23 w 224"/>
                <a:gd name="T25" fmla="*/ 233 h 294"/>
                <a:gd name="T26" fmla="*/ 7 w 224"/>
                <a:gd name="T27" fmla="*/ 223 h 294"/>
                <a:gd name="T28" fmla="*/ 144 w 224"/>
                <a:gd name="T29" fmla="*/ 176 h 294"/>
                <a:gd name="T30" fmla="*/ 113 w 224"/>
                <a:gd name="T31" fmla="*/ 247 h 294"/>
                <a:gd name="T32" fmla="*/ 116 w 224"/>
                <a:gd name="T33" fmla="*/ 254 h 294"/>
                <a:gd name="T34" fmla="*/ 146 w 224"/>
                <a:gd name="T35" fmla="*/ 180 h 294"/>
                <a:gd name="T36" fmla="*/ 144 w 224"/>
                <a:gd name="T37" fmla="*/ 176 h 294"/>
                <a:gd name="T38" fmla="*/ 78 w 224"/>
                <a:gd name="T39" fmla="*/ 142 h 294"/>
                <a:gd name="T40" fmla="*/ 59 w 224"/>
                <a:gd name="T41" fmla="*/ 159 h 294"/>
                <a:gd name="T42" fmla="*/ 56 w 224"/>
                <a:gd name="T43" fmla="*/ 164 h 294"/>
                <a:gd name="T44" fmla="*/ 2 w 224"/>
                <a:gd name="T45" fmla="*/ 214 h 294"/>
                <a:gd name="T46" fmla="*/ 0 w 224"/>
                <a:gd name="T47" fmla="*/ 216 h 294"/>
                <a:gd name="T48" fmla="*/ 9 w 224"/>
                <a:gd name="T49" fmla="*/ 221 h 294"/>
                <a:gd name="T50" fmla="*/ 4 w 224"/>
                <a:gd name="T51" fmla="*/ 218 h 294"/>
                <a:gd name="T52" fmla="*/ 56 w 224"/>
                <a:gd name="T53" fmla="*/ 169 h 294"/>
                <a:gd name="T54" fmla="*/ 61 w 224"/>
                <a:gd name="T55" fmla="*/ 164 h 294"/>
                <a:gd name="T56" fmla="*/ 80 w 224"/>
                <a:gd name="T57" fmla="*/ 145 h 294"/>
                <a:gd name="T58" fmla="*/ 78 w 224"/>
                <a:gd name="T59" fmla="*/ 142 h 294"/>
                <a:gd name="T60" fmla="*/ 123 w 224"/>
                <a:gd name="T61" fmla="*/ 100 h 294"/>
                <a:gd name="T62" fmla="*/ 82 w 224"/>
                <a:gd name="T63" fmla="*/ 138 h 294"/>
                <a:gd name="T64" fmla="*/ 82 w 224"/>
                <a:gd name="T65" fmla="*/ 142 h 294"/>
                <a:gd name="T66" fmla="*/ 125 w 224"/>
                <a:gd name="T67" fmla="*/ 102 h 294"/>
                <a:gd name="T68" fmla="*/ 123 w 224"/>
                <a:gd name="T69" fmla="*/ 100 h 294"/>
                <a:gd name="T70" fmla="*/ 213 w 224"/>
                <a:gd name="T71" fmla="*/ 19 h 294"/>
                <a:gd name="T72" fmla="*/ 213 w 224"/>
                <a:gd name="T73" fmla="*/ 19 h 294"/>
                <a:gd name="T74" fmla="*/ 213 w 224"/>
                <a:gd name="T75" fmla="*/ 19 h 294"/>
                <a:gd name="T76" fmla="*/ 224 w 224"/>
                <a:gd name="T77" fmla="*/ 0 h 294"/>
                <a:gd name="T78" fmla="*/ 208 w 224"/>
                <a:gd name="T79" fmla="*/ 14 h 294"/>
                <a:gd name="T80" fmla="*/ 165 w 224"/>
                <a:gd name="T81" fmla="*/ 57 h 294"/>
                <a:gd name="T82" fmla="*/ 151 w 224"/>
                <a:gd name="T83" fmla="*/ 71 h 294"/>
                <a:gd name="T84" fmla="*/ 125 w 224"/>
                <a:gd name="T85" fmla="*/ 95 h 294"/>
                <a:gd name="T86" fmla="*/ 127 w 224"/>
                <a:gd name="T87" fmla="*/ 100 h 294"/>
                <a:gd name="T88" fmla="*/ 142 w 224"/>
                <a:gd name="T89" fmla="*/ 85 h 294"/>
                <a:gd name="T90" fmla="*/ 156 w 224"/>
                <a:gd name="T91" fmla="*/ 74 h 294"/>
                <a:gd name="T92" fmla="*/ 213 w 224"/>
                <a:gd name="T93" fmla="*/ 19 h 294"/>
                <a:gd name="T94" fmla="*/ 146 w 224"/>
                <a:gd name="T95" fmla="*/ 169 h 294"/>
                <a:gd name="T96" fmla="*/ 149 w 224"/>
                <a:gd name="T97" fmla="*/ 176 h 294"/>
                <a:gd name="T98" fmla="*/ 215 w 224"/>
                <a:gd name="T99" fmla="*/ 19 h 294"/>
                <a:gd name="T100" fmla="*/ 224 w 224"/>
                <a:gd name="T101" fmla="*/ 0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4" h="294">
                  <a:moveTo>
                    <a:pt x="111" y="254"/>
                  </a:moveTo>
                  <a:lnTo>
                    <a:pt x="94" y="290"/>
                  </a:lnTo>
                  <a:lnTo>
                    <a:pt x="78" y="275"/>
                  </a:lnTo>
                  <a:lnTo>
                    <a:pt x="78" y="280"/>
                  </a:lnTo>
                  <a:lnTo>
                    <a:pt x="92" y="292"/>
                  </a:lnTo>
                  <a:lnTo>
                    <a:pt x="97" y="294"/>
                  </a:lnTo>
                  <a:lnTo>
                    <a:pt x="99" y="290"/>
                  </a:lnTo>
                  <a:lnTo>
                    <a:pt x="111" y="261"/>
                  </a:lnTo>
                  <a:lnTo>
                    <a:pt x="111" y="254"/>
                  </a:lnTo>
                  <a:moveTo>
                    <a:pt x="7" y="223"/>
                  </a:moveTo>
                  <a:lnTo>
                    <a:pt x="73" y="275"/>
                  </a:lnTo>
                  <a:lnTo>
                    <a:pt x="73" y="271"/>
                  </a:lnTo>
                  <a:lnTo>
                    <a:pt x="23" y="233"/>
                  </a:lnTo>
                  <a:lnTo>
                    <a:pt x="7" y="223"/>
                  </a:lnTo>
                  <a:moveTo>
                    <a:pt x="144" y="176"/>
                  </a:moveTo>
                  <a:lnTo>
                    <a:pt x="113" y="247"/>
                  </a:lnTo>
                  <a:lnTo>
                    <a:pt x="116" y="254"/>
                  </a:lnTo>
                  <a:lnTo>
                    <a:pt x="146" y="180"/>
                  </a:lnTo>
                  <a:lnTo>
                    <a:pt x="144" y="176"/>
                  </a:lnTo>
                  <a:moveTo>
                    <a:pt x="78" y="142"/>
                  </a:moveTo>
                  <a:lnTo>
                    <a:pt x="59" y="159"/>
                  </a:lnTo>
                  <a:lnTo>
                    <a:pt x="56" y="164"/>
                  </a:lnTo>
                  <a:lnTo>
                    <a:pt x="2" y="214"/>
                  </a:lnTo>
                  <a:lnTo>
                    <a:pt x="0" y="216"/>
                  </a:lnTo>
                  <a:lnTo>
                    <a:pt x="9" y="221"/>
                  </a:lnTo>
                  <a:lnTo>
                    <a:pt x="4" y="218"/>
                  </a:lnTo>
                  <a:lnTo>
                    <a:pt x="56" y="169"/>
                  </a:lnTo>
                  <a:lnTo>
                    <a:pt x="61" y="164"/>
                  </a:lnTo>
                  <a:lnTo>
                    <a:pt x="80" y="145"/>
                  </a:lnTo>
                  <a:lnTo>
                    <a:pt x="78" y="142"/>
                  </a:lnTo>
                  <a:moveTo>
                    <a:pt x="123" y="100"/>
                  </a:moveTo>
                  <a:lnTo>
                    <a:pt x="82" y="138"/>
                  </a:lnTo>
                  <a:lnTo>
                    <a:pt x="82" y="142"/>
                  </a:lnTo>
                  <a:lnTo>
                    <a:pt x="125" y="102"/>
                  </a:lnTo>
                  <a:lnTo>
                    <a:pt x="123" y="100"/>
                  </a:lnTo>
                  <a:moveTo>
                    <a:pt x="213" y="19"/>
                  </a:moveTo>
                  <a:lnTo>
                    <a:pt x="213" y="19"/>
                  </a:lnTo>
                  <a:lnTo>
                    <a:pt x="213" y="19"/>
                  </a:lnTo>
                  <a:moveTo>
                    <a:pt x="224" y="0"/>
                  </a:moveTo>
                  <a:lnTo>
                    <a:pt x="208" y="14"/>
                  </a:lnTo>
                  <a:lnTo>
                    <a:pt x="165" y="57"/>
                  </a:lnTo>
                  <a:lnTo>
                    <a:pt x="151" y="71"/>
                  </a:lnTo>
                  <a:lnTo>
                    <a:pt x="125" y="95"/>
                  </a:lnTo>
                  <a:lnTo>
                    <a:pt x="127" y="100"/>
                  </a:lnTo>
                  <a:lnTo>
                    <a:pt x="142" y="85"/>
                  </a:lnTo>
                  <a:lnTo>
                    <a:pt x="156" y="74"/>
                  </a:lnTo>
                  <a:lnTo>
                    <a:pt x="213" y="19"/>
                  </a:lnTo>
                  <a:lnTo>
                    <a:pt x="146" y="169"/>
                  </a:lnTo>
                  <a:lnTo>
                    <a:pt x="149" y="176"/>
                  </a:lnTo>
                  <a:lnTo>
                    <a:pt x="215" y="19"/>
                  </a:lnTo>
                  <a:lnTo>
                    <a:pt x="224"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5" name="Freeform 55">
              <a:extLst>
                <a:ext uri="{FF2B5EF4-FFF2-40B4-BE49-F238E27FC236}">
                  <a16:creationId xmlns:a16="http://schemas.microsoft.com/office/drawing/2014/main" id="{8693297C-D57A-4ED2-9547-8A4CC2F32B69}"/>
                </a:ext>
              </a:extLst>
            </p:cNvPr>
            <p:cNvSpPr>
              <a:spLocks noEditPoints="1"/>
            </p:cNvSpPr>
            <p:nvPr/>
          </p:nvSpPr>
          <p:spPr bwMode="auto">
            <a:xfrm>
              <a:off x="7827126" y="3508028"/>
              <a:ext cx="372084" cy="419691"/>
            </a:xfrm>
            <a:custGeom>
              <a:avLst/>
              <a:gdLst>
                <a:gd name="T0" fmla="*/ 0 w 216"/>
                <a:gd name="T1" fmla="*/ 261 h 268"/>
                <a:gd name="T2" fmla="*/ 12 w 216"/>
                <a:gd name="T3" fmla="*/ 261 h 268"/>
                <a:gd name="T4" fmla="*/ 3 w 216"/>
                <a:gd name="T5" fmla="*/ 264 h 268"/>
                <a:gd name="T6" fmla="*/ 5 w 216"/>
                <a:gd name="T7" fmla="*/ 254 h 268"/>
                <a:gd name="T8" fmla="*/ 12 w 216"/>
                <a:gd name="T9" fmla="*/ 254 h 268"/>
                <a:gd name="T10" fmla="*/ 62 w 216"/>
                <a:gd name="T11" fmla="*/ 214 h 268"/>
                <a:gd name="T12" fmla="*/ 50 w 216"/>
                <a:gd name="T13" fmla="*/ 195 h 268"/>
                <a:gd name="T14" fmla="*/ 12 w 216"/>
                <a:gd name="T15" fmla="*/ 254 h 268"/>
                <a:gd name="T16" fmla="*/ 50 w 216"/>
                <a:gd name="T17" fmla="*/ 195 h 268"/>
                <a:gd name="T18" fmla="*/ 66 w 216"/>
                <a:gd name="T19" fmla="*/ 204 h 268"/>
                <a:gd name="T20" fmla="*/ 64 w 216"/>
                <a:gd name="T21" fmla="*/ 207 h 268"/>
                <a:gd name="T22" fmla="*/ 69 w 216"/>
                <a:gd name="T23" fmla="*/ 207 h 268"/>
                <a:gd name="T24" fmla="*/ 81 w 216"/>
                <a:gd name="T25" fmla="*/ 195 h 268"/>
                <a:gd name="T26" fmla="*/ 66 w 216"/>
                <a:gd name="T27" fmla="*/ 173 h 268"/>
                <a:gd name="T28" fmla="*/ 52 w 216"/>
                <a:gd name="T29" fmla="*/ 190 h 268"/>
                <a:gd name="T30" fmla="*/ 55 w 216"/>
                <a:gd name="T31" fmla="*/ 195 h 268"/>
                <a:gd name="T32" fmla="*/ 59 w 216"/>
                <a:gd name="T33" fmla="*/ 190 h 268"/>
                <a:gd name="T34" fmla="*/ 66 w 216"/>
                <a:gd name="T35" fmla="*/ 173 h 268"/>
                <a:gd name="T36" fmla="*/ 83 w 216"/>
                <a:gd name="T37" fmla="*/ 188 h 268"/>
                <a:gd name="T38" fmla="*/ 85 w 216"/>
                <a:gd name="T39" fmla="*/ 192 h 268"/>
                <a:gd name="T40" fmla="*/ 102 w 216"/>
                <a:gd name="T41" fmla="*/ 176 h 268"/>
                <a:gd name="T42" fmla="*/ 76 w 216"/>
                <a:gd name="T43" fmla="*/ 162 h 268"/>
                <a:gd name="T44" fmla="*/ 71 w 216"/>
                <a:gd name="T45" fmla="*/ 173 h 268"/>
                <a:gd name="T46" fmla="*/ 78 w 216"/>
                <a:gd name="T47" fmla="*/ 164 h 268"/>
                <a:gd name="T48" fmla="*/ 208 w 216"/>
                <a:gd name="T49" fmla="*/ 67 h 268"/>
                <a:gd name="T50" fmla="*/ 197 w 216"/>
                <a:gd name="T51" fmla="*/ 76 h 268"/>
                <a:gd name="T52" fmla="*/ 102 w 216"/>
                <a:gd name="T53" fmla="*/ 169 h 268"/>
                <a:gd name="T54" fmla="*/ 104 w 216"/>
                <a:gd name="T55" fmla="*/ 171 h 268"/>
                <a:gd name="T56" fmla="*/ 190 w 216"/>
                <a:gd name="T57" fmla="*/ 90 h 268"/>
                <a:gd name="T58" fmla="*/ 211 w 216"/>
                <a:gd name="T59" fmla="*/ 71 h 268"/>
                <a:gd name="T60" fmla="*/ 192 w 216"/>
                <a:gd name="T61" fmla="*/ 5 h 268"/>
                <a:gd name="T62" fmla="*/ 185 w 216"/>
                <a:gd name="T63" fmla="*/ 14 h 268"/>
                <a:gd name="T64" fmla="*/ 180 w 216"/>
                <a:gd name="T65" fmla="*/ 21 h 268"/>
                <a:gd name="T66" fmla="*/ 173 w 216"/>
                <a:gd name="T67" fmla="*/ 31 h 268"/>
                <a:gd name="T68" fmla="*/ 111 w 216"/>
                <a:gd name="T69" fmla="*/ 114 h 268"/>
                <a:gd name="T70" fmla="*/ 81 w 216"/>
                <a:gd name="T71" fmla="*/ 154 h 268"/>
                <a:gd name="T72" fmla="*/ 81 w 216"/>
                <a:gd name="T73" fmla="*/ 159 h 268"/>
                <a:gd name="T74" fmla="*/ 111 w 216"/>
                <a:gd name="T75" fmla="*/ 121 h 268"/>
                <a:gd name="T76" fmla="*/ 180 w 216"/>
                <a:gd name="T77" fmla="*/ 29 h 268"/>
                <a:gd name="T78" fmla="*/ 185 w 216"/>
                <a:gd name="T79" fmla="*/ 21 h 268"/>
                <a:gd name="T80" fmla="*/ 194 w 216"/>
                <a:gd name="T81" fmla="*/ 10 h 268"/>
                <a:gd name="T82" fmla="*/ 194 w 216"/>
                <a:gd name="T83" fmla="*/ 0 h 268"/>
                <a:gd name="T84" fmla="*/ 213 w 216"/>
                <a:gd name="T85" fmla="*/ 67 h 268"/>
                <a:gd name="T86" fmla="*/ 213 w 216"/>
                <a:gd name="T87" fmla="*/ 64 h 268"/>
                <a:gd name="T88" fmla="*/ 211 w 216"/>
                <a:gd name="T89" fmla="*/ 52 h 268"/>
                <a:gd name="T90" fmla="*/ 208 w 216"/>
                <a:gd name="T91" fmla="*/ 45 h 268"/>
                <a:gd name="T92" fmla="*/ 194 w 216"/>
                <a:gd name="T93" fmla="*/ 0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6" h="268">
                  <a:moveTo>
                    <a:pt x="5" y="254"/>
                  </a:moveTo>
                  <a:lnTo>
                    <a:pt x="0" y="261"/>
                  </a:lnTo>
                  <a:lnTo>
                    <a:pt x="5" y="268"/>
                  </a:lnTo>
                  <a:lnTo>
                    <a:pt x="12" y="261"/>
                  </a:lnTo>
                  <a:lnTo>
                    <a:pt x="10" y="259"/>
                  </a:lnTo>
                  <a:lnTo>
                    <a:pt x="3" y="264"/>
                  </a:lnTo>
                  <a:lnTo>
                    <a:pt x="10" y="256"/>
                  </a:lnTo>
                  <a:lnTo>
                    <a:pt x="5" y="254"/>
                  </a:lnTo>
                  <a:close/>
                  <a:moveTo>
                    <a:pt x="59" y="209"/>
                  </a:moveTo>
                  <a:lnTo>
                    <a:pt x="12" y="254"/>
                  </a:lnTo>
                  <a:lnTo>
                    <a:pt x="17" y="259"/>
                  </a:lnTo>
                  <a:lnTo>
                    <a:pt x="62" y="214"/>
                  </a:lnTo>
                  <a:lnTo>
                    <a:pt x="59" y="209"/>
                  </a:lnTo>
                  <a:close/>
                  <a:moveTo>
                    <a:pt x="50" y="195"/>
                  </a:moveTo>
                  <a:lnTo>
                    <a:pt x="7" y="249"/>
                  </a:lnTo>
                  <a:lnTo>
                    <a:pt x="12" y="254"/>
                  </a:lnTo>
                  <a:lnTo>
                    <a:pt x="52" y="200"/>
                  </a:lnTo>
                  <a:lnTo>
                    <a:pt x="50" y="195"/>
                  </a:lnTo>
                  <a:close/>
                  <a:moveTo>
                    <a:pt x="78" y="192"/>
                  </a:moveTo>
                  <a:lnTo>
                    <a:pt x="66" y="204"/>
                  </a:lnTo>
                  <a:lnTo>
                    <a:pt x="64" y="207"/>
                  </a:lnTo>
                  <a:lnTo>
                    <a:pt x="64" y="207"/>
                  </a:lnTo>
                  <a:lnTo>
                    <a:pt x="66" y="209"/>
                  </a:lnTo>
                  <a:lnTo>
                    <a:pt x="69" y="207"/>
                  </a:lnTo>
                  <a:lnTo>
                    <a:pt x="78" y="197"/>
                  </a:lnTo>
                  <a:lnTo>
                    <a:pt x="81" y="195"/>
                  </a:lnTo>
                  <a:lnTo>
                    <a:pt x="78" y="192"/>
                  </a:lnTo>
                  <a:close/>
                  <a:moveTo>
                    <a:pt x="66" y="173"/>
                  </a:moveTo>
                  <a:lnTo>
                    <a:pt x="57" y="188"/>
                  </a:lnTo>
                  <a:lnTo>
                    <a:pt x="52" y="190"/>
                  </a:lnTo>
                  <a:lnTo>
                    <a:pt x="52" y="192"/>
                  </a:lnTo>
                  <a:lnTo>
                    <a:pt x="55" y="195"/>
                  </a:lnTo>
                  <a:lnTo>
                    <a:pt x="55" y="195"/>
                  </a:lnTo>
                  <a:lnTo>
                    <a:pt x="59" y="190"/>
                  </a:lnTo>
                  <a:lnTo>
                    <a:pt x="69" y="178"/>
                  </a:lnTo>
                  <a:lnTo>
                    <a:pt x="66" y="173"/>
                  </a:lnTo>
                  <a:close/>
                  <a:moveTo>
                    <a:pt x="97" y="173"/>
                  </a:moveTo>
                  <a:lnTo>
                    <a:pt x="83" y="188"/>
                  </a:lnTo>
                  <a:lnTo>
                    <a:pt x="83" y="188"/>
                  </a:lnTo>
                  <a:lnTo>
                    <a:pt x="85" y="192"/>
                  </a:lnTo>
                  <a:lnTo>
                    <a:pt x="102" y="176"/>
                  </a:lnTo>
                  <a:lnTo>
                    <a:pt x="102" y="176"/>
                  </a:lnTo>
                  <a:lnTo>
                    <a:pt x="97" y="173"/>
                  </a:lnTo>
                  <a:close/>
                  <a:moveTo>
                    <a:pt x="76" y="162"/>
                  </a:moveTo>
                  <a:lnTo>
                    <a:pt x="69" y="171"/>
                  </a:lnTo>
                  <a:lnTo>
                    <a:pt x="71" y="173"/>
                  </a:lnTo>
                  <a:lnTo>
                    <a:pt x="76" y="166"/>
                  </a:lnTo>
                  <a:lnTo>
                    <a:pt x="78" y="164"/>
                  </a:lnTo>
                  <a:lnTo>
                    <a:pt x="76" y="162"/>
                  </a:lnTo>
                  <a:close/>
                  <a:moveTo>
                    <a:pt x="208" y="67"/>
                  </a:moveTo>
                  <a:lnTo>
                    <a:pt x="208" y="67"/>
                  </a:lnTo>
                  <a:lnTo>
                    <a:pt x="197" y="76"/>
                  </a:lnTo>
                  <a:lnTo>
                    <a:pt x="107" y="164"/>
                  </a:lnTo>
                  <a:lnTo>
                    <a:pt x="102" y="169"/>
                  </a:lnTo>
                  <a:lnTo>
                    <a:pt x="102" y="169"/>
                  </a:lnTo>
                  <a:lnTo>
                    <a:pt x="104" y="171"/>
                  </a:lnTo>
                  <a:lnTo>
                    <a:pt x="107" y="171"/>
                  </a:lnTo>
                  <a:lnTo>
                    <a:pt x="190" y="90"/>
                  </a:lnTo>
                  <a:lnTo>
                    <a:pt x="201" y="81"/>
                  </a:lnTo>
                  <a:lnTo>
                    <a:pt x="211" y="71"/>
                  </a:lnTo>
                  <a:lnTo>
                    <a:pt x="208" y="67"/>
                  </a:lnTo>
                  <a:close/>
                  <a:moveTo>
                    <a:pt x="192" y="5"/>
                  </a:moveTo>
                  <a:lnTo>
                    <a:pt x="190" y="7"/>
                  </a:lnTo>
                  <a:lnTo>
                    <a:pt x="185" y="14"/>
                  </a:lnTo>
                  <a:lnTo>
                    <a:pt x="182" y="19"/>
                  </a:lnTo>
                  <a:lnTo>
                    <a:pt x="180" y="21"/>
                  </a:lnTo>
                  <a:lnTo>
                    <a:pt x="178" y="26"/>
                  </a:lnTo>
                  <a:lnTo>
                    <a:pt x="173" y="31"/>
                  </a:lnTo>
                  <a:lnTo>
                    <a:pt x="166" y="38"/>
                  </a:lnTo>
                  <a:lnTo>
                    <a:pt x="111" y="114"/>
                  </a:lnTo>
                  <a:lnTo>
                    <a:pt x="107" y="119"/>
                  </a:lnTo>
                  <a:lnTo>
                    <a:pt x="81" y="154"/>
                  </a:lnTo>
                  <a:lnTo>
                    <a:pt x="78" y="159"/>
                  </a:lnTo>
                  <a:lnTo>
                    <a:pt x="81" y="159"/>
                  </a:lnTo>
                  <a:lnTo>
                    <a:pt x="107" y="128"/>
                  </a:lnTo>
                  <a:lnTo>
                    <a:pt x="111" y="121"/>
                  </a:lnTo>
                  <a:lnTo>
                    <a:pt x="175" y="33"/>
                  </a:lnTo>
                  <a:lnTo>
                    <a:pt x="180" y="29"/>
                  </a:lnTo>
                  <a:lnTo>
                    <a:pt x="182" y="24"/>
                  </a:lnTo>
                  <a:lnTo>
                    <a:pt x="185" y="21"/>
                  </a:lnTo>
                  <a:lnTo>
                    <a:pt x="187" y="19"/>
                  </a:lnTo>
                  <a:lnTo>
                    <a:pt x="194" y="10"/>
                  </a:lnTo>
                  <a:lnTo>
                    <a:pt x="192" y="5"/>
                  </a:lnTo>
                  <a:close/>
                  <a:moveTo>
                    <a:pt x="194" y="0"/>
                  </a:moveTo>
                  <a:lnTo>
                    <a:pt x="194" y="0"/>
                  </a:lnTo>
                  <a:lnTo>
                    <a:pt x="213" y="67"/>
                  </a:lnTo>
                  <a:lnTo>
                    <a:pt x="216" y="67"/>
                  </a:lnTo>
                  <a:lnTo>
                    <a:pt x="213" y="64"/>
                  </a:lnTo>
                  <a:lnTo>
                    <a:pt x="213" y="59"/>
                  </a:lnTo>
                  <a:lnTo>
                    <a:pt x="211" y="52"/>
                  </a:lnTo>
                  <a:lnTo>
                    <a:pt x="211" y="52"/>
                  </a:lnTo>
                  <a:lnTo>
                    <a:pt x="208" y="45"/>
                  </a:lnTo>
                  <a:lnTo>
                    <a:pt x="197" y="10"/>
                  </a:lnTo>
                  <a:lnTo>
                    <a:pt x="194"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6" name="Freeform 56">
              <a:extLst>
                <a:ext uri="{FF2B5EF4-FFF2-40B4-BE49-F238E27FC236}">
                  <a16:creationId xmlns:a16="http://schemas.microsoft.com/office/drawing/2014/main" id="{C35C3E14-7971-4F2F-9497-3E6DA5C20BEA}"/>
                </a:ext>
              </a:extLst>
            </p:cNvPr>
            <p:cNvSpPr>
              <a:spLocks noEditPoints="1"/>
            </p:cNvSpPr>
            <p:nvPr/>
          </p:nvSpPr>
          <p:spPr bwMode="auto">
            <a:xfrm>
              <a:off x="7827126" y="3508028"/>
              <a:ext cx="372084" cy="419691"/>
            </a:xfrm>
            <a:custGeom>
              <a:avLst/>
              <a:gdLst>
                <a:gd name="T0" fmla="*/ 0 w 216"/>
                <a:gd name="T1" fmla="*/ 261 h 268"/>
                <a:gd name="T2" fmla="*/ 12 w 216"/>
                <a:gd name="T3" fmla="*/ 261 h 268"/>
                <a:gd name="T4" fmla="*/ 3 w 216"/>
                <a:gd name="T5" fmla="*/ 264 h 268"/>
                <a:gd name="T6" fmla="*/ 5 w 216"/>
                <a:gd name="T7" fmla="*/ 254 h 268"/>
                <a:gd name="T8" fmla="*/ 12 w 216"/>
                <a:gd name="T9" fmla="*/ 254 h 268"/>
                <a:gd name="T10" fmla="*/ 62 w 216"/>
                <a:gd name="T11" fmla="*/ 214 h 268"/>
                <a:gd name="T12" fmla="*/ 50 w 216"/>
                <a:gd name="T13" fmla="*/ 195 h 268"/>
                <a:gd name="T14" fmla="*/ 12 w 216"/>
                <a:gd name="T15" fmla="*/ 254 h 268"/>
                <a:gd name="T16" fmla="*/ 50 w 216"/>
                <a:gd name="T17" fmla="*/ 195 h 268"/>
                <a:gd name="T18" fmla="*/ 66 w 216"/>
                <a:gd name="T19" fmla="*/ 204 h 268"/>
                <a:gd name="T20" fmla="*/ 64 w 216"/>
                <a:gd name="T21" fmla="*/ 207 h 268"/>
                <a:gd name="T22" fmla="*/ 69 w 216"/>
                <a:gd name="T23" fmla="*/ 207 h 268"/>
                <a:gd name="T24" fmla="*/ 81 w 216"/>
                <a:gd name="T25" fmla="*/ 195 h 268"/>
                <a:gd name="T26" fmla="*/ 66 w 216"/>
                <a:gd name="T27" fmla="*/ 173 h 268"/>
                <a:gd name="T28" fmla="*/ 52 w 216"/>
                <a:gd name="T29" fmla="*/ 190 h 268"/>
                <a:gd name="T30" fmla="*/ 55 w 216"/>
                <a:gd name="T31" fmla="*/ 195 h 268"/>
                <a:gd name="T32" fmla="*/ 59 w 216"/>
                <a:gd name="T33" fmla="*/ 190 h 268"/>
                <a:gd name="T34" fmla="*/ 66 w 216"/>
                <a:gd name="T35" fmla="*/ 173 h 268"/>
                <a:gd name="T36" fmla="*/ 83 w 216"/>
                <a:gd name="T37" fmla="*/ 188 h 268"/>
                <a:gd name="T38" fmla="*/ 85 w 216"/>
                <a:gd name="T39" fmla="*/ 192 h 268"/>
                <a:gd name="T40" fmla="*/ 102 w 216"/>
                <a:gd name="T41" fmla="*/ 176 h 268"/>
                <a:gd name="T42" fmla="*/ 76 w 216"/>
                <a:gd name="T43" fmla="*/ 162 h 268"/>
                <a:gd name="T44" fmla="*/ 71 w 216"/>
                <a:gd name="T45" fmla="*/ 173 h 268"/>
                <a:gd name="T46" fmla="*/ 78 w 216"/>
                <a:gd name="T47" fmla="*/ 164 h 268"/>
                <a:gd name="T48" fmla="*/ 208 w 216"/>
                <a:gd name="T49" fmla="*/ 67 h 268"/>
                <a:gd name="T50" fmla="*/ 197 w 216"/>
                <a:gd name="T51" fmla="*/ 76 h 268"/>
                <a:gd name="T52" fmla="*/ 102 w 216"/>
                <a:gd name="T53" fmla="*/ 169 h 268"/>
                <a:gd name="T54" fmla="*/ 104 w 216"/>
                <a:gd name="T55" fmla="*/ 171 h 268"/>
                <a:gd name="T56" fmla="*/ 190 w 216"/>
                <a:gd name="T57" fmla="*/ 90 h 268"/>
                <a:gd name="T58" fmla="*/ 211 w 216"/>
                <a:gd name="T59" fmla="*/ 71 h 268"/>
                <a:gd name="T60" fmla="*/ 192 w 216"/>
                <a:gd name="T61" fmla="*/ 5 h 268"/>
                <a:gd name="T62" fmla="*/ 185 w 216"/>
                <a:gd name="T63" fmla="*/ 14 h 268"/>
                <a:gd name="T64" fmla="*/ 180 w 216"/>
                <a:gd name="T65" fmla="*/ 21 h 268"/>
                <a:gd name="T66" fmla="*/ 173 w 216"/>
                <a:gd name="T67" fmla="*/ 31 h 268"/>
                <a:gd name="T68" fmla="*/ 111 w 216"/>
                <a:gd name="T69" fmla="*/ 114 h 268"/>
                <a:gd name="T70" fmla="*/ 81 w 216"/>
                <a:gd name="T71" fmla="*/ 154 h 268"/>
                <a:gd name="T72" fmla="*/ 81 w 216"/>
                <a:gd name="T73" fmla="*/ 159 h 268"/>
                <a:gd name="T74" fmla="*/ 111 w 216"/>
                <a:gd name="T75" fmla="*/ 121 h 268"/>
                <a:gd name="T76" fmla="*/ 180 w 216"/>
                <a:gd name="T77" fmla="*/ 29 h 268"/>
                <a:gd name="T78" fmla="*/ 185 w 216"/>
                <a:gd name="T79" fmla="*/ 21 h 268"/>
                <a:gd name="T80" fmla="*/ 194 w 216"/>
                <a:gd name="T81" fmla="*/ 10 h 268"/>
                <a:gd name="T82" fmla="*/ 194 w 216"/>
                <a:gd name="T83" fmla="*/ 0 h 268"/>
                <a:gd name="T84" fmla="*/ 213 w 216"/>
                <a:gd name="T85" fmla="*/ 67 h 268"/>
                <a:gd name="T86" fmla="*/ 213 w 216"/>
                <a:gd name="T87" fmla="*/ 64 h 268"/>
                <a:gd name="T88" fmla="*/ 211 w 216"/>
                <a:gd name="T89" fmla="*/ 52 h 268"/>
                <a:gd name="T90" fmla="*/ 208 w 216"/>
                <a:gd name="T91" fmla="*/ 45 h 268"/>
                <a:gd name="T92" fmla="*/ 194 w 216"/>
                <a:gd name="T93" fmla="*/ 0 h 2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6" h="268">
                  <a:moveTo>
                    <a:pt x="5" y="254"/>
                  </a:moveTo>
                  <a:lnTo>
                    <a:pt x="0" y="261"/>
                  </a:lnTo>
                  <a:lnTo>
                    <a:pt x="5" y="268"/>
                  </a:lnTo>
                  <a:lnTo>
                    <a:pt x="12" y="261"/>
                  </a:lnTo>
                  <a:lnTo>
                    <a:pt x="10" y="259"/>
                  </a:lnTo>
                  <a:lnTo>
                    <a:pt x="3" y="264"/>
                  </a:lnTo>
                  <a:lnTo>
                    <a:pt x="10" y="256"/>
                  </a:lnTo>
                  <a:lnTo>
                    <a:pt x="5" y="254"/>
                  </a:lnTo>
                  <a:moveTo>
                    <a:pt x="59" y="209"/>
                  </a:moveTo>
                  <a:lnTo>
                    <a:pt x="12" y="254"/>
                  </a:lnTo>
                  <a:lnTo>
                    <a:pt x="17" y="259"/>
                  </a:lnTo>
                  <a:lnTo>
                    <a:pt x="62" y="214"/>
                  </a:lnTo>
                  <a:lnTo>
                    <a:pt x="59" y="209"/>
                  </a:lnTo>
                  <a:moveTo>
                    <a:pt x="50" y="195"/>
                  </a:moveTo>
                  <a:lnTo>
                    <a:pt x="7" y="249"/>
                  </a:lnTo>
                  <a:lnTo>
                    <a:pt x="12" y="254"/>
                  </a:lnTo>
                  <a:lnTo>
                    <a:pt x="52" y="200"/>
                  </a:lnTo>
                  <a:lnTo>
                    <a:pt x="50" y="195"/>
                  </a:lnTo>
                  <a:moveTo>
                    <a:pt x="78" y="192"/>
                  </a:moveTo>
                  <a:lnTo>
                    <a:pt x="66" y="204"/>
                  </a:lnTo>
                  <a:lnTo>
                    <a:pt x="64" y="207"/>
                  </a:lnTo>
                  <a:lnTo>
                    <a:pt x="64" y="207"/>
                  </a:lnTo>
                  <a:lnTo>
                    <a:pt x="66" y="209"/>
                  </a:lnTo>
                  <a:lnTo>
                    <a:pt x="69" y="207"/>
                  </a:lnTo>
                  <a:lnTo>
                    <a:pt x="78" y="197"/>
                  </a:lnTo>
                  <a:lnTo>
                    <a:pt x="81" y="195"/>
                  </a:lnTo>
                  <a:lnTo>
                    <a:pt x="78" y="192"/>
                  </a:lnTo>
                  <a:moveTo>
                    <a:pt x="66" y="173"/>
                  </a:moveTo>
                  <a:lnTo>
                    <a:pt x="57" y="188"/>
                  </a:lnTo>
                  <a:lnTo>
                    <a:pt x="52" y="190"/>
                  </a:lnTo>
                  <a:lnTo>
                    <a:pt x="52" y="192"/>
                  </a:lnTo>
                  <a:lnTo>
                    <a:pt x="55" y="195"/>
                  </a:lnTo>
                  <a:lnTo>
                    <a:pt x="55" y="195"/>
                  </a:lnTo>
                  <a:lnTo>
                    <a:pt x="59" y="190"/>
                  </a:lnTo>
                  <a:lnTo>
                    <a:pt x="69" y="178"/>
                  </a:lnTo>
                  <a:lnTo>
                    <a:pt x="66" y="173"/>
                  </a:lnTo>
                  <a:moveTo>
                    <a:pt x="97" y="173"/>
                  </a:moveTo>
                  <a:lnTo>
                    <a:pt x="83" y="188"/>
                  </a:lnTo>
                  <a:lnTo>
                    <a:pt x="83" y="188"/>
                  </a:lnTo>
                  <a:lnTo>
                    <a:pt x="85" y="192"/>
                  </a:lnTo>
                  <a:lnTo>
                    <a:pt x="102" y="176"/>
                  </a:lnTo>
                  <a:lnTo>
                    <a:pt x="102" y="176"/>
                  </a:lnTo>
                  <a:lnTo>
                    <a:pt x="97" y="173"/>
                  </a:lnTo>
                  <a:moveTo>
                    <a:pt x="76" y="162"/>
                  </a:moveTo>
                  <a:lnTo>
                    <a:pt x="69" y="171"/>
                  </a:lnTo>
                  <a:lnTo>
                    <a:pt x="71" y="173"/>
                  </a:lnTo>
                  <a:lnTo>
                    <a:pt x="76" y="166"/>
                  </a:lnTo>
                  <a:lnTo>
                    <a:pt x="78" y="164"/>
                  </a:lnTo>
                  <a:lnTo>
                    <a:pt x="76" y="162"/>
                  </a:lnTo>
                  <a:moveTo>
                    <a:pt x="208" y="67"/>
                  </a:moveTo>
                  <a:lnTo>
                    <a:pt x="208" y="67"/>
                  </a:lnTo>
                  <a:lnTo>
                    <a:pt x="197" y="76"/>
                  </a:lnTo>
                  <a:lnTo>
                    <a:pt x="107" y="164"/>
                  </a:lnTo>
                  <a:lnTo>
                    <a:pt x="102" y="169"/>
                  </a:lnTo>
                  <a:lnTo>
                    <a:pt x="102" y="169"/>
                  </a:lnTo>
                  <a:lnTo>
                    <a:pt x="104" y="171"/>
                  </a:lnTo>
                  <a:lnTo>
                    <a:pt x="107" y="171"/>
                  </a:lnTo>
                  <a:lnTo>
                    <a:pt x="190" y="90"/>
                  </a:lnTo>
                  <a:lnTo>
                    <a:pt x="201" y="81"/>
                  </a:lnTo>
                  <a:lnTo>
                    <a:pt x="211" y="71"/>
                  </a:lnTo>
                  <a:lnTo>
                    <a:pt x="208" y="67"/>
                  </a:lnTo>
                  <a:moveTo>
                    <a:pt x="192" y="5"/>
                  </a:moveTo>
                  <a:lnTo>
                    <a:pt x="190" y="7"/>
                  </a:lnTo>
                  <a:lnTo>
                    <a:pt x="185" y="14"/>
                  </a:lnTo>
                  <a:lnTo>
                    <a:pt x="182" y="19"/>
                  </a:lnTo>
                  <a:lnTo>
                    <a:pt x="180" y="21"/>
                  </a:lnTo>
                  <a:lnTo>
                    <a:pt x="178" y="26"/>
                  </a:lnTo>
                  <a:lnTo>
                    <a:pt x="173" y="31"/>
                  </a:lnTo>
                  <a:lnTo>
                    <a:pt x="166" y="38"/>
                  </a:lnTo>
                  <a:lnTo>
                    <a:pt x="111" y="114"/>
                  </a:lnTo>
                  <a:lnTo>
                    <a:pt x="107" y="119"/>
                  </a:lnTo>
                  <a:lnTo>
                    <a:pt x="81" y="154"/>
                  </a:lnTo>
                  <a:lnTo>
                    <a:pt x="78" y="159"/>
                  </a:lnTo>
                  <a:lnTo>
                    <a:pt x="81" y="159"/>
                  </a:lnTo>
                  <a:lnTo>
                    <a:pt x="107" y="128"/>
                  </a:lnTo>
                  <a:lnTo>
                    <a:pt x="111" y="121"/>
                  </a:lnTo>
                  <a:lnTo>
                    <a:pt x="175" y="33"/>
                  </a:lnTo>
                  <a:lnTo>
                    <a:pt x="180" y="29"/>
                  </a:lnTo>
                  <a:lnTo>
                    <a:pt x="182" y="24"/>
                  </a:lnTo>
                  <a:lnTo>
                    <a:pt x="185" y="21"/>
                  </a:lnTo>
                  <a:lnTo>
                    <a:pt x="187" y="19"/>
                  </a:lnTo>
                  <a:lnTo>
                    <a:pt x="194" y="10"/>
                  </a:lnTo>
                  <a:lnTo>
                    <a:pt x="192" y="5"/>
                  </a:lnTo>
                  <a:moveTo>
                    <a:pt x="194" y="0"/>
                  </a:moveTo>
                  <a:lnTo>
                    <a:pt x="194" y="0"/>
                  </a:lnTo>
                  <a:lnTo>
                    <a:pt x="213" y="67"/>
                  </a:lnTo>
                  <a:lnTo>
                    <a:pt x="216" y="67"/>
                  </a:lnTo>
                  <a:lnTo>
                    <a:pt x="213" y="64"/>
                  </a:lnTo>
                  <a:lnTo>
                    <a:pt x="213" y="59"/>
                  </a:lnTo>
                  <a:lnTo>
                    <a:pt x="211" y="52"/>
                  </a:lnTo>
                  <a:lnTo>
                    <a:pt x="211" y="52"/>
                  </a:lnTo>
                  <a:lnTo>
                    <a:pt x="208" y="45"/>
                  </a:lnTo>
                  <a:lnTo>
                    <a:pt x="197" y="10"/>
                  </a:lnTo>
                  <a:lnTo>
                    <a:pt x="194"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7" name="Freeform 57">
              <a:extLst>
                <a:ext uri="{FF2B5EF4-FFF2-40B4-BE49-F238E27FC236}">
                  <a16:creationId xmlns:a16="http://schemas.microsoft.com/office/drawing/2014/main" id="{E92D57B1-9C84-4807-9428-78D6DF9C67D1}"/>
                </a:ext>
              </a:extLst>
            </p:cNvPr>
            <p:cNvSpPr>
              <a:spLocks noEditPoints="1"/>
            </p:cNvSpPr>
            <p:nvPr/>
          </p:nvSpPr>
          <p:spPr bwMode="auto">
            <a:xfrm>
              <a:off x="5274217" y="3708478"/>
              <a:ext cx="86131" cy="67338"/>
            </a:xfrm>
            <a:custGeom>
              <a:avLst/>
              <a:gdLst>
                <a:gd name="T0" fmla="*/ 24 w 50"/>
                <a:gd name="T1" fmla="*/ 7 h 43"/>
                <a:gd name="T2" fmla="*/ 36 w 50"/>
                <a:gd name="T3" fmla="*/ 5 h 43"/>
                <a:gd name="T4" fmla="*/ 17 w 50"/>
                <a:gd name="T5" fmla="*/ 24 h 43"/>
                <a:gd name="T6" fmla="*/ 8 w 50"/>
                <a:gd name="T7" fmla="*/ 31 h 43"/>
                <a:gd name="T8" fmla="*/ 5 w 50"/>
                <a:gd name="T9" fmla="*/ 34 h 43"/>
                <a:gd name="T10" fmla="*/ 5 w 50"/>
                <a:gd name="T11" fmla="*/ 10 h 43"/>
                <a:gd name="T12" fmla="*/ 19 w 50"/>
                <a:gd name="T13" fmla="*/ 7 h 43"/>
                <a:gd name="T14" fmla="*/ 24 w 50"/>
                <a:gd name="T15" fmla="*/ 7 h 43"/>
                <a:gd name="T16" fmla="*/ 36 w 50"/>
                <a:gd name="T17" fmla="*/ 5 h 43"/>
                <a:gd name="T18" fmla="*/ 36 w 50"/>
                <a:gd name="T19" fmla="*/ 5 h 43"/>
                <a:gd name="T20" fmla="*/ 36 w 50"/>
                <a:gd name="T21" fmla="*/ 5 h 43"/>
                <a:gd name="T22" fmla="*/ 50 w 50"/>
                <a:gd name="T23" fmla="*/ 0 h 43"/>
                <a:gd name="T24" fmla="*/ 36 w 50"/>
                <a:gd name="T25" fmla="*/ 0 h 43"/>
                <a:gd name="T26" fmla="*/ 27 w 50"/>
                <a:gd name="T27" fmla="*/ 3 h 43"/>
                <a:gd name="T28" fmla="*/ 22 w 50"/>
                <a:gd name="T29" fmla="*/ 3 h 43"/>
                <a:gd name="T30" fmla="*/ 5 w 50"/>
                <a:gd name="T31" fmla="*/ 5 h 43"/>
                <a:gd name="T32" fmla="*/ 0 w 50"/>
                <a:gd name="T33" fmla="*/ 5 h 43"/>
                <a:gd name="T34" fmla="*/ 0 w 50"/>
                <a:gd name="T35" fmla="*/ 10 h 43"/>
                <a:gd name="T36" fmla="*/ 0 w 50"/>
                <a:gd name="T37" fmla="*/ 34 h 43"/>
                <a:gd name="T38" fmla="*/ 0 w 50"/>
                <a:gd name="T39" fmla="*/ 43 h 43"/>
                <a:gd name="T40" fmla="*/ 3 w 50"/>
                <a:gd name="T41" fmla="*/ 43 h 43"/>
                <a:gd name="T42" fmla="*/ 8 w 50"/>
                <a:gd name="T43" fmla="*/ 36 h 43"/>
                <a:gd name="T44" fmla="*/ 10 w 50"/>
                <a:gd name="T45" fmla="*/ 34 h 43"/>
                <a:gd name="T46" fmla="*/ 38 w 50"/>
                <a:gd name="T47" fmla="*/ 10 h 43"/>
                <a:gd name="T48" fmla="*/ 50 w 50"/>
                <a:gd name="T49"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 h="43">
                  <a:moveTo>
                    <a:pt x="24" y="7"/>
                  </a:moveTo>
                  <a:lnTo>
                    <a:pt x="36" y="5"/>
                  </a:lnTo>
                  <a:lnTo>
                    <a:pt x="17" y="24"/>
                  </a:lnTo>
                  <a:lnTo>
                    <a:pt x="8" y="31"/>
                  </a:lnTo>
                  <a:lnTo>
                    <a:pt x="5" y="34"/>
                  </a:lnTo>
                  <a:lnTo>
                    <a:pt x="5" y="10"/>
                  </a:lnTo>
                  <a:lnTo>
                    <a:pt x="19" y="7"/>
                  </a:lnTo>
                  <a:lnTo>
                    <a:pt x="24" y="7"/>
                  </a:lnTo>
                  <a:close/>
                  <a:moveTo>
                    <a:pt x="36" y="5"/>
                  </a:moveTo>
                  <a:lnTo>
                    <a:pt x="36" y="5"/>
                  </a:lnTo>
                  <a:lnTo>
                    <a:pt x="36" y="5"/>
                  </a:lnTo>
                  <a:close/>
                  <a:moveTo>
                    <a:pt x="50" y="0"/>
                  </a:moveTo>
                  <a:lnTo>
                    <a:pt x="36" y="0"/>
                  </a:lnTo>
                  <a:lnTo>
                    <a:pt x="27" y="3"/>
                  </a:lnTo>
                  <a:lnTo>
                    <a:pt x="22" y="3"/>
                  </a:lnTo>
                  <a:lnTo>
                    <a:pt x="5" y="5"/>
                  </a:lnTo>
                  <a:lnTo>
                    <a:pt x="0" y="5"/>
                  </a:lnTo>
                  <a:lnTo>
                    <a:pt x="0" y="10"/>
                  </a:lnTo>
                  <a:lnTo>
                    <a:pt x="0" y="34"/>
                  </a:lnTo>
                  <a:lnTo>
                    <a:pt x="0" y="43"/>
                  </a:lnTo>
                  <a:lnTo>
                    <a:pt x="3" y="43"/>
                  </a:lnTo>
                  <a:lnTo>
                    <a:pt x="8" y="36"/>
                  </a:lnTo>
                  <a:lnTo>
                    <a:pt x="10" y="34"/>
                  </a:lnTo>
                  <a:lnTo>
                    <a:pt x="38" y="10"/>
                  </a:lnTo>
                  <a:lnTo>
                    <a:pt x="50"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8" name="Freeform 58">
              <a:extLst>
                <a:ext uri="{FF2B5EF4-FFF2-40B4-BE49-F238E27FC236}">
                  <a16:creationId xmlns:a16="http://schemas.microsoft.com/office/drawing/2014/main" id="{06BA09D0-3D82-4F34-9AE7-2B95BA777F12}"/>
                </a:ext>
              </a:extLst>
            </p:cNvPr>
            <p:cNvSpPr>
              <a:spLocks noEditPoints="1"/>
            </p:cNvSpPr>
            <p:nvPr/>
          </p:nvSpPr>
          <p:spPr bwMode="auto">
            <a:xfrm>
              <a:off x="5274217" y="3708478"/>
              <a:ext cx="86131" cy="67338"/>
            </a:xfrm>
            <a:custGeom>
              <a:avLst/>
              <a:gdLst>
                <a:gd name="T0" fmla="*/ 24 w 50"/>
                <a:gd name="T1" fmla="*/ 7 h 43"/>
                <a:gd name="T2" fmla="*/ 36 w 50"/>
                <a:gd name="T3" fmla="*/ 5 h 43"/>
                <a:gd name="T4" fmla="*/ 17 w 50"/>
                <a:gd name="T5" fmla="*/ 24 h 43"/>
                <a:gd name="T6" fmla="*/ 8 w 50"/>
                <a:gd name="T7" fmla="*/ 31 h 43"/>
                <a:gd name="T8" fmla="*/ 5 w 50"/>
                <a:gd name="T9" fmla="*/ 34 h 43"/>
                <a:gd name="T10" fmla="*/ 5 w 50"/>
                <a:gd name="T11" fmla="*/ 10 h 43"/>
                <a:gd name="T12" fmla="*/ 19 w 50"/>
                <a:gd name="T13" fmla="*/ 7 h 43"/>
                <a:gd name="T14" fmla="*/ 24 w 50"/>
                <a:gd name="T15" fmla="*/ 7 h 43"/>
                <a:gd name="T16" fmla="*/ 36 w 50"/>
                <a:gd name="T17" fmla="*/ 5 h 43"/>
                <a:gd name="T18" fmla="*/ 36 w 50"/>
                <a:gd name="T19" fmla="*/ 5 h 43"/>
                <a:gd name="T20" fmla="*/ 36 w 50"/>
                <a:gd name="T21" fmla="*/ 5 h 43"/>
                <a:gd name="T22" fmla="*/ 50 w 50"/>
                <a:gd name="T23" fmla="*/ 0 h 43"/>
                <a:gd name="T24" fmla="*/ 36 w 50"/>
                <a:gd name="T25" fmla="*/ 0 h 43"/>
                <a:gd name="T26" fmla="*/ 27 w 50"/>
                <a:gd name="T27" fmla="*/ 3 h 43"/>
                <a:gd name="T28" fmla="*/ 22 w 50"/>
                <a:gd name="T29" fmla="*/ 3 h 43"/>
                <a:gd name="T30" fmla="*/ 5 w 50"/>
                <a:gd name="T31" fmla="*/ 5 h 43"/>
                <a:gd name="T32" fmla="*/ 0 w 50"/>
                <a:gd name="T33" fmla="*/ 5 h 43"/>
                <a:gd name="T34" fmla="*/ 0 w 50"/>
                <a:gd name="T35" fmla="*/ 10 h 43"/>
                <a:gd name="T36" fmla="*/ 0 w 50"/>
                <a:gd name="T37" fmla="*/ 34 h 43"/>
                <a:gd name="T38" fmla="*/ 0 w 50"/>
                <a:gd name="T39" fmla="*/ 43 h 43"/>
                <a:gd name="T40" fmla="*/ 3 w 50"/>
                <a:gd name="T41" fmla="*/ 43 h 43"/>
                <a:gd name="T42" fmla="*/ 8 w 50"/>
                <a:gd name="T43" fmla="*/ 36 h 43"/>
                <a:gd name="T44" fmla="*/ 10 w 50"/>
                <a:gd name="T45" fmla="*/ 34 h 43"/>
                <a:gd name="T46" fmla="*/ 38 w 50"/>
                <a:gd name="T47" fmla="*/ 10 h 43"/>
                <a:gd name="T48" fmla="*/ 50 w 50"/>
                <a:gd name="T49"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0" h="43">
                  <a:moveTo>
                    <a:pt x="24" y="7"/>
                  </a:moveTo>
                  <a:lnTo>
                    <a:pt x="36" y="5"/>
                  </a:lnTo>
                  <a:lnTo>
                    <a:pt x="17" y="24"/>
                  </a:lnTo>
                  <a:lnTo>
                    <a:pt x="8" y="31"/>
                  </a:lnTo>
                  <a:lnTo>
                    <a:pt x="5" y="34"/>
                  </a:lnTo>
                  <a:lnTo>
                    <a:pt x="5" y="10"/>
                  </a:lnTo>
                  <a:lnTo>
                    <a:pt x="19" y="7"/>
                  </a:lnTo>
                  <a:lnTo>
                    <a:pt x="24" y="7"/>
                  </a:lnTo>
                  <a:moveTo>
                    <a:pt x="36" y="5"/>
                  </a:moveTo>
                  <a:lnTo>
                    <a:pt x="36" y="5"/>
                  </a:lnTo>
                  <a:lnTo>
                    <a:pt x="36" y="5"/>
                  </a:lnTo>
                  <a:moveTo>
                    <a:pt x="50" y="0"/>
                  </a:moveTo>
                  <a:lnTo>
                    <a:pt x="36" y="0"/>
                  </a:lnTo>
                  <a:lnTo>
                    <a:pt x="27" y="3"/>
                  </a:lnTo>
                  <a:lnTo>
                    <a:pt x="22" y="3"/>
                  </a:lnTo>
                  <a:lnTo>
                    <a:pt x="5" y="5"/>
                  </a:lnTo>
                  <a:lnTo>
                    <a:pt x="0" y="5"/>
                  </a:lnTo>
                  <a:lnTo>
                    <a:pt x="0" y="10"/>
                  </a:lnTo>
                  <a:lnTo>
                    <a:pt x="0" y="34"/>
                  </a:lnTo>
                  <a:lnTo>
                    <a:pt x="0" y="43"/>
                  </a:lnTo>
                  <a:lnTo>
                    <a:pt x="3" y="43"/>
                  </a:lnTo>
                  <a:lnTo>
                    <a:pt x="8" y="36"/>
                  </a:lnTo>
                  <a:lnTo>
                    <a:pt x="10" y="34"/>
                  </a:lnTo>
                  <a:lnTo>
                    <a:pt x="38" y="10"/>
                  </a:lnTo>
                  <a:lnTo>
                    <a:pt x="50"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39" name="Freeform 59">
              <a:extLst>
                <a:ext uri="{FF2B5EF4-FFF2-40B4-BE49-F238E27FC236}">
                  <a16:creationId xmlns:a16="http://schemas.microsoft.com/office/drawing/2014/main" id="{061C42E7-F069-4397-8342-44A9A86A25D8}"/>
                </a:ext>
              </a:extLst>
            </p:cNvPr>
            <p:cNvSpPr>
              <a:spLocks noEditPoints="1"/>
            </p:cNvSpPr>
            <p:nvPr/>
          </p:nvSpPr>
          <p:spPr bwMode="auto">
            <a:xfrm>
              <a:off x="4455977" y="3367088"/>
              <a:ext cx="701103" cy="822154"/>
            </a:xfrm>
            <a:custGeom>
              <a:avLst/>
              <a:gdLst>
                <a:gd name="T0" fmla="*/ 58 w 172"/>
                <a:gd name="T1" fmla="*/ 207 h 221"/>
                <a:gd name="T2" fmla="*/ 85 w 172"/>
                <a:gd name="T3" fmla="*/ 204 h 221"/>
                <a:gd name="T4" fmla="*/ 104 w 172"/>
                <a:gd name="T5" fmla="*/ 198 h 221"/>
                <a:gd name="T6" fmla="*/ 87 w 172"/>
                <a:gd name="T7" fmla="*/ 203 h 221"/>
                <a:gd name="T8" fmla="*/ 104 w 172"/>
                <a:gd name="T9" fmla="*/ 198 h 221"/>
                <a:gd name="T10" fmla="*/ 106 w 172"/>
                <a:gd name="T11" fmla="*/ 197 h 221"/>
                <a:gd name="T12" fmla="*/ 136 w 172"/>
                <a:gd name="T13" fmla="*/ 193 h 221"/>
                <a:gd name="T14" fmla="*/ 0 w 172"/>
                <a:gd name="T15" fmla="*/ 176 h 221"/>
                <a:gd name="T16" fmla="*/ 0 w 172"/>
                <a:gd name="T17" fmla="*/ 221 h 221"/>
                <a:gd name="T18" fmla="*/ 30 w 172"/>
                <a:gd name="T19" fmla="*/ 215 h 221"/>
                <a:gd name="T20" fmla="*/ 2 w 172"/>
                <a:gd name="T21" fmla="*/ 219 h 221"/>
                <a:gd name="T22" fmla="*/ 0 w 172"/>
                <a:gd name="T23" fmla="*/ 176 h 221"/>
                <a:gd name="T24" fmla="*/ 0 w 172"/>
                <a:gd name="T25" fmla="*/ 174 h 221"/>
                <a:gd name="T26" fmla="*/ 2 w 172"/>
                <a:gd name="T27" fmla="*/ 176 h 221"/>
                <a:gd name="T28" fmla="*/ 1 w 172"/>
                <a:gd name="T29" fmla="*/ 173 h 221"/>
                <a:gd name="T30" fmla="*/ 0 w 172"/>
                <a:gd name="T31" fmla="*/ 167 h 221"/>
                <a:gd name="T32" fmla="*/ 2 w 172"/>
                <a:gd name="T33" fmla="*/ 171 h 221"/>
                <a:gd name="T34" fmla="*/ 2 w 172"/>
                <a:gd name="T35" fmla="*/ 166 h 221"/>
                <a:gd name="T36" fmla="*/ 136 w 172"/>
                <a:gd name="T37" fmla="*/ 145 h 221"/>
                <a:gd name="T38" fmla="*/ 139 w 172"/>
                <a:gd name="T39" fmla="*/ 149 h 221"/>
                <a:gd name="T40" fmla="*/ 154 w 172"/>
                <a:gd name="T41" fmla="*/ 167 h 221"/>
                <a:gd name="T42" fmla="*/ 169 w 172"/>
                <a:gd name="T43" fmla="*/ 184 h 221"/>
                <a:gd name="T44" fmla="*/ 162 w 172"/>
                <a:gd name="T45" fmla="*/ 188 h 221"/>
                <a:gd name="T46" fmla="*/ 172 w 172"/>
                <a:gd name="T47" fmla="*/ 185 h 221"/>
                <a:gd name="T48" fmla="*/ 156 w 172"/>
                <a:gd name="T49" fmla="*/ 167 h 221"/>
                <a:gd name="T50" fmla="*/ 141 w 172"/>
                <a:gd name="T51" fmla="*/ 149 h 221"/>
                <a:gd name="T52" fmla="*/ 137 w 172"/>
                <a:gd name="T53" fmla="*/ 144 h 221"/>
                <a:gd name="T54" fmla="*/ 102 w 172"/>
                <a:gd name="T55" fmla="*/ 106 h 221"/>
                <a:gd name="T56" fmla="*/ 135 w 172"/>
                <a:gd name="T57" fmla="*/ 143 h 221"/>
                <a:gd name="T58" fmla="*/ 104 w 172"/>
                <a:gd name="T59" fmla="*/ 105 h 221"/>
                <a:gd name="T60" fmla="*/ 98 w 172"/>
                <a:gd name="T61" fmla="*/ 102 h 221"/>
                <a:gd name="T62" fmla="*/ 103 w 172"/>
                <a:gd name="T63" fmla="*/ 104 h 221"/>
                <a:gd name="T64" fmla="*/ 84 w 172"/>
                <a:gd name="T65" fmla="*/ 82 h 221"/>
                <a:gd name="T66" fmla="*/ 84 w 172"/>
                <a:gd name="T67" fmla="*/ 85 h 221"/>
                <a:gd name="T68" fmla="*/ 99 w 172"/>
                <a:gd name="T69" fmla="*/ 99 h 221"/>
                <a:gd name="T70" fmla="*/ 45 w 172"/>
                <a:gd name="T71" fmla="*/ 40 h 221"/>
                <a:gd name="T72" fmla="*/ 59 w 172"/>
                <a:gd name="T73" fmla="*/ 56 h 221"/>
                <a:gd name="T74" fmla="*/ 76 w 172"/>
                <a:gd name="T75" fmla="*/ 76 h 221"/>
                <a:gd name="T76" fmla="*/ 81 w 172"/>
                <a:gd name="T77" fmla="*/ 79 h 221"/>
                <a:gd name="T78" fmla="*/ 77 w 172"/>
                <a:gd name="T79" fmla="*/ 74 h 221"/>
                <a:gd name="T80" fmla="*/ 60 w 172"/>
                <a:gd name="T81" fmla="*/ 55 h 221"/>
                <a:gd name="T82" fmla="*/ 45 w 172"/>
                <a:gd name="T83" fmla="*/ 40 h 221"/>
                <a:gd name="T84" fmla="*/ 0 w 172"/>
                <a:gd name="T85" fmla="*/ 49 h 221"/>
                <a:gd name="T86" fmla="*/ 0 w 172"/>
                <a:gd name="T87" fmla="*/ 71 h 221"/>
                <a:gd name="T88" fmla="*/ 0 w 172"/>
                <a:gd name="T89" fmla="*/ 165 h 221"/>
                <a:gd name="T90" fmla="*/ 2 w 172"/>
                <a:gd name="T91" fmla="*/ 73 h 221"/>
                <a:gd name="T92" fmla="*/ 2 w 172"/>
                <a:gd name="T93" fmla="*/ 51 h 221"/>
                <a:gd name="T94" fmla="*/ 2 w 172"/>
                <a:gd name="T95" fmla="*/ 30 h 221"/>
                <a:gd name="T96" fmla="*/ 0 w 172"/>
                <a:gd name="T97" fmla="*/ 5 h 221"/>
                <a:gd name="T98" fmla="*/ 2 w 172"/>
                <a:gd name="T99" fmla="*/ 28 h 221"/>
                <a:gd name="T100" fmla="*/ 0 w 172"/>
                <a:gd name="T101" fmla="*/ 5 h 221"/>
                <a:gd name="T102" fmla="*/ 12 w 172"/>
                <a:gd name="T103" fmla="*/ 1 h 221"/>
                <a:gd name="T104" fmla="*/ 46 w 172"/>
                <a:gd name="T105" fmla="*/ 38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72" h="221">
                  <a:moveTo>
                    <a:pt x="86" y="201"/>
                  </a:moveTo>
                  <a:cubicBezTo>
                    <a:pt x="58" y="207"/>
                    <a:pt x="58" y="207"/>
                    <a:pt x="58" y="207"/>
                  </a:cubicBezTo>
                  <a:cubicBezTo>
                    <a:pt x="58" y="208"/>
                    <a:pt x="58" y="209"/>
                    <a:pt x="59" y="209"/>
                  </a:cubicBezTo>
                  <a:cubicBezTo>
                    <a:pt x="85" y="204"/>
                    <a:pt x="85" y="204"/>
                    <a:pt x="85" y="204"/>
                  </a:cubicBezTo>
                  <a:cubicBezTo>
                    <a:pt x="86" y="201"/>
                    <a:pt x="86" y="201"/>
                    <a:pt x="86" y="201"/>
                  </a:cubicBezTo>
                  <a:moveTo>
                    <a:pt x="104" y="198"/>
                  </a:moveTo>
                  <a:cubicBezTo>
                    <a:pt x="89" y="201"/>
                    <a:pt x="89" y="201"/>
                    <a:pt x="89" y="201"/>
                  </a:cubicBezTo>
                  <a:cubicBezTo>
                    <a:pt x="87" y="203"/>
                    <a:pt x="87" y="203"/>
                    <a:pt x="87" y="203"/>
                  </a:cubicBezTo>
                  <a:cubicBezTo>
                    <a:pt x="104" y="200"/>
                    <a:pt x="104" y="200"/>
                    <a:pt x="104" y="200"/>
                  </a:cubicBezTo>
                  <a:cubicBezTo>
                    <a:pt x="104" y="198"/>
                    <a:pt x="104" y="198"/>
                    <a:pt x="104" y="198"/>
                  </a:cubicBezTo>
                  <a:moveTo>
                    <a:pt x="134" y="192"/>
                  </a:moveTo>
                  <a:cubicBezTo>
                    <a:pt x="106" y="197"/>
                    <a:pt x="106" y="197"/>
                    <a:pt x="106" y="197"/>
                  </a:cubicBezTo>
                  <a:cubicBezTo>
                    <a:pt x="106" y="199"/>
                    <a:pt x="106" y="199"/>
                    <a:pt x="106" y="199"/>
                  </a:cubicBezTo>
                  <a:cubicBezTo>
                    <a:pt x="136" y="193"/>
                    <a:pt x="136" y="193"/>
                    <a:pt x="136" y="193"/>
                  </a:cubicBezTo>
                  <a:cubicBezTo>
                    <a:pt x="135" y="193"/>
                    <a:pt x="135" y="192"/>
                    <a:pt x="134" y="192"/>
                  </a:cubicBezTo>
                  <a:moveTo>
                    <a:pt x="0" y="176"/>
                  </a:moveTo>
                  <a:cubicBezTo>
                    <a:pt x="0" y="219"/>
                    <a:pt x="0" y="219"/>
                    <a:pt x="0" y="219"/>
                  </a:cubicBezTo>
                  <a:cubicBezTo>
                    <a:pt x="0" y="221"/>
                    <a:pt x="0" y="221"/>
                    <a:pt x="0" y="221"/>
                  </a:cubicBezTo>
                  <a:cubicBezTo>
                    <a:pt x="2" y="221"/>
                    <a:pt x="2" y="221"/>
                    <a:pt x="2" y="221"/>
                  </a:cubicBezTo>
                  <a:cubicBezTo>
                    <a:pt x="30" y="215"/>
                    <a:pt x="30" y="215"/>
                    <a:pt x="30" y="215"/>
                  </a:cubicBezTo>
                  <a:cubicBezTo>
                    <a:pt x="30" y="214"/>
                    <a:pt x="30" y="214"/>
                    <a:pt x="30" y="213"/>
                  </a:cubicBezTo>
                  <a:cubicBezTo>
                    <a:pt x="2" y="219"/>
                    <a:pt x="2" y="219"/>
                    <a:pt x="2" y="219"/>
                  </a:cubicBezTo>
                  <a:cubicBezTo>
                    <a:pt x="2" y="178"/>
                    <a:pt x="2" y="178"/>
                    <a:pt x="2" y="178"/>
                  </a:cubicBezTo>
                  <a:cubicBezTo>
                    <a:pt x="0" y="176"/>
                    <a:pt x="0" y="176"/>
                    <a:pt x="0" y="176"/>
                  </a:cubicBezTo>
                  <a:moveTo>
                    <a:pt x="1" y="173"/>
                  </a:moveTo>
                  <a:cubicBezTo>
                    <a:pt x="0" y="174"/>
                    <a:pt x="0" y="174"/>
                    <a:pt x="0" y="174"/>
                  </a:cubicBezTo>
                  <a:cubicBezTo>
                    <a:pt x="0" y="174"/>
                    <a:pt x="0" y="174"/>
                    <a:pt x="0" y="174"/>
                  </a:cubicBezTo>
                  <a:cubicBezTo>
                    <a:pt x="2" y="176"/>
                    <a:pt x="2" y="176"/>
                    <a:pt x="2" y="176"/>
                  </a:cubicBezTo>
                  <a:cubicBezTo>
                    <a:pt x="2" y="174"/>
                    <a:pt x="2" y="174"/>
                    <a:pt x="2" y="174"/>
                  </a:cubicBezTo>
                  <a:cubicBezTo>
                    <a:pt x="1" y="173"/>
                    <a:pt x="1" y="173"/>
                    <a:pt x="1" y="173"/>
                  </a:cubicBezTo>
                  <a:moveTo>
                    <a:pt x="2" y="166"/>
                  </a:moveTo>
                  <a:cubicBezTo>
                    <a:pt x="0" y="167"/>
                    <a:pt x="0" y="167"/>
                    <a:pt x="0" y="167"/>
                  </a:cubicBezTo>
                  <a:cubicBezTo>
                    <a:pt x="0" y="170"/>
                    <a:pt x="0" y="170"/>
                    <a:pt x="0" y="170"/>
                  </a:cubicBezTo>
                  <a:cubicBezTo>
                    <a:pt x="2" y="171"/>
                    <a:pt x="2" y="171"/>
                    <a:pt x="2" y="171"/>
                  </a:cubicBezTo>
                  <a:cubicBezTo>
                    <a:pt x="2" y="171"/>
                    <a:pt x="2" y="171"/>
                    <a:pt x="2" y="171"/>
                  </a:cubicBezTo>
                  <a:cubicBezTo>
                    <a:pt x="2" y="166"/>
                    <a:pt x="2" y="166"/>
                    <a:pt x="2" y="166"/>
                  </a:cubicBezTo>
                  <a:moveTo>
                    <a:pt x="137" y="144"/>
                  </a:moveTo>
                  <a:cubicBezTo>
                    <a:pt x="136" y="145"/>
                    <a:pt x="136" y="145"/>
                    <a:pt x="136" y="145"/>
                  </a:cubicBezTo>
                  <a:cubicBezTo>
                    <a:pt x="136" y="145"/>
                    <a:pt x="136" y="145"/>
                    <a:pt x="136" y="145"/>
                  </a:cubicBezTo>
                  <a:cubicBezTo>
                    <a:pt x="139" y="149"/>
                    <a:pt x="139" y="149"/>
                    <a:pt x="139" y="149"/>
                  </a:cubicBezTo>
                  <a:cubicBezTo>
                    <a:pt x="142" y="152"/>
                    <a:pt x="142" y="152"/>
                    <a:pt x="142" y="152"/>
                  </a:cubicBezTo>
                  <a:cubicBezTo>
                    <a:pt x="154" y="167"/>
                    <a:pt x="154" y="167"/>
                    <a:pt x="154" y="167"/>
                  </a:cubicBezTo>
                  <a:cubicBezTo>
                    <a:pt x="155" y="168"/>
                    <a:pt x="155" y="168"/>
                    <a:pt x="155" y="168"/>
                  </a:cubicBezTo>
                  <a:cubicBezTo>
                    <a:pt x="169" y="184"/>
                    <a:pt x="169" y="184"/>
                    <a:pt x="169" y="184"/>
                  </a:cubicBezTo>
                  <a:cubicBezTo>
                    <a:pt x="162" y="186"/>
                    <a:pt x="162" y="186"/>
                    <a:pt x="162" y="186"/>
                  </a:cubicBezTo>
                  <a:cubicBezTo>
                    <a:pt x="162" y="186"/>
                    <a:pt x="162" y="187"/>
                    <a:pt x="162" y="188"/>
                  </a:cubicBezTo>
                  <a:cubicBezTo>
                    <a:pt x="169" y="186"/>
                    <a:pt x="169" y="186"/>
                    <a:pt x="169" y="186"/>
                  </a:cubicBezTo>
                  <a:cubicBezTo>
                    <a:pt x="172" y="185"/>
                    <a:pt x="172" y="185"/>
                    <a:pt x="172" y="185"/>
                  </a:cubicBezTo>
                  <a:cubicBezTo>
                    <a:pt x="170" y="183"/>
                    <a:pt x="170" y="183"/>
                    <a:pt x="170" y="183"/>
                  </a:cubicBezTo>
                  <a:cubicBezTo>
                    <a:pt x="156" y="167"/>
                    <a:pt x="156" y="167"/>
                    <a:pt x="156" y="167"/>
                  </a:cubicBezTo>
                  <a:cubicBezTo>
                    <a:pt x="155" y="165"/>
                    <a:pt x="155" y="165"/>
                    <a:pt x="155" y="165"/>
                  </a:cubicBezTo>
                  <a:cubicBezTo>
                    <a:pt x="141" y="149"/>
                    <a:pt x="141" y="149"/>
                    <a:pt x="141" y="149"/>
                  </a:cubicBezTo>
                  <a:cubicBezTo>
                    <a:pt x="138" y="146"/>
                    <a:pt x="138" y="146"/>
                    <a:pt x="138" y="146"/>
                  </a:cubicBezTo>
                  <a:cubicBezTo>
                    <a:pt x="137" y="144"/>
                    <a:pt x="137" y="144"/>
                    <a:pt x="137" y="144"/>
                  </a:cubicBezTo>
                  <a:moveTo>
                    <a:pt x="104" y="105"/>
                  </a:moveTo>
                  <a:cubicBezTo>
                    <a:pt x="102" y="106"/>
                    <a:pt x="102" y="106"/>
                    <a:pt x="102" y="106"/>
                  </a:cubicBezTo>
                  <a:cubicBezTo>
                    <a:pt x="134" y="143"/>
                    <a:pt x="134" y="143"/>
                    <a:pt x="134" y="143"/>
                  </a:cubicBezTo>
                  <a:cubicBezTo>
                    <a:pt x="135" y="143"/>
                    <a:pt x="135" y="143"/>
                    <a:pt x="135" y="143"/>
                  </a:cubicBezTo>
                  <a:cubicBezTo>
                    <a:pt x="136" y="142"/>
                    <a:pt x="136" y="142"/>
                    <a:pt x="136" y="142"/>
                  </a:cubicBezTo>
                  <a:cubicBezTo>
                    <a:pt x="104" y="105"/>
                    <a:pt x="104" y="105"/>
                    <a:pt x="104" y="105"/>
                  </a:cubicBezTo>
                  <a:moveTo>
                    <a:pt x="100" y="101"/>
                  </a:moveTo>
                  <a:cubicBezTo>
                    <a:pt x="98" y="102"/>
                    <a:pt x="98" y="102"/>
                    <a:pt x="98" y="102"/>
                  </a:cubicBezTo>
                  <a:cubicBezTo>
                    <a:pt x="101" y="105"/>
                    <a:pt x="101" y="105"/>
                    <a:pt x="101" y="105"/>
                  </a:cubicBezTo>
                  <a:cubicBezTo>
                    <a:pt x="103" y="104"/>
                    <a:pt x="103" y="104"/>
                    <a:pt x="103" y="104"/>
                  </a:cubicBezTo>
                  <a:cubicBezTo>
                    <a:pt x="100" y="101"/>
                    <a:pt x="100" y="101"/>
                    <a:pt x="100" y="101"/>
                  </a:cubicBezTo>
                  <a:moveTo>
                    <a:pt x="84" y="82"/>
                  </a:moveTo>
                  <a:cubicBezTo>
                    <a:pt x="84" y="84"/>
                    <a:pt x="84" y="84"/>
                    <a:pt x="84" y="84"/>
                  </a:cubicBezTo>
                  <a:cubicBezTo>
                    <a:pt x="84" y="85"/>
                    <a:pt x="84" y="85"/>
                    <a:pt x="84" y="85"/>
                  </a:cubicBezTo>
                  <a:cubicBezTo>
                    <a:pt x="97" y="100"/>
                    <a:pt x="97" y="100"/>
                    <a:pt x="97" y="100"/>
                  </a:cubicBezTo>
                  <a:cubicBezTo>
                    <a:pt x="99" y="99"/>
                    <a:pt x="99" y="99"/>
                    <a:pt x="99" y="99"/>
                  </a:cubicBezTo>
                  <a:cubicBezTo>
                    <a:pt x="84" y="82"/>
                    <a:pt x="84" y="82"/>
                    <a:pt x="84" y="82"/>
                  </a:cubicBezTo>
                  <a:moveTo>
                    <a:pt x="45" y="40"/>
                  </a:moveTo>
                  <a:cubicBezTo>
                    <a:pt x="58" y="54"/>
                    <a:pt x="58" y="54"/>
                    <a:pt x="58" y="54"/>
                  </a:cubicBezTo>
                  <a:cubicBezTo>
                    <a:pt x="59" y="56"/>
                    <a:pt x="59" y="56"/>
                    <a:pt x="59" y="56"/>
                  </a:cubicBezTo>
                  <a:cubicBezTo>
                    <a:pt x="74" y="74"/>
                    <a:pt x="74" y="74"/>
                    <a:pt x="74" y="74"/>
                  </a:cubicBezTo>
                  <a:cubicBezTo>
                    <a:pt x="76" y="76"/>
                    <a:pt x="76" y="76"/>
                    <a:pt x="76" y="76"/>
                  </a:cubicBezTo>
                  <a:cubicBezTo>
                    <a:pt x="82" y="82"/>
                    <a:pt x="82" y="82"/>
                    <a:pt x="82" y="82"/>
                  </a:cubicBezTo>
                  <a:cubicBezTo>
                    <a:pt x="81" y="79"/>
                    <a:pt x="81" y="79"/>
                    <a:pt x="81" y="79"/>
                  </a:cubicBezTo>
                  <a:cubicBezTo>
                    <a:pt x="78" y="76"/>
                    <a:pt x="78" y="76"/>
                    <a:pt x="78" y="76"/>
                  </a:cubicBezTo>
                  <a:cubicBezTo>
                    <a:pt x="77" y="74"/>
                    <a:pt x="77" y="74"/>
                    <a:pt x="77" y="74"/>
                  </a:cubicBezTo>
                  <a:cubicBezTo>
                    <a:pt x="62" y="57"/>
                    <a:pt x="62" y="57"/>
                    <a:pt x="62" y="57"/>
                  </a:cubicBezTo>
                  <a:cubicBezTo>
                    <a:pt x="60" y="55"/>
                    <a:pt x="60" y="55"/>
                    <a:pt x="60" y="55"/>
                  </a:cubicBezTo>
                  <a:cubicBezTo>
                    <a:pt x="48" y="40"/>
                    <a:pt x="48" y="40"/>
                    <a:pt x="48" y="40"/>
                  </a:cubicBezTo>
                  <a:cubicBezTo>
                    <a:pt x="45" y="40"/>
                    <a:pt x="45" y="40"/>
                    <a:pt x="45" y="40"/>
                  </a:cubicBezTo>
                  <a:moveTo>
                    <a:pt x="0" y="29"/>
                  </a:moveTo>
                  <a:cubicBezTo>
                    <a:pt x="0" y="49"/>
                    <a:pt x="0" y="49"/>
                    <a:pt x="0" y="49"/>
                  </a:cubicBezTo>
                  <a:cubicBezTo>
                    <a:pt x="0" y="51"/>
                    <a:pt x="0" y="51"/>
                    <a:pt x="0" y="51"/>
                  </a:cubicBezTo>
                  <a:cubicBezTo>
                    <a:pt x="0" y="71"/>
                    <a:pt x="0" y="71"/>
                    <a:pt x="0" y="71"/>
                  </a:cubicBezTo>
                  <a:cubicBezTo>
                    <a:pt x="0" y="73"/>
                    <a:pt x="0" y="73"/>
                    <a:pt x="0" y="73"/>
                  </a:cubicBezTo>
                  <a:cubicBezTo>
                    <a:pt x="0" y="165"/>
                    <a:pt x="0" y="165"/>
                    <a:pt x="0" y="165"/>
                  </a:cubicBezTo>
                  <a:cubicBezTo>
                    <a:pt x="2" y="163"/>
                    <a:pt x="2" y="163"/>
                    <a:pt x="2" y="163"/>
                  </a:cubicBezTo>
                  <a:cubicBezTo>
                    <a:pt x="2" y="73"/>
                    <a:pt x="2" y="73"/>
                    <a:pt x="2" y="73"/>
                  </a:cubicBezTo>
                  <a:cubicBezTo>
                    <a:pt x="2" y="71"/>
                    <a:pt x="2" y="71"/>
                    <a:pt x="2" y="71"/>
                  </a:cubicBezTo>
                  <a:cubicBezTo>
                    <a:pt x="2" y="51"/>
                    <a:pt x="2" y="51"/>
                    <a:pt x="2" y="51"/>
                  </a:cubicBezTo>
                  <a:cubicBezTo>
                    <a:pt x="2" y="49"/>
                    <a:pt x="2" y="49"/>
                    <a:pt x="2" y="49"/>
                  </a:cubicBezTo>
                  <a:cubicBezTo>
                    <a:pt x="2" y="30"/>
                    <a:pt x="2" y="30"/>
                    <a:pt x="2" y="30"/>
                  </a:cubicBezTo>
                  <a:cubicBezTo>
                    <a:pt x="0" y="29"/>
                    <a:pt x="0" y="29"/>
                    <a:pt x="0" y="29"/>
                  </a:cubicBezTo>
                  <a:moveTo>
                    <a:pt x="0" y="5"/>
                  </a:moveTo>
                  <a:cubicBezTo>
                    <a:pt x="0" y="27"/>
                    <a:pt x="0" y="27"/>
                    <a:pt x="0" y="27"/>
                  </a:cubicBezTo>
                  <a:cubicBezTo>
                    <a:pt x="2" y="28"/>
                    <a:pt x="2" y="28"/>
                    <a:pt x="2" y="28"/>
                  </a:cubicBezTo>
                  <a:cubicBezTo>
                    <a:pt x="2" y="5"/>
                    <a:pt x="2" y="5"/>
                    <a:pt x="2" y="5"/>
                  </a:cubicBezTo>
                  <a:cubicBezTo>
                    <a:pt x="1" y="5"/>
                    <a:pt x="1" y="5"/>
                    <a:pt x="0" y="5"/>
                  </a:cubicBezTo>
                  <a:moveTo>
                    <a:pt x="14" y="0"/>
                  </a:moveTo>
                  <a:cubicBezTo>
                    <a:pt x="13" y="1"/>
                    <a:pt x="13" y="1"/>
                    <a:pt x="12" y="1"/>
                  </a:cubicBezTo>
                  <a:cubicBezTo>
                    <a:pt x="43" y="37"/>
                    <a:pt x="43" y="37"/>
                    <a:pt x="43" y="37"/>
                  </a:cubicBezTo>
                  <a:cubicBezTo>
                    <a:pt x="46" y="38"/>
                    <a:pt x="46" y="38"/>
                    <a:pt x="46" y="38"/>
                  </a:cubicBezTo>
                  <a:cubicBezTo>
                    <a:pt x="14" y="0"/>
                    <a:pt x="14" y="0"/>
                    <a:pt x="14"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0" name="Freeform 60">
              <a:extLst>
                <a:ext uri="{FF2B5EF4-FFF2-40B4-BE49-F238E27FC236}">
                  <a16:creationId xmlns:a16="http://schemas.microsoft.com/office/drawing/2014/main" id="{001616E4-4417-4D0D-AE9C-17463D10387B}"/>
                </a:ext>
              </a:extLst>
            </p:cNvPr>
            <p:cNvSpPr>
              <a:spLocks noEditPoints="1"/>
            </p:cNvSpPr>
            <p:nvPr/>
          </p:nvSpPr>
          <p:spPr bwMode="auto">
            <a:xfrm>
              <a:off x="4790163" y="3583197"/>
              <a:ext cx="375529" cy="355484"/>
            </a:xfrm>
            <a:custGeom>
              <a:avLst/>
              <a:gdLst>
                <a:gd name="T0" fmla="*/ 52 w 92"/>
                <a:gd name="T1" fmla="*/ 85 h 96"/>
                <a:gd name="T2" fmla="*/ 18 w 92"/>
                <a:gd name="T3" fmla="*/ 96 h 96"/>
                <a:gd name="T4" fmla="*/ 53 w 92"/>
                <a:gd name="T5" fmla="*/ 85 h 96"/>
                <a:gd name="T6" fmla="*/ 0 w 92"/>
                <a:gd name="T7" fmla="*/ 75 h 96"/>
                <a:gd name="T8" fmla="*/ 2 w 92"/>
                <a:gd name="T9" fmla="*/ 87 h 96"/>
                <a:gd name="T10" fmla="*/ 0 w 92"/>
                <a:gd name="T11" fmla="*/ 66 h 96"/>
                <a:gd name="T12" fmla="*/ 1 w 92"/>
                <a:gd name="T13" fmla="*/ 67 h 96"/>
                <a:gd name="T14" fmla="*/ 2 w 92"/>
                <a:gd name="T15" fmla="*/ 61 h 96"/>
                <a:gd name="T16" fmla="*/ 0 w 92"/>
                <a:gd name="T17" fmla="*/ 64 h 96"/>
                <a:gd name="T18" fmla="*/ 2 w 92"/>
                <a:gd name="T19" fmla="*/ 61 h 96"/>
                <a:gd name="T20" fmla="*/ 75 w 92"/>
                <a:gd name="T21" fmla="*/ 62 h 96"/>
                <a:gd name="T22" fmla="*/ 57 w 92"/>
                <a:gd name="T23" fmla="*/ 84 h 96"/>
                <a:gd name="T24" fmla="*/ 54 w 92"/>
                <a:gd name="T25" fmla="*/ 87 h 96"/>
                <a:gd name="T26" fmla="*/ 56 w 92"/>
                <a:gd name="T27" fmla="*/ 86 h 96"/>
                <a:gd name="T28" fmla="*/ 86 w 92"/>
                <a:gd name="T29" fmla="*/ 78 h 96"/>
                <a:gd name="T30" fmla="*/ 92 w 92"/>
                <a:gd name="T31" fmla="*/ 77 h 96"/>
                <a:gd name="T32" fmla="*/ 90 w 92"/>
                <a:gd name="T33" fmla="*/ 75 h 96"/>
                <a:gd name="T34" fmla="*/ 76 w 92"/>
                <a:gd name="T35" fmla="*/ 61 h 96"/>
                <a:gd name="T36" fmla="*/ 0 w 92"/>
                <a:gd name="T37" fmla="*/ 55 h 96"/>
                <a:gd name="T38" fmla="*/ 2 w 92"/>
                <a:gd name="T39" fmla="*/ 59 h 96"/>
                <a:gd name="T40" fmla="*/ 46 w 92"/>
                <a:gd name="T41" fmla="*/ 31 h 96"/>
                <a:gd name="T42" fmla="*/ 46 w 92"/>
                <a:gd name="T43" fmla="*/ 33 h 96"/>
                <a:gd name="T44" fmla="*/ 73 w 92"/>
                <a:gd name="T45" fmla="*/ 61 h 96"/>
                <a:gd name="T46" fmla="*/ 47 w 92"/>
                <a:gd name="T47" fmla="*/ 32 h 96"/>
                <a:gd name="T48" fmla="*/ 42 w 92"/>
                <a:gd name="T49" fmla="*/ 27 h 96"/>
                <a:gd name="T50" fmla="*/ 43 w 92"/>
                <a:gd name="T51" fmla="*/ 31 h 96"/>
                <a:gd name="T52" fmla="*/ 42 w 92"/>
                <a:gd name="T53" fmla="*/ 27 h 96"/>
                <a:gd name="T54" fmla="*/ 0 w 92"/>
                <a:gd name="T55" fmla="*/ 53 h 96"/>
                <a:gd name="T56" fmla="*/ 2 w 92"/>
                <a:gd name="T57" fmla="*/ 35 h 96"/>
                <a:gd name="T58" fmla="*/ 15 w 92"/>
                <a:gd name="T59" fmla="*/ 0 h 96"/>
                <a:gd name="T60" fmla="*/ 13 w 92"/>
                <a:gd name="T61" fmla="*/ 1 h 96"/>
                <a:gd name="T62" fmla="*/ 1 w 92"/>
                <a:gd name="T63" fmla="*/ 12 h 96"/>
                <a:gd name="T64" fmla="*/ 0 w 92"/>
                <a:gd name="T65" fmla="*/ 14 h 96"/>
                <a:gd name="T66" fmla="*/ 0 w 92"/>
                <a:gd name="T67" fmla="*/ 17 h 96"/>
                <a:gd name="T68" fmla="*/ 2 w 92"/>
                <a:gd name="T69" fmla="*/ 24 h 96"/>
                <a:gd name="T70" fmla="*/ 2 w 92"/>
                <a:gd name="T71" fmla="*/ 16 h 96"/>
                <a:gd name="T72" fmla="*/ 15 w 92"/>
                <a:gd name="T73" fmla="*/ 2 h 96"/>
                <a:gd name="T74" fmla="*/ 32 w 92"/>
                <a:gd name="T75" fmla="*/ 19 h 96"/>
                <a:gd name="T76" fmla="*/ 41 w 92"/>
                <a:gd name="T77" fmla="*/ 26 h 96"/>
                <a:gd name="T78" fmla="*/ 32 w 92"/>
                <a:gd name="T79" fmla="*/ 17 h 96"/>
                <a:gd name="T80" fmla="*/ 16 w 92"/>
                <a:gd name="T81" fmla="*/ 1 h 96"/>
                <a:gd name="T82" fmla="*/ 15 w 92"/>
                <a:gd name="T83"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2" h="96">
                  <a:moveTo>
                    <a:pt x="53" y="85"/>
                  </a:moveTo>
                  <a:cubicBezTo>
                    <a:pt x="52" y="85"/>
                    <a:pt x="52" y="85"/>
                    <a:pt x="52" y="85"/>
                  </a:cubicBezTo>
                  <a:cubicBezTo>
                    <a:pt x="17" y="95"/>
                    <a:pt x="17" y="95"/>
                    <a:pt x="17" y="95"/>
                  </a:cubicBezTo>
                  <a:cubicBezTo>
                    <a:pt x="17" y="95"/>
                    <a:pt x="17" y="96"/>
                    <a:pt x="18" y="96"/>
                  </a:cubicBezTo>
                  <a:cubicBezTo>
                    <a:pt x="51" y="87"/>
                    <a:pt x="51" y="87"/>
                    <a:pt x="51" y="87"/>
                  </a:cubicBezTo>
                  <a:cubicBezTo>
                    <a:pt x="53" y="85"/>
                    <a:pt x="53" y="85"/>
                    <a:pt x="53" y="85"/>
                  </a:cubicBezTo>
                  <a:moveTo>
                    <a:pt x="2" y="71"/>
                  </a:moveTo>
                  <a:cubicBezTo>
                    <a:pt x="0" y="75"/>
                    <a:pt x="0" y="75"/>
                    <a:pt x="0" y="75"/>
                  </a:cubicBezTo>
                  <a:cubicBezTo>
                    <a:pt x="0" y="87"/>
                    <a:pt x="0" y="87"/>
                    <a:pt x="0" y="87"/>
                  </a:cubicBezTo>
                  <a:cubicBezTo>
                    <a:pt x="0" y="87"/>
                    <a:pt x="1" y="87"/>
                    <a:pt x="2" y="87"/>
                  </a:cubicBezTo>
                  <a:cubicBezTo>
                    <a:pt x="2" y="71"/>
                    <a:pt x="2" y="71"/>
                    <a:pt x="2" y="71"/>
                  </a:cubicBezTo>
                  <a:moveTo>
                    <a:pt x="0" y="66"/>
                  </a:moveTo>
                  <a:cubicBezTo>
                    <a:pt x="0" y="70"/>
                    <a:pt x="0" y="70"/>
                    <a:pt x="0" y="70"/>
                  </a:cubicBezTo>
                  <a:cubicBezTo>
                    <a:pt x="1" y="67"/>
                    <a:pt x="1" y="67"/>
                    <a:pt x="1" y="67"/>
                  </a:cubicBezTo>
                  <a:cubicBezTo>
                    <a:pt x="0" y="66"/>
                    <a:pt x="0" y="66"/>
                    <a:pt x="0" y="66"/>
                  </a:cubicBezTo>
                  <a:moveTo>
                    <a:pt x="2" y="61"/>
                  </a:moveTo>
                  <a:cubicBezTo>
                    <a:pt x="0" y="62"/>
                    <a:pt x="0" y="62"/>
                    <a:pt x="0" y="62"/>
                  </a:cubicBezTo>
                  <a:cubicBezTo>
                    <a:pt x="0" y="64"/>
                    <a:pt x="0" y="64"/>
                    <a:pt x="0" y="64"/>
                  </a:cubicBezTo>
                  <a:cubicBezTo>
                    <a:pt x="2" y="65"/>
                    <a:pt x="2" y="65"/>
                    <a:pt x="2" y="65"/>
                  </a:cubicBezTo>
                  <a:cubicBezTo>
                    <a:pt x="2" y="61"/>
                    <a:pt x="2" y="61"/>
                    <a:pt x="2" y="61"/>
                  </a:cubicBezTo>
                  <a:moveTo>
                    <a:pt x="76" y="61"/>
                  </a:moveTo>
                  <a:cubicBezTo>
                    <a:pt x="75" y="62"/>
                    <a:pt x="75" y="62"/>
                    <a:pt x="75" y="62"/>
                  </a:cubicBezTo>
                  <a:cubicBezTo>
                    <a:pt x="88" y="76"/>
                    <a:pt x="88" y="76"/>
                    <a:pt x="88" y="76"/>
                  </a:cubicBezTo>
                  <a:cubicBezTo>
                    <a:pt x="57" y="84"/>
                    <a:pt x="57" y="84"/>
                    <a:pt x="57" y="84"/>
                  </a:cubicBezTo>
                  <a:cubicBezTo>
                    <a:pt x="56" y="84"/>
                    <a:pt x="56" y="84"/>
                    <a:pt x="56" y="84"/>
                  </a:cubicBezTo>
                  <a:cubicBezTo>
                    <a:pt x="54" y="87"/>
                    <a:pt x="54" y="87"/>
                    <a:pt x="54" y="87"/>
                  </a:cubicBezTo>
                  <a:cubicBezTo>
                    <a:pt x="55" y="86"/>
                    <a:pt x="55" y="86"/>
                    <a:pt x="55" y="86"/>
                  </a:cubicBezTo>
                  <a:cubicBezTo>
                    <a:pt x="56" y="86"/>
                    <a:pt x="56" y="86"/>
                    <a:pt x="56" y="86"/>
                  </a:cubicBezTo>
                  <a:cubicBezTo>
                    <a:pt x="58" y="86"/>
                    <a:pt x="58" y="86"/>
                    <a:pt x="58" y="86"/>
                  </a:cubicBezTo>
                  <a:cubicBezTo>
                    <a:pt x="86" y="78"/>
                    <a:pt x="86" y="78"/>
                    <a:pt x="86" y="78"/>
                  </a:cubicBezTo>
                  <a:cubicBezTo>
                    <a:pt x="89" y="77"/>
                    <a:pt x="89" y="77"/>
                    <a:pt x="89" y="77"/>
                  </a:cubicBezTo>
                  <a:cubicBezTo>
                    <a:pt x="92" y="77"/>
                    <a:pt x="92" y="77"/>
                    <a:pt x="92" y="77"/>
                  </a:cubicBezTo>
                  <a:cubicBezTo>
                    <a:pt x="90" y="75"/>
                    <a:pt x="90" y="75"/>
                    <a:pt x="90" y="75"/>
                  </a:cubicBezTo>
                  <a:cubicBezTo>
                    <a:pt x="90" y="75"/>
                    <a:pt x="90" y="75"/>
                    <a:pt x="90" y="75"/>
                  </a:cubicBezTo>
                  <a:cubicBezTo>
                    <a:pt x="89" y="74"/>
                    <a:pt x="89" y="74"/>
                    <a:pt x="89" y="74"/>
                  </a:cubicBezTo>
                  <a:cubicBezTo>
                    <a:pt x="76" y="61"/>
                    <a:pt x="76" y="61"/>
                    <a:pt x="76" y="61"/>
                  </a:cubicBezTo>
                  <a:moveTo>
                    <a:pt x="2" y="54"/>
                  </a:moveTo>
                  <a:cubicBezTo>
                    <a:pt x="0" y="55"/>
                    <a:pt x="0" y="55"/>
                    <a:pt x="0" y="55"/>
                  </a:cubicBezTo>
                  <a:cubicBezTo>
                    <a:pt x="0" y="60"/>
                    <a:pt x="0" y="60"/>
                    <a:pt x="0" y="60"/>
                  </a:cubicBezTo>
                  <a:cubicBezTo>
                    <a:pt x="2" y="59"/>
                    <a:pt x="2" y="59"/>
                    <a:pt x="2" y="59"/>
                  </a:cubicBezTo>
                  <a:cubicBezTo>
                    <a:pt x="2" y="54"/>
                    <a:pt x="2" y="54"/>
                    <a:pt x="2" y="54"/>
                  </a:cubicBezTo>
                  <a:moveTo>
                    <a:pt x="46" y="31"/>
                  </a:moveTo>
                  <a:cubicBezTo>
                    <a:pt x="45" y="32"/>
                    <a:pt x="45" y="32"/>
                    <a:pt x="45" y="32"/>
                  </a:cubicBezTo>
                  <a:cubicBezTo>
                    <a:pt x="46" y="33"/>
                    <a:pt x="46" y="33"/>
                    <a:pt x="46" y="33"/>
                  </a:cubicBezTo>
                  <a:cubicBezTo>
                    <a:pt x="48" y="36"/>
                    <a:pt x="48" y="36"/>
                    <a:pt x="48" y="36"/>
                  </a:cubicBezTo>
                  <a:cubicBezTo>
                    <a:pt x="73" y="61"/>
                    <a:pt x="73" y="61"/>
                    <a:pt x="73" y="61"/>
                  </a:cubicBezTo>
                  <a:cubicBezTo>
                    <a:pt x="74" y="59"/>
                    <a:pt x="74" y="59"/>
                    <a:pt x="74" y="59"/>
                  </a:cubicBezTo>
                  <a:cubicBezTo>
                    <a:pt x="47" y="32"/>
                    <a:pt x="47" y="32"/>
                    <a:pt x="47" y="32"/>
                  </a:cubicBezTo>
                  <a:cubicBezTo>
                    <a:pt x="46" y="31"/>
                    <a:pt x="46" y="31"/>
                    <a:pt x="46" y="31"/>
                  </a:cubicBezTo>
                  <a:moveTo>
                    <a:pt x="42" y="27"/>
                  </a:moveTo>
                  <a:cubicBezTo>
                    <a:pt x="40" y="28"/>
                    <a:pt x="40" y="28"/>
                    <a:pt x="40" y="28"/>
                  </a:cubicBezTo>
                  <a:cubicBezTo>
                    <a:pt x="43" y="31"/>
                    <a:pt x="43" y="31"/>
                    <a:pt x="43" y="31"/>
                  </a:cubicBezTo>
                  <a:cubicBezTo>
                    <a:pt x="45" y="30"/>
                    <a:pt x="45" y="30"/>
                    <a:pt x="45" y="30"/>
                  </a:cubicBezTo>
                  <a:cubicBezTo>
                    <a:pt x="42" y="27"/>
                    <a:pt x="42" y="27"/>
                    <a:pt x="42" y="27"/>
                  </a:cubicBezTo>
                  <a:moveTo>
                    <a:pt x="0" y="26"/>
                  </a:moveTo>
                  <a:cubicBezTo>
                    <a:pt x="0" y="53"/>
                    <a:pt x="0" y="53"/>
                    <a:pt x="0" y="53"/>
                  </a:cubicBezTo>
                  <a:cubicBezTo>
                    <a:pt x="2" y="51"/>
                    <a:pt x="2" y="51"/>
                    <a:pt x="2" y="51"/>
                  </a:cubicBezTo>
                  <a:cubicBezTo>
                    <a:pt x="2" y="35"/>
                    <a:pt x="2" y="35"/>
                    <a:pt x="2" y="35"/>
                  </a:cubicBezTo>
                  <a:cubicBezTo>
                    <a:pt x="0" y="26"/>
                    <a:pt x="0" y="26"/>
                    <a:pt x="0" y="26"/>
                  </a:cubicBezTo>
                  <a:moveTo>
                    <a:pt x="15" y="0"/>
                  </a:moveTo>
                  <a:cubicBezTo>
                    <a:pt x="15" y="0"/>
                    <a:pt x="15" y="0"/>
                    <a:pt x="15" y="0"/>
                  </a:cubicBezTo>
                  <a:cubicBezTo>
                    <a:pt x="13" y="1"/>
                    <a:pt x="13" y="1"/>
                    <a:pt x="13" y="1"/>
                  </a:cubicBezTo>
                  <a:cubicBezTo>
                    <a:pt x="13" y="1"/>
                    <a:pt x="13" y="1"/>
                    <a:pt x="13" y="1"/>
                  </a:cubicBezTo>
                  <a:cubicBezTo>
                    <a:pt x="1" y="12"/>
                    <a:pt x="1" y="12"/>
                    <a:pt x="1" y="12"/>
                  </a:cubicBezTo>
                  <a:cubicBezTo>
                    <a:pt x="0" y="13"/>
                    <a:pt x="0" y="13"/>
                    <a:pt x="0" y="13"/>
                  </a:cubicBezTo>
                  <a:cubicBezTo>
                    <a:pt x="0" y="14"/>
                    <a:pt x="0" y="14"/>
                    <a:pt x="0" y="14"/>
                  </a:cubicBezTo>
                  <a:cubicBezTo>
                    <a:pt x="0" y="16"/>
                    <a:pt x="0" y="16"/>
                    <a:pt x="0" y="16"/>
                  </a:cubicBezTo>
                  <a:cubicBezTo>
                    <a:pt x="0" y="17"/>
                    <a:pt x="0" y="17"/>
                    <a:pt x="0" y="17"/>
                  </a:cubicBezTo>
                  <a:cubicBezTo>
                    <a:pt x="2" y="26"/>
                    <a:pt x="2" y="26"/>
                    <a:pt x="2" y="26"/>
                  </a:cubicBezTo>
                  <a:cubicBezTo>
                    <a:pt x="2" y="24"/>
                    <a:pt x="2" y="24"/>
                    <a:pt x="2" y="24"/>
                  </a:cubicBezTo>
                  <a:cubicBezTo>
                    <a:pt x="2" y="18"/>
                    <a:pt x="2" y="18"/>
                    <a:pt x="2" y="18"/>
                  </a:cubicBezTo>
                  <a:cubicBezTo>
                    <a:pt x="2" y="16"/>
                    <a:pt x="2" y="16"/>
                    <a:pt x="2" y="16"/>
                  </a:cubicBezTo>
                  <a:cubicBezTo>
                    <a:pt x="2" y="14"/>
                    <a:pt x="2" y="14"/>
                    <a:pt x="2" y="14"/>
                  </a:cubicBezTo>
                  <a:cubicBezTo>
                    <a:pt x="15" y="2"/>
                    <a:pt x="15" y="2"/>
                    <a:pt x="15" y="2"/>
                  </a:cubicBezTo>
                  <a:cubicBezTo>
                    <a:pt x="30" y="17"/>
                    <a:pt x="30" y="17"/>
                    <a:pt x="30" y="17"/>
                  </a:cubicBezTo>
                  <a:cubicBezTo>
                    <a:pt x="32" y="19"/>
                    <a:pt x="32" y="19"/>
                    <a:pt x="32" y="19"/>
                  </a:cubicBezTo>
                  <a:cubicBezTo>
                    <a:pt x="39" y="27"/>
                    <a:pt x="39" y="27"/>
                    <a:pt x="39" y="27"/>
                  </a:cubicBezTo>
                  <a:cubicBezTo>
                    <a:pt x="41" y="26"/>
                    <a:pt x="41" y="26"/>
                    <a:pt x="41" y="26"/>
                  </a:cubicBezTo>
                  <a:cubicBezTo>
                    <a:pt x="34" y="19"/>
                    <a:pt x="34" y="19"/>
                    <a:pt x="34" y="19"/>
                  </a:cubicBezTo>
                  <a:cubicBezTo>
                    <a:pt x="32" y="17"/>
                    <a:pt x="32" y="17"/>
                    <a:pt x="32" y="17"/>
                  </a:cubicBezTo>
                  <a:cubicBezTo>
                    <a:pt x="17" y="2"/>
                    <a:pt x="17" y="2"/>
                    <a:pt x="17" y="2"/>
                  </a:cubicBezTo>
                  <a:cubicBezTo>
                    <a:pt x="16" y="1"/>
                    <a:pt x="16" y="1"/>
                    <a:pt x="16" y="1"/>
                  </a:cubicBezTo>
                  <a:cubicBezTo>
                    <a:pt x="15" y="0"/>
                    <a:pt x="15" y="0"/>
                    <a:pt x="15" y="0"/>
                  </a:cubicBezTo>
                  <a:cubicBezTo>
                    <a:pt x="15" y="0"/>
                    <a:pt x="15" y="0"/>
                    <a:pt x="15"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1" name="Freeform 61">
              <a:extLst>
                <a:ext uri="{FF2B5EF4-FFF2-40B4-BE49-F238E27FC236}">
                  <a16:creationId xmlns:a16="http://schemas.microsoft.com/office/drawing/2014/main" id="{F21BA80B-F0EB-41E8-8CEC-C19FC8EBB204}"/>
                </a:ext>
              </a:extLst>
            </p:cNvPr>
            <p:cNvSpPr>
              <a:spLocks noEditPoints="1"/>
            </p:cNvSpPr>
            <p:nvPr/>
          </p:nvSpPr>
          <p:spPr bwMode="auto">
            <a:xfrm>
              <a:off x="4288883" y="3013171"/>
              <a:ext cx="683877" cy="1506500"/>
            </a:xfrm>
            <a:custGeom>
              <a:avLst/>
              <a:gdLst>
                <a:gd name="T0" fmla="*/ 166 w 168"/>
                <a:gd name="T1" fmla="*/ 401 h 405"/>
                <a:gd name="T2" fmla="*/ 162 w 168"/>
                <a:gd name="T3" fmla="*/ 367 h 405"/>
                <a:gd name="T4" fmla="*/ 104 w 168"/>
                <a:gd name="T5" fmla="*/ 341 h 405"/>
                <a:gd name="T6" fmla="*/ 160 w 168"/>
                <a:gd name="T7" fmla="*/ 404 h 405"/>
                <a:gd name="T8" fmla="*/ 104 w 168"/>
                <a:gd name="T9" fmla="*/ 341 h 405"/>
                <a:gd name="T10" fmla="*/ 98 w 168"/>
                <a:gd name="T11" fmla="*/ 334 h 405"/>
                <a:gd name="T12" fmla="*/ 105 w 168"/>
                <a:gd name="T13" fmla="*/ 339 h 405"/>
                <a:gd name="T14" fmla="*/ 93 w 168"/>
                <a:gd name="T15" fmla="*/ 325 h 405"/>
                <a:gd name="T16" fmla="*/ 97 w 168"/>
                <a:gd name="T17" fmla="*/ 333 h 405"/>
                <a:gd name="T18" fmla="*/ 93 w 168"/>
                <a:gd name="T19" fmla="*/ 325 h 405"/>
                <a:gd name="T20" fmla="*/ 143 w 168"/>
                <a:gd name="T21" fmla="*/ 281 h 405"/>
                <a:gd name="T22" fmla="*/ 145 w 168"/>
                <a:gd name="T23" fmla="*/ 295 h 405"/>
                <a:gd name="T24" fmla="*/ 156 w 168"/>
                <a:gd name="T25" fmla="*/ 340 h 405"/>
                <a:gd name="T26" fmla="*/ 147 w 168"/>
                <a:gd name="T27" fmla="*/ 292 h 405"/>
                <a:gd name="T28" fmla="*/ 50 w 168"/>
                <a:gd name="T29" fmla="*/ 277 h 405"/>
                <a:gd name="T30" fmla="*/ 74 w 168"/>
                <a:gd name="T31" fmla="*/ 302 h 405"/>
                <a:gd name="T32" fmla="*/ 50 w 168"/>
                <a:gd name="T33" fmla="*/ 277 h 405"/>
                <a:gd name="T34" fmla="*/ 42 w 168"/>
                <a:gd name="T35" fmla="*/ 268 h 405"/>
                <a:gd name="T36" fmla="*/ 45 w 168"/>
                <a:gd name="T37" fmla="*/ 272 h 405"/>
                <a:gd name="T38" fmla="*/ 44 w 168"/>
                <a:gd name="T39" fmla="*/ 267 h 405"/>
                <a:gd name="T40" fmla="*/ 38 w 168"/>
                <a:gd name="T41" fmla="*/ 264 h 405"/>
                <a:gd name="T42" fmla="*/ 43 w 168"/>
                <a:gd name="T43" fmla="*/ 266 h 405"/>
                <a:gd name="T44" fmla="*/ 40 w 168"/>
                <a:gd name="T45" fmla="*/ 263 h 405"/>
                <a:gd name="T46" fmla="*/ 139 w 168"/>
                <a:gd name="T47" fmla="*/ 263 h 405"/>
                <a:gd name="T48" fmla="*/ 144 w 168"/>
                <a:gd name="T49" fmla="*/ 277 h 405"/>
                <a:gd name="T50" fmla="*/ 131 w 168"/>
                <a:gd name="T51" fmla="*/ 210 h 405"/>
                <a:gd name="T52" fmla="*/ 135 w 168"/>
                <a:gd name="T53" fmla="*/ 242 h 405"/>
                <a:gd name="T54" fmla="*/ 131 w 168"/>
                <a:gd name="T55" fmla="*/ 210 h 405"/>
                <a:gd name="T56" fmla="*/ 128 w 168"/>
                <a:gd name="T57" fmla="*/ 204 h 405"/>
                <a:gd name="T58" fmla="*/ 130 w 168"/>
                <a:gd name="T59" fmla="*/ 208 h 405"/>
                <a:gd name="T60" fmla="*/ 116 w 168"/>
                <a:gd name="T61" fmla="*/ 142 h 405"/>
                <a:gd name="T62" fmla="*/ 118 w 168"/>
                <a:gd name="T63" fmla="*/ 153 h 405"/>
                <a:gd name="T64" fmla="*/ 121 w 168"/>
                <a:gd name="T65" fmla="*/ 171 h 405"/>
                <a:gd name="T66" fmla="*/ 123 w 168"/>
                <a:gd name="T67" fmla="*/ 177 h 405"/>
                <a:gd name="T68" fmla="*/ 125 w 168"/>
                <a:gd name="T69" fmla="*/ 188 h 405"/>
                <a:gd name="T70" fmla="*/ 129 w 168"/>
                <a:gd name="T71" fmla="*/ 201 h 405"/>
                <a:gd name="T72" fmla="*/ 125 w 168"/>
                <a:gd name="T73" fmla="*/ 179 h 405"/>
                <a:gd name="T74" fmla="*/ 123 w 168"/>
                <a:gd name="T75" fmla="*/ 169 h 405"/>
                <a:gd name="T76" fmla="*/ 119 w 168"/>
                <a:gd name="T77" fmla="*/ 151 h 405"/>
                <a:gd name="T78" fmla="*/ 116 w 168"/>
                <a:gd name="T79" fmla="*/ 142 h 405"/>
                <a:gd name="T80" fmla="*/ 0 w 168"/>
                <a:gd name="T81" fmla="*/ 140 h 405"/>
                <a:gd name="T82" fmla="*/ 0 w 168"/>
                <a:gd name="T83" fmla="*/ 164 h 405"/>
                <a:gd name="T84" fmla="*/ 0 w 168"/>
                <a:gd name="T85" fmla="*/ 218 h 405"/>
                <a:gd name="T86" fmla="*/ 0 w 168"/>
                <a:gd name="T87" fmla="*/ 220 h 405"/>
                <a:gd name="T88" fmla="*/ 39 w 168"/>
                <a:gd name="T89" fmla="*/ 261 h 405"/>
                <a:gd name="T90" fmla="*/ 2 w 168"/>
                <a:gd name="T91" fmla="*/ 166 h 405"/>
                <a:gd name="T92" fmla="*/ 2 w 168"/>
                <a:gd name="T93" fmla="*/ 142 h 405"/>
                <a:gd name="T94" fmla="*/ 2 w 168"/>
                <a:gd name="T95" fmla="*/ 115 h 405"/>
                <a:gd name="T96" fmla="*/ 0 w 168"/>
                <a:gd name="T97" fmla="*/ 40 h 405"/>
                <a:gd name="T98" fmla="*/ 2 w 168"/>
                <a:gd name="T99" fmla="*/ 113 h 405"/>
                <a:gd name="T100" fmla="*/ 0 w 168"/>
                <a:gd name="T101" fmla="*/ 40 h 405"/>
                <a:gd name="T102" fmla="*/ 88 w 168"/>
                <a:gd name="T103" fmla="*/ 0 h 405"/>
                <a:gd name="T104" fmla="*/ 17 w 168"/>
                <a:gd name="T105" fmla="*/ 21 h 405"/>
                <a:gd name="T106" fmla="*/ 96 w 168"/>
                <a:gd name="T107" fmla="*/ 41 h 405"/>
                <a:gd name="T108" fmla="*/ 97 w 168"/>
                <a:gd name="T109" fmla="*/ 47 h 405"/>
                <a:gd name="T110" fmla="*/ 100 w 168"/>
                <a:gd name="T111" fmla="*/ 62 h 405"/>
                <a:gd name="T112" fmla="*/ 112 w 168"/>
                <a:gd name="T113" fmla="*/ 123 h 405"/>
                <a:gd name="T114" fmla="*/ 115 w 168"/>
                <a:gd name="T115" fmla="*/ 140 h 405"/>
                <a:gd name="T116" fmla="*/ 114 w 168"/>
                <a:gd name="T117" fmla="*/ 124 h 405"/>
                <a:gd name="T118" fmla="*/ 102 w 168"/>
                <a:gd name="T119" fmla="*/ 61 h 405"/>
                <a:gd name="T120" fmla="*/ 100 w 168"/>
                <a:gd name="T121" fmla="*/ 50 h 405"/>
                <a:gd name="T122" fmla="*/ 98 w 168"/>
                <a:gd name="T123" fmla="*/ 42 h 405"/>
                <a:gd name="T124" fmla="*/ 90 w 168"/>
                <a:gd name="T125" fmla="*/ 1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8" h="405">
                  <a:moveTo>
                    <a:pt x="160" y="367"/>
                  </a:moveTo>
                  <a:cubicBezTo>
                    <a:pt x="166" y="401"/>
                    <a:pt x="166" y="401"/>
                    <a:pt x="166" y="401"/>
                  </a:cubicBezTo>
                  <a:cubicBezTo>
                    <a:pt x="167" y="401"/>
                    <a:pt x="167" y="401"/>
                    <a:pt x="168" y="401"/>
                  </a:cubicBezTo>
                  <a:cubicBezTo>
                    <a:pt x="162" y="367"/>
                    <a:pt x="162" y="367"/>
                    <a:pt x="162" y="367"/>
                  </a:cubicBezTo>
                  <a:cubicBezTo>
                    <a:pt x="161" y="367"/>
                    <a:pt x="160" y="367"/>
                    <a:pt x="160" y="367"/>
                  </a:cubicBezTo>
                  <a:moveTo>
                    <a:pt x="104" y="341"/>
                  </a:moveTo>
                  <a:cubicBezTo>
                    <a:pt x="159" y="405"/>
                    <a:pt x="159" y="405"/>
                    <a:pt x="159" y="405"/>
                  </a:cubicBezTo>
                  <a:cubicBezTo>
                    <a:pt x="160" y="404"/>
                    <a:pt x="160" y="404"/>
                    <a:pt x="160" y="404"/>
                  </a:cubicBezTo>
                  <a:cubicBezTo>
                    <a:pt x="107" y="342"/>
                    <a:pt x="107" y="342"/>
                    <a:pt x="107" y="342"/>
                  </a:cubicBezTo>
                  <a:cubicBezTo>
                    <a:pt x="104" y="341"/>
                    <a:pt x="104" y="341"/>
                    <a:pt x="104" y="341"/>
                  </a:cubicBezTo>
                  <a:moveTo>
                    <a:pt x="100" y="333"/>
                  </a:moveTo>
                  <a:cubicBezTo>
                    <a:pt x="98" y="334"/>
                    <a:pt x="98" y="334"/>
                    <a:pt x="98" y="334"/>
                  </a:cubicBezTo>
                  <a:cubicBezTo>
                    <a:pt x="102" y="339"/>
                    <a:pt x="102" y="339"/>
                    <a:pt x="102" y="339"/>
                  </a:cubicBezTo>
                  <a:cubicBezTo>
                    <a:pt x="105" y="339"/>
                    <a:pt x="105" y="339"/>
                    <a:pt x="105" y="339"/>
                  </a:cubicBezTo>
                  <a:cubicBezTo>
                    <a:pt x="100" y="333"/>
                    <a:pt x="100" y="333"/>
                    <a:pt x="100" y="333"/>
                  </a:cubicBezTo>
                  <a:moveTo>
                    <a:pt x="93" y="325"/>
                  </a:moveTo>
                  <a:cubicBezTo>
                    <a:pt x="92" y="325"/>
                    <a:pt x="92" y="325"/>
                    <a:pt x="91" y="325"/>
                  </a:cubicBezTo>
                  <a:cubicBezTo>
                    <a:pt x="97" y="333"/>
                    <a:pt x="97" y="333"/>
                    <a:pt x="97" y="333"/>
                  </a:cubicBezTo>
                  <a:cubicBezTo>
                    <a:pt x="98" y="331"/>
                    <a:pt x="98" y="331"/>
                    <a:pt x="98" y="331"/>
                  </a:cubicBezTo>
                  <a:cubicBezTo>
                    <a:pt x="93" y="325"/>
                    <a:pt x="93" y="325"/>
                    <a:pt x="93" y="325"/>
                  </a:cubicBezTo>
                  <a:moveTo>
                    <a:pt x="144" y="279"/>
                  </a:moveTo>
                  <a:cubicBezTo>
                    <a:pt x="143" y="281"/>
                    <a:pt x="143" y="281"/>
                    <a:pt x="143" y="281"/>
                  </a:cubicBezTo>
                  <a:cubicBezTo>
                    <a:pt x="145" y="293"/>
                    <a:pt x="145" y="293"/>
                    <a:pt x="145" y="293"/>
                  </a:cubicBezTo>
                  <a:cubicBezTo>
                    <a:pt x="145" y="295"/>
                    <a:pt x="145" y="295"/>
                    <a:pt x="145" y="295"/>
                  </a:cubicBezTo>
                  <a:cubicBezTo>
                    <a:pt x="155" y="341"/>
                    <a:pt x="155" y="341"/>
                    <a:pt x="155" y="341"/>
                  </a:cubicBezTo>
                  <a:cubicBezTo>
                    <a:pt x="155" y="341"/>
                    <a:pt x="156" y="340"/>
                    <a:pt x="156" y="340"/>
                  </a:cubicBezTo>
                  <a:cubicBezTo>
                    <a:pt x="147" y="294"/>
                    <a:pt x="147" y="294"/>
                    <a:pt x="147" y="294"/>
                  </a:cubicBezTo>
                  <a:cubicBezTo>
                    <a:pt x="147" y="292"/>
                    <a:pt x="147" y="292"/>
                    <a:pt x="147" y="292"/>
                  </a:cubicBezTo>
                  <a:cubicBezTo>
                    <a:pt x="144" y="279"/>
                    <a:pt x="144" y="279"/>
                    <a:pt x="144" y="279"/>
                  </a:cubicBezTo>
                  <a:moveTo>
                    <a:pt x="50" y="277"/>
                  </a:moveTo>
                  <a:cubicBezTo>
                    <a:pt x="73" y="304"/>
                    <a:pt x="73" y="304"/>
                    <a:pt x="73" y="304"/>
                  </a:cubicBezTo>
                  <a:cubicBezTo>
                    <a:pt x="73" y="304"/>
                    <a:pt x="73" y="303"/>
                    <a:pt x="74" y="302"/>
                  </a:cubicBezTo>
                  <a:cubicBezTo>
                    <a:pt x="56" y="281"/>
                    <a:pt x="56" y="281"/>
                    <a:pt x="56" y="281"/>
                  </a:cubicBezTo>
                  <a:cubicBezTo>
                    <a:pt x="50" y="277"/>
                    <a:pt x="50" y="277"/>
                    <a:pt x="50" y="277"/>
                  </a:cubicBezTo>
                  <a:moveTo>
                    <a:pt x="44" y="267"/>
                  </a:moveTo>
                  <a:cubicBezTo>
                    <a:pt x="42" y="268"/>
                    <a:pt x="42" y="268"/>
                    <a:pt x="42" y="268"/>
                  </a:cubicBezTo>
                  <a:cubicBezTo>
                    <a:pt x="43" y="269"/>
                    <a:pt x="43" y="269"/>
                    <a:pt x="43" y="269"/>
                  </a:cubicBezTo>
                  <a:cubicBezTo>
                    <a:pt x="45" y="272"/>
                    <a:pt x="45" y="272"/>
                    <a:pt x="45" y="272"/>
                  </a:cubicBezTo>
                  <a:cubicBezTo>
                    <a:pt x="51" y="276"/>
                    <a:pt x="51" y="276"/>
                    <a:pt x="51" y="276"/>
                  </a:cubicBezTo>
                  <a:cubicBezTo>
                    <a:pt x="44" y="267"/>
                    <a:pt x="44" y="267"/>
                    <a:pt x="44" y="267"/>
                  </a:cubicBezTo>
                  <a:moveTo>
                    <a:pt x="40" y="263"/>
                  </a:moveTo>
                  <a:cubicBezTo>
                    <a:pt x="38" y="264"/>
                    <a:pt x="38" y="264"/>
                    <a:pt x="38" y="264"/>
                  </a:cubicBezTo>
                  <a:cubicBezTo>
                    <a:pt x="41" y="267"/>
                    <a:pt x="41" y="267"/>
                    <a:pt x="41" y="267"/>
                  </a:cubicBezTo>
                  <a:cubicBezTo>
                    <a:pt x="43" y="266"/>
                    <a:pt x="43" y="266"/>
                    <a:pt x="43" y="266"/>
                  </a:cubicBezTo>
                  <a:cubicBezTo>
                    <a:pt x="41" y="265"/>
                    <a:pt x="41" y="265"/>
                    <a:pt x="41" y="265"/>
                  </a:cubicBezTo>
                  <a:cubicBezTo>
                    <a:pt x="40" y="263"/>
                    <a:pt x="40" y="263"/>
                    <a:pt x="40" y="263"/>
                  </a:cubicBezTo>
                  <a:moveTo>
                    <a:pt x="141" y="260"/>
                  </a:moveTo>
                  <a:cubicBezTo>
                    <a:pt x="140" y="261"/>
                    <a:pt x="140" y="262"/>
                    <a:pt x="139" y="263"/>
                  </a:cubicBezTo>
                  <a:cubicBezTo>
                    <a:pt x="142" y="279"/>
                    <a:pt x="142" y="279"/>
                    <a:pt x="142" y="279"/>
                  </a:cubicBezTo>
                  <a:cubicBezTo>
                    <a:pt x="144" y="277"/>
                    <a:pt x="144" y="277"/>
                    <a:pt x="144" y="277"/>
                  </a:cubicBezTo>
                  <a:cubicBezTo>
                    <a:pt x="141" y="260"/>
                    <a:pt x="141" y="260"/>
                    <a:pt x="141" y="260"/>
                  </a:cubicBezTo>
                  <a:moveTo>
                    <a:pt x="131" y="210"/>
                  </a:moveTo>
                  <a:cubicBezTo>
                    <a:pt x="129" y="211"/>
                    <a:pt x="129" y="211"/>
                    <a:pt x="129" y="211"/>
                  </a:cubicBezTo>
                  <a:cubicBezTo>
                    <a:pt x="135" y="242"/>
                    <a:pt x="135" y="242"/>
                    <a:pt x="135" y="242"/>
                  </a:cubicBezTo>
                  <a:cubicBezTo>
                    <a:pt x="136" y="243"/>
                    <a:pt x="137" y="244"/>
                    <a:pt x="137" y="244"/>
                  </a:cubicBezTo>
                  <a:cubicBezTo>
                    <a:pt x="131" y="210"/>
                    <a:pt x="131" y="210"/>
                    <a:pt x="131" y="210"/>
                  </a:cubicBezTo>
                  <a:moveTo>
                    <a:pt x="129" y="203"/>
                  </a:moveTo>
                  <a:cubicBezTo>
                    <a:pt x="128" y="204"/>
                    <a:pt x="128" y="204"/>
                    <a:pt x="128" y="204"/>
                  </a:cubicBezTo>
                  <a:cubicBezTo>
                    <a:pt x="129" y="209"/>
                    <a:pt x="129" y="209"/>
                    <a:pt x="129" y="209"/>
                  </a:cubicBezTo>
                  <a:cubicBezTo>
                    <a:pt x="130" y="208"/>
                    <a:pt x="130" y="208"/>
                    <a:pt x="130" y="208"/>
                  </a:cubicBezTo>
                  <a:cubicBezTo>
                    <a:pt x="129" y="203"/>
                    <a:pt x="129" y="203"/>
                    <a:pt x="129" y="203"/>
                  </a:cubicBezTo>
                  <a:moveTo>
                    <a:pt x="116" y="142"/>
                  </a:moveTo>
                  <a:cubicBezTo>
                    <a:pt x="117" y="151"/>
                    <a:pt x="117" y="151"/>
                    <a:pt x="117" y="151"/>
                  </a:cubicBezTo>
                  <a:cubicBezTo>
                    <a:pt x="118" y="153"/>
                    <a:pt x="118" y="153"/>
                    <a:pt x="118" y="153"/>
                  </a:cubicBezTo>
                  <a:cubicBezTo>
                    <a:pt x="121" y="169"/>
                    <a:pt x="121" y="169"/>
                    <a:pt x="121" y="169"/>
                  </a:cubicBezTo>
                  <a:cubicBezTo>
                    <a:pt x="121" y="171"/>
                    <a:pt x="121" y="171"/>
                    <a:pt x="121" y="171"/>
                  </a:cubicBezTo>
                  <a:cubicBezTo>
                    <a:pt x="122" y="174"/>
                    <a:pt x="122" y="174"/>
                    <a:pt x="122" y="174"/>
                  </a:cubicBezTo>
                  <a:cubicBezTo>
                    <a:pt x="123" y="177"/>
                    <a:pt x="123" y="177"/>
                    <a:pt x="123" y="177"/>
                  </a:cubicBezTo>
                  <a:cubicBezTo>
                    <a:pt x="123" y="179"/>
                    <a:pt x="123" y="179"/>
                    <a:pt x="123" y="179"/>
                  </a:cubicBezTo>
                  <a:cubicBezTo>
                    <a:pt x="125" y="188"/>
                    <a:pt x="125" y="188"/>
                    <a:pt x="125" y="188"/>
                  </a:cubicBezTo>
                  <a:cubicBezTo>
                    <a:pt x="127" y="203"/>
                    <a:pt x="127" y="203"/>
                    <a:pt x="127" y="203"/>
                  </a:cubicBezTo>
                  <a:cubicBezTo>
                    <a:pt x="129" y="201"/>
                    <a:pt x="129" y="201"/>
                    <a:pt x="129" y="201"/>
                  </a:cubicBezTo>
                  <a:cubicBezTo>
                    <a:pt x="125" y="180"/>
                    <a:pt x="125" y="180"/>
                    <a:pt x="125" y="180"/>
                  </a:cubicBezTo>
                  <a:cubicBezTo>
                    <a:pt x="125" y="179"/>
                    <a:pt x="125" y="179"/>
                    <a:pt x="125" y="179"/>
                  </a:cubicBezTo>
                  <a:cubicBezTo>
                    <a:pt x="123" y="170"/>
                    <a:pt x="123" y="170"/>
                    <a:pt x="123" y="170"/>
                  </a:cubicBezTo>
                  <a:cubicBezTo>
                    <a:pt x="123" y="169"/>
                    <a:pt x="123" y="169"/>
                    <a:pt x="123" y="169"/>
                  </a:cubicBezTo>
                  <a:cubicBezTo>
                    <a:pt x="120" y="153"/>
                    <a:pt x="120" y="153"/>
                    <a:pt x="120" y="153"/>
                  </a:cubicBezTo>
                  <a:cubicBezTo>
                    <a:pt x="119" y="151"/>
                    <a:pt x="119" y="151"/>
                    <a:pt x="119" y="151"/>
                  </a:cubicBezTo>
                  <a:cubicBezTo>
                    <a:pt x="117" y="142"/>
                    <a:pt x="117" y="142"/>
                    <a:pt x="117" y="142"/>
                  </a:cubicBezTo>
                  <a:cubicBezTo>
                    <a:pt x="116" y="142"/>
                    <a:pt x="116" y="142"/>
                    <a:pt x="116" y="142"/>
                  </a:cubicBezTo>
                  <a:moveTo>
                    <a:pt x="0" y="114"/>
                  </a:moveTo>
                  <a:cubicBezTo>
                    <a:pt x="0" y="140"/>
                    <a:pt x="0" y="140"/>
                    <a:pt x="0" y="140"/>
                  </a:cubicBezTo>
                  <a:cubicBezTo>
                    <a:pt x="0" y="142"/>
                    <a:pt x="0" y="142"/>
                    <a:pt x="0" y="142"/>
                  </a:cubicBezTo>
                  <a:cubicBezTo>
                    <a:pt x="0" y="164"/>
                    <a:pt x="0" y="164"/>
                    <a:pt x="0" y="164"/>
                  </a:cubicBezTo>
                  <a:cubicBezTo>
                    <a:pt x="0" y="166"/>
                    <a:pt x="0" y="166"/>
                    <a:pt x="0" y="166"/>
                  </a:cubicBezTo>
                  <a:cubicBezTo>
                    <a:pt x="0" y="218"/>
                    <a:pt x="0" y="218"/>
                    <a:pt x="0" y="218"/>
                  </a:cubicBezTo>
                  <a:cubicBezTo>
                    <a:pt x="0" y="219"/>
                    <a:pt x="0" y="219"/>
                    <a:pt x="0" y="219"/>
                  </a:cubicBezTo>
                  <a:cubicBezTo>
                    <a:pt x="0" y="220"/>
                    <a:pt x="0" y="220"/>
                    <a:pt x="0" y="220"/>
                  </a:cubicBezTo>
                  <a:cubicBezTo>
                    <a:pt x="37" y="262"/>
                    <a:pt x="37" y="262"/>
                    <a:pt x="37" y="262"/>
                  </a:cubicBezTo>
                  <a:cubicBezTo>
                    <a:pt x="39" y="261"/>
                    <a:pt x="39" y="261"/>
                    <a:pt x="39" y="261"/>
                  </a:cubicBezTo>
                  <a:cubicBezTo>
                    <a:pt x="2" y="218"/>
                    <a:pt x="2" y="218"/>
                    <a:pt x="2" y="218"/>
                  </a:cubicBezTo>
                  <a:cubicBezTo>
                    <a:pt x="2" y="166"/>
                    <a:pt x="2" y="166"/>
                    <a:pt x="2" y="166"/>
                  </a:cubicBezTo>
                  <a:cubicBezTo>
                    <a:pt x="2" y="164"/>
                    <a:pt x="2" y="164"/>
                    <a:pt x="2" y="164"/>
                  </a:cubicBezTo>
                  <a:cubicBezTo>
                    <a:pt x="2" y="142"/>
                    <a:pt x="2" y="142"/>
                    <a:pt x="2" y="142"/>
                  </a:cubicBezTo>
                  <a:cubicBezTo>
                    <a:pt x="2" y="141"/>
                    <a:pt x="2" y="141"/>
                    <a:pt x="2" y="141"/>
                  </a:cubicBezTo>
                  <a:cubicBezTo>
                    <a:pt x="2" y="115"/>
                    <a:pt x="2" y="115"/>
                    <a:pt x="2" y="115"/>
                  </a:cubicBezTo>
                  <a:cubicBezTo>
                    <a:pt x="0" y="114"/>
                    <a:pt x="0" y="114"/>
                    <a:pt x="0" y="114"/>
                  </a:cubicBezTo>
                  <a:moveTo>
                    <a:pt x="0" y="40"/>
                  </a:moveTo>
                  <a:cubicBezTo>
                    <a:pt x="0" y="113"/>
                    <a:pt x="0" y="113"/>
                    <a:pt x="0" y="113"/>
                  </a:cubicBezTo>
                  <a:cubicBezTo>
                    <a:pt x="2" y="113"/>
                    <a:pt x="2" y="113"/>
                    <a:pt x="2" y="113"/>
                  </a:cubicBezTo>
                  <a:cubicBezTo>
                    <a:pt x="2" y="40"/>
                    <a:pt x="2" y="40"/>
                    <a:pt x="2" y="40"/>
                  </a:cubicBezTo>
                  <a:cubicBezTo>
                    <a:pt x="1" y="40"/>
                    <a:pt x="0" y="40"/>
                    <a:pt x="0" y="40"/>
                  </a:cubicBezTo>
                  <a:moveTo>
                    <a:pt x="90" y="0"/>
                  </a:moveTo>
                  <a:cubicBezTo>
                    <a:pt x="88" y="0"/>
                    <a:pt x="88" y="0"/>
                    <a:pt x="88" y="0"/>
                  </a:cubicBezTo>
                  <a:cubicBezTo>
                    <a:pt x="17" y="19"/>
                    <a:pt x="17" y="19"/>
                    <a:pt x="17" y="19"/>
                  </a:cubicBezTo>
                  <a:cubicBezTo>
                    <a:pt x="17" y="19"/>
                    <a:pt x="17" y="20"/>
                    <a:pt x="17" y="21"/>
                  </a:cubicBezTo>
                  <a:cubicBezTo>
                    <a:pt x="88" y="2"/>
                    <a:pt x="88" y="2"/>
                    <a:pt x="88" y="2"/>
                  </a:cubicBezTo>
                  <a:cubicBezTo>
                    <a:pt x="96" y="41"/>
                    <a:pt x="96" y="41"/>
                    <a:pt x="96" y="41"/>
                  </a:cubicBezTo>
                  <a:cubicBezTo>
                    <a:pt x="96" y="43"/>
                    <a:pt x="96" y="43"/>
                    <a:pt x="96" y="43"/>
                  </a:cubicBezTo>
                  <a:cubicBezTo>
                    <a:pt x="97" y="47"/>
                    <a:pt x="97" y="47"/>
                    <a:pt x="97" y="47"/>
                  </a:cubicBezTo>
                  <a:cubicBezTo>
                    <a:pt x="98" y="49"/>
                    <a:pt x="98" y="49"/>
                    <a:pt x="98" y="49"/>
                  </a:cubicBezTo>
                  <a:cubicBezTo>
                    <a:pt x="100" y="62"/>
                    <a:pt x="100" y="62"/>
                    <a:pt x="100" y="62"/>
                  </a:cubicBezTo>
                  <a:cubicBezTo>
                    <a:pt x="102" y="71"/>
                    <a:pt x="102" y="71"/>
                    <a:pt x="102" y="71"/>
                  </a:cubicBezTo>
                  <a:cubicBezTo>
                    <a:pt x="112" y="123"/>
                    <a:pt x="112" y="123"/>
                    <a:pt x="112" y="123"/>
                  </a:cubicBezTo>
                  <a:cubicBezTo>
                    <a:pt x="112" y="124"/>
                    <a:pt x="112" y="124"/>
                    <a:pt x="112" y="124"/>
                  </a:cubicBezTo>
                  <a:cubicBezTo>
                    <a:pt x="115" y="140"/>
                    <a:pt x="115" y="140"/>
                    <a:pt x="115" y="140"/>
                  </a:cubicBezTo>
                  <a:cubicBezTo>
                    <a:pt x="117" y="140"/>
                    <a:pt x="117" y="140"/>
                    <a:pt x="117" y="140"/>
                  </a:cubicBezTo>
                  <a:cubicBezTo>
                    <a:pt x="114" y="124"/>
                    <a:pt x="114" y="124"/>
                    <a:pt x="114" y="124"/>
                  </a:cubicBezTo>
                  <a:cubicBezTo>
                    <a:pt x="114" y="123"/>
                    <a:pt x="114" y="123"/>
                    <a:pt x="114" y="123"/>
                  </a:cubicBezTo>
                  <a:cubicBezTo>
                    <a:pt x="102" y="61"/>
                    <a:pt x="102" y="61"/>
                    <a:pt x="102" y="61"/>
                  </a:cubicBezTo>
                  <a:cubicBezTo>
                    <a:pt x="100" y="52"/>
                    <a:pt x="100" y="52"/>
                    <a:pt x="100" y="52"/>
                  </a:cubicBezTo>
                  <a:cubicBezTo>
                    <a:pt x="100" y="50"/>
                    <a:pt x="100" y="50"/>
                    <a:pt x="100" y="50"/>
                  </a:cubicBezTo>
                  <a:cubicBezTo>
                    <a:pt x="99" y="48"/>
                    <a:pt x="99" y="48"/>
                    <a:pt x="99" y="48"/>
                  </a:cubicBezTo>
                  <a:cubicBezTo>
                    <a:pt x="98" y="42"/>
                    <a:pt x="98" y="42"/>
                    <a:pt x="98" y="42"/>
                  </a:cubicBezTo>
                  <a:cubicBezTo>
                    <a:pt x="98" y="41"/>
                    <a:pt x="98" y="41"/>
                    <a:pt x="98" y="41"/>
                  </a:cubicBezTo>
                  <a:cubicBezTo>
                    <a:pt x="90" y="1"/>
                    <a:pt x="90" y="1"/>
                    <a:pt x="90" y="1"/>
                  </a:cubicBezTo>
                  <a:cubicBezTo>
                    <a:pt x="90" y="0"/>
                    <a:pt x="90" y="0"/>
                    <a:pt x="90"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2" name="Freeform 62">
              <a:extLst>
                <a:ext uri="{FF2B5EF4-FFF2-40B4-BE49-F238E27FC236}">
                  <a16:creationId xmlns:a16="http://schemas.microsoft.com/office/drawing/2014/main" id="{0736D02D-6A09-46D4-91F9-30DB4A2244CC}"/>
                </a:ext>
              </a:extLst>
            </p:cNvPr>
            <p:cNvSpPr>
              <a:spLocks noEditPoints="1"/>
            </p:cNvSpPr>
            <p:nvPr/>
          </p:nvSpPr>
          <p:spPr bwMode="auto">
            <a:xfrm>
              <a:off x="5777219" y="2961492"/>
              <a:ext cx="1283345" cy="1647440"/>
            </a:xfrm>
            <a:custGeom>
              <a:avLst/>
              <a:gdLst>
                <a:gd name="T0" fmla="*/ 154 w 315"/>
                <a:gd name="T1" fmla="*/ 442 h 443"/>
                <a:gd name="T2" fmla="*/ 205 w 315"/>
                <a:gd name="T3" fmla="*/ 312 h 443"/>
                <a:gd name="T4" fmla="*/ 205 w 315"/>
                <a:gd name="T5" fmla="*/ 315 h 443"/>
                <a:gd name="T6" fmla="*/ 86 w 315"/>
                <a:gd name="T7" fmla="*/ 264 h 443"/>
                <a:gd name="T8" fmla="*/ 90 w 315"/>
                <a:gd name="T9" fmla="*/ 275 h 443"/>
                <a:gd name="T10" fmla="*/ 91 w 315"/>
                <a:gd name="T11" fmla="*/ 273 h 443"/>
                <a:gd name="T12" fmla="*/ 223 w 315"/>
                <a:gd name="T13" fmla="*/ 258 h 443"/>
                <a:gd name="T14" fmla="*/ 212 w 315"/>
                <a:gd name="T15" fmla="*/ 292 h 443"/>
                <a:gd name="T16" fmla="*/ 218 w 315"/>
                <a:gd name="T17" fmla="*/ 278 h 443"/>
                <a:gd name="T18" fmla="*/ 77 w 315"/>
                <a:gd name="T19" fmla="*/ 234 h 443"/>
                <a:gd name="T20" fmla="*/ 77 w 315"/>
                <a:gd name="T21" fmla="*/ 234 h 443"/>
                <a:gd name="T22" fmla="*/ 53 w 315"/>
                <a:gd name="T23" fmla="*/ 177 h 443"/>
                <a:gd name="T24" fmla="*/ 56 w 315"/>
                <a:gd name="T25" fmla="*/ 185 h 443"/>
                <a:gd name="T26" fmla="*/ 60 w 315"/>
                <a:gd name="T27" fmla="*/ 195 h 443"/>
                <a:gd name="T28" fmla="*/ 75 w 315"/>
                <a:gd name="T29" fmla="*/ 234 h 443"/>
                <a:gd name="T30" fmla="*/ 63 w 315"/>
                <a:gd name="T31" fmla="*/ 197 h 443"/>
                <a:gd name="T32" fmla="*/ 61 w 315"/>
                <a:gd name="T33" fmla="*/ 192 h 443"/>
                <a:gd name="T34" fmla="*/ 58 w 315"/>
                <a:gd name="T35" fmla="*/ 184 h 443"/>
                <a:gd name="T36" fmla="*/ 46 w 315"/>
                <a:gd name="T37" fmla="*/ 154 h 443"/>
                <a:gd name="T38" fmla="*/ 271 w 315"/>
                <a:gd name="T39" fmla="*/ 120 h 443"/>
                <a:gd name="T40" fmla="*/ 267 w 315"/>
                <a:gd name="T41" fmla="*/ 132 h 443"/>
                <a:gd name="T42" fmla="*/ 261 w 315"/>
                <a:gd name="T43" fmla="*/ 151 h 443"/>
                <a:gd name="T44" fmla="*/ 224 w 315"/>
                <a:gd name="T45" fmla="*/ 256 h 443"/>
                <a:gd name="T46" fmla="*/ 261 w 315"/>
                <a:gd name="T47" fmla="*/ 155 h 443"/>
                <a:gd name="T48" fmla="*/ 269 w 315"/>
                <a:gd name="T49" fmla="*/ 133 h 443"/>
                <a:gd name="T50" fmla="*/ 273 w 315"/>
                <a:gd name="T51" fmla="*/ 122 h 443"/>
                <a:gd name="T52" fmla="*/ 2 w 315"/>
                <a:gd name="T53" fmla="*/ 35 h 443"/>
                <a:gd name="T54" fmla="*/ 7 w 315"/>
                <a:gd name="T55" fmla="*/ 55 h 443"/>
                <a:gd name="T56" fmla="*/ 11 w 315"/>
                <a:gd name="T57" fmla="*/ 64 h 443"/>
                <a:gd name="T58" fmla="*/ 19 w 315"/>
                <a:gd name="T59" fmla="*/ 85 h 443"/>
                <a:gd name="T60" fmla="*/ 31 w 315"/>
                <a:gd name="T61" fmla="*/ 119 h 443"/>
                <a:gd name="T62" fmla="*/ 38 w 315"/>
                <a:gd name="T63" fmla="*/ 138 h 443"/>
                <a:gd name="T64" fmla="*/ 41 w 315"/>
                <a:gd name="T65" fmla="*/ 146 h 443"/>
                <a:gd name="T66" fmla="*/ 43 w 315"/>
                <a:gd name="T67" fmla="*/ 144 h 443"/>
                <a:gd name="T68" fmla="*/ 36 w 315"/>
                <a:gd name="T69" fmla="*/ 126 h 443"/>
                <a:gd name="T70" fmla="*/ 33 w 315"/>
                <a:gd name="T71" fmla="*/ 117 h 443"/>
                <a:gd name="T72" fmla="*/ 20 w 315"/>
                <a:gd name="T73" fmla="*/ 83 h 443"/>
                <a:gd name="T74" fmla="*/ 12 w 315"/>
                <a:gd name="T75" fmla="*/ 61 h 443"/>
                <a:gd name="T76" fmla="*/ 5 w 315"/>
                <a:gd name="T77" fmla="*/ 44 h 443"/>
                <a:gd name="T78" fmla="*/ 119 w 315"/>
                <a:gd name="T79" fmla="*/ 13 h 443"/>
                <a:gd name="T80" fmla="*/ 32 w 315"/>
                <a:gd name="T81" fmla="*/ 19 h 443"/>
                <a:gd name="T82" fmla="*/ 30 w 315"/>
                <a:gd name="T83" fmla="*/ 21 h 443"/>
                <a:gd name="T84" fmla="*/ 120 w 315"/>
                <a:gd name="T85" fmla="*/ 15 h 443"/>
                <a:gd name="T86" fmla="*/ 312 w 315"/>
                <a:gd name="T87" fmla="*/ 2 h 443"/>
                <a:gd name="T88" fmla="*/ 312 w 315"/>
                <a:gd name="T89" fmla="*/ 0 h 443"/>
                <a:gd name="T90" fmla="*/ 284 w 315"/>
                <a:gd name="T91" fmla="*/ 2 h 443"/>
                <a:gd name="T92" fmla="*/ 245 w 315"/>
                <a:gd name="T93" fmla="*/ 5 h 443"/>
                <a:gd name="T94" fmla="*/ 154 w 315"/>
                <a:gd name="T95" fmla="*/ 13 h 443"/>
                <a:gd name="T96" fmla="*/ 246 w 315"/>
                <a:gd name="T97" fmla="*/ 6 h 443"/>
                <a:gd name="T98" fmla="*/ 286 w 315"/>
                <a:gd name="T99" fmla="*/ 4 h 443"/>
                <a:gd name="T100" fmla="*/ 299 w 315"/>
                <a:gd name="T101" fmla="*/ 41 h 443"/>
                <a:gd name="T102" fmla="*/ 290 w 315"/>
                <a:gd name="T103" fmla="*/ 67 h 443"/>
                <a:gd name="T104" fmla="*/ 285 w 315"/>
                <a:gd name="T105" fmla="*/ 82 h 443"/>
                <a:gd name="T106" fmla="*/ 275 w 315"/>
                <a:gd name="T107" fmla="*/ 110 h 443"/>
                <a:gd name="T108" fmla="*/ 279 w 315"/>
                <a:gd name="T109" fmla="*/ 103 h 443"/>
                <a:gd name="T110" fmla="*/ 290 w 315"/>
                <a:gd name="T111" fmla="*/ 71 h 443"/>
                <a:gd name="T112" fmla="*/ 300 w 315"/>
                <a:gd name="T113" fmla="*/ 44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5" h="443">
                  <a:moveTo>
                    <a:pt x="106" y="312"/>
                  </a:moveTo>
                  <a:cubicBezTo>
                    <a:pt x="104" y="312"/>
                    <a:pt x="104" y="312"/>
                    <a:pt x="104" y="312"/>
                  </a:cubicBezTo>
                  <a:cubicBezTo>
                    <a:pt x="153" y="443"/>
                    <a:pt x="153" y="443"/>
                    <a:pt x="153" y="443"/>
                  </a:cubicBezTo>
                  <a:cubicBezTo>
                    <a:pt x="153" y="442"/>
                    <a:pt x="154" y="442"/>
                    <a:pt x="154" y="442"/>
                  </a:cubicBezTo>
                  <a:cubicBezTo>
                    <a:pt x="106" y="312"/>
                    <a:pt x="106" y="312"/>
                    <a:pt x="106" y="312"/>
                  </a:cubicBezTo>
                  <a:moveTo>
                    <a:pt x="212" y="295"/>
                  </a:moveTo>
                  <a:cubicBezTo>
                    <a:pt x="210" y="297"/>
                    <a:pt x="210" y="297"/>
                    <a:pt x="210" y="297"/>
                  </a:cubicBezTo>
                  <a:cubicBezTo>
                    <a:pt x="205" y="312"/>
                    <a:pt x="205" y="312"/>
                    <a:pt x="205" y="312"/>
                  </a:cubicBezTo>
                  <a:cubicBezTo>
                    <a:pt x="204" y="314"/>
                    <a:pt x="204" y="314"/>
                    <a:pt x="204" y="314"/>
                  </a:cubicBezTo>
                  <a:cubicBezTo>
                    <a:pt x="160" y="441"/>
                    <a:pt x="160" y="441"/>
                    <a:pt x="160" y="441"/>
                  </a:cubicBezTo>
                  <a:cubicBezTo>
                    <a:pt x="161" y="441"/>
                    <a:pt x="161" y="441"/>
                    <a:pt x="162" y="441"/>
                  </a:cubicBezTo>
                  <a:cubicBezTo>
                    <a:pt x="205" y="315"/>
                    <a:pt x="205" y="315"/>
                    <a:pt x="205" y="315"/>
                  </a:cubicBezTo>
                  <a:cubicBezTo>
                    <a:pt x="206" y="314"/>
                    <a:pt x="206" y="314"/>
                    <a:pt x="206" y="314"/>
                  </a:cubicBezTo>
                  <a:cubicBezTo>
                    <a:pt x="212" y="295"/>
                    <a:pt x="212" y="295"/>
                    <a:pt x="212" y="295"/>
                  </a:cubicBezTo>
                  <a:moveTo>
                    <a:pt x="87" y="263"/>
                  </a:moveTo>
                  <a:cubicBezTo>
                    <a:pt x="86" y="264"/>
                    <a:pt x="86" y="264"/>
                    <a:pt x="86" y="264"/>
                  </a:cubicBezTo>
                  <a:cubicBezTo>
                    <a:pt x="86" y="265"/>
                    <a:pt x="86" y="265"/>
                    <a:pt x="86" y="265"/>
                  </a:cubicBezTo>
                  <a:cubicBezTo>
                    <a:pt x="87" y="267"/>
                    <a:pt x="87" y="267"/>
                    <a:pt x="87" y="267"/>
                  </a:cubicBezTo>
                  <a:cubicBezTo>
                    <a:pt x="89" y="273"/>
                    <a:pt x="89" y="273"/>
                    <a:pt x="89" y="273"/>
                  </a:cubicBezTo>
                  <a:cubicBezTo>
                    <a:pt x="90" y="275"/>
                    <a:pt x="90" y="275"/>
                    <a:pt x="90" y="275"/>
                  </a:cubicBezTo>
                  <a:cubicBezTo>
                    <a:pt x="103" y="311"/>
                    <a:pt x="103" y="311"/>
                    <a:pt x="103" y="311"/>
                  </a:cubicBezTo>
                  <a:cubicBezTo>
                    <a:pt x="105" y="311"/>
                    <a:pt x="105" y="311"/>
                    <a:pt x="105" y="311"/>
                  </a:cubicBezTo>
                  <a:cubicBezTo>
                    <a:pt x="92" y="275"/>
                    <a:pt x="92" y="275"/>
                    <a:pt x="92" y="275"/>
                  </a:cubicBezTo>
                  <a:cubicBezTo>
                    <a:pt x="91" y="273"/>
                    <a:pt x="91" y="273"/>
                    <a:pt x="91" y="273"/>
                  </a:cubicBezTo>
                  <a:cubicBezTo>
                    <a:pt x="88" y="266"/>
                    <a:pt x="88" y="266"/>
                    <a:pt x="88" y="266"/>
                  </a:cubicBezTo>
                  <a:cubicBezTo>
                    <a:pt x="88" y="264"/>
                    <a:pt x="88" y="264"/>
                    <a:pt x="88" y="264"/>
                  </a:cubicBezTo>
                  <a:cubicBezTo>
                    <a:pt x="87" y="263"/>
                    <a:pt x="87" y="263"/>
                    <a:pt x="87" y="263"/>
                  </a:cubicBezTo>
                  <a:moveTo>
                    <a:pt x="223" y="258"/>
                  </a:moveTo>
                  <a:cubicBezTo>
                    <a:pt x="218" y="273"/>
                    <a:pt x="218" y="273"/>
                    <a:pt x="218" y="273"/>
                  </a:cubicBezTo>
                  <a:cubicBezTo>
                    <a:pt x="217" y="275"/>
                    <a:pt x="217" y="275"/>
                    <a:pt x="217" y="275"/>
                  </a:cubicBezTo>
                  <a:cubicBezTo>
                    <a:pt x="212" y="291"/>
                    <a:pt x="212" y="291"/>
                    <a:pt x="212" y="291"/>
                  </a:cubicBezTo>
                  <a:cubicBezTo>
                    <a:pt x="212" y="292"/>
                    <a:pt x="212" y="292"/>
                    <a:pt x="212" y="292"/>
                  </a:cubicBezTo>
                  <a:cubicBezTo>
                    <a:pt x="211" y="294"/>
                    <a:pt x="211" y="294"/>
                    <a:pt x="211" y="294"/>
                  </a:cubicBezTo>
                  <a:cubicBezTo>
                    <a:pt x="213" y="292"/>
                    <a:pt x="213" y="292"/>
                    <a:pt x="213" y="292"/>
                  </a:cubicBezTo>
                  <a:cubicBezTo>
                    <a:pt x="214" y="291"/>
                    <a:pt x="214" y="291"/>
                    <a:pt x="214" y="291"/>
                  </a:cubicBezTo>
                  <a:cubicBezTo>
                    <a:pt x="218" y="278"/>
                    <a:pt x="218" y="278"/>
                    <a:pt x="218" y="278"/>
                  </a:cubicBezTo>
                  <a:cubicBezTo>
                    <a:pt x="219" y="275"/>
                    <a:pt x="219" y="275"/>
                    <a:pt x="219" y="275"/>
                  </a:cubicBezTo>
                  <a:cubicBezTo>
                    <a:pt x="225" y="260"/>
                    <a:pt x="225" y="260"/>
                    <a:pt x="225" y="260"/>
                  </a:cubicBezTo>
                  <a:cubicBezTo>
                    <a:pt x="223" y="258"/>
                    <a:pt x="223" y="258"/>
                    <a:pt x="223" y="258"/>
                  </a:cubicBezTo>
                  <a:moveTo>
                    <a:pt x="77" y="234"/>
                  </a:moveTo>
                  <a:cubicBezTo>
                    <a:pt x="76" y="237"/>
                    <a:pt x="76" y="237"/>
                    <a:pt x="76" y="237"/>
                  </a:cubicBezTo>
                  <a:cubicBezTo>
                    <a:pt x="85" y="262"/>
                    <a:pt x="85" y="262"/>
                    <a:pt x="85" y="262"/>
                  </a:cubicBezTo>
                  <a:cubicBezTo>
                    <a:pt x="87" y="261"/>
                    <a:pt x="87" y="261"/>
                    <a:pt x="87" y="261"/>
                  </a:cubicBezTo>
                  <a:cubicBezTo>
                    <a:pt x="77" y="234"/>
                    <a:pt x="77" y="234"/>
                    <a:pt x="77" y="234"/>
                  </a:cubicBezTo>
                  <a:moveTo>
                    <a:pt x="46" y="154"/>
                  </a:moveTo>
                  <a:cubicBezTo>
                    <a:pt x="45" y="156"/>
                    <a:pt x="45" y="156"/>
                    <a:pt x="45" y="156"/>
                  </a:cubicBezTo>
                  <a:cubicBezTo>
                    <a:pt x="52" y="175"/>
                    <a:pt x="52" y="175"/>
                    <a:pt x="52" y="175"/>
                  </a:cubicBezTo>
                  <a:cubicBezTo>
                    <a:pt x="53" y="177"/>
                    <a:pt x="53" y="177"/>
                    <a:pt x="53" y="177"/>
                  </a:cubicBezTo>
                  <a:cubicBezTo>
                    <a:pt x="55" y="182"/>
                    <a:pt x="55" y="182"/>
                    <a:pt x="55" y="182"/>
                  </a:cubicBezTo>
                  <a:cubicBezTo>
                    <a:pt x="55" y="183"/>
                    <a:pt x="55" y="183"/>
                    <a:pt x="55" y="183"/>
                  </a:cubicBezTo>
                  <a:cubicBezTo>
                    <a:pt x="56" y="184"/>
                    <a:pt x="56" y="184"/>
                    <a:pt x="56" y="184"/>
                  </a:cubicBezTo>
                  <a:cubicBezTo>
                    <a:pt x="56" y="185"/>
                    <a:pt x="56" y="185"/>
                    <a:pt x="56" y="185"/>
                  </a:cubicBezTo>
                  <a:cubicBezTo>
                    <a:pt x="59" y="192"/>
                    <a:pt x="59" y="192"/>
                    <a:pt x="59" y="192"/>
                  </a:cubicBezTo>
                  <a:cubicBezTo>
                    <a:pt x="59" y="193"/>
                    <a:pt x="59" y="193"/>
                    <a:pt x="59" y="193"/>
                  </a:cubicBezTo>
                  <a:cubicBezTo>
                    <a:pt x="60" y="195"/>
                    <a:pt x="60" y="195"/>
                    <a:pt x="60" y="195"/>
                  </a:cubicBezTo>
                  <a:cubicBezTo>
                    <a:pt x="60" y="195"/>
                    <a:pt x="60" y="195"/>
                    <a:pt x="60" y="195"/>
                  </a:cubicBezTo>
                  <a:cubicBezTo>
                    <a:pt x="61" y="197"/>
                    <a:pt x="61" y="197"/>
                    <a:pt x="61" y="197"/>
                  </a:cubicBezTo>
                  <a:cubicBezTo>
                    <a:pt x="73" y="230"/>
                    <a:pt x="73" y="230"/>
                    <a:pt x="73" y="230"/>
                  </a:cubicBezTo>
                  <a:cubicBezTo>
                    <a:pt x="74" y="232"/>
                    <a:pt x="74" y="232"/>
                    <a:pt x="74" y="232"/>
                  </a:cubicBezTo>
                  <a:cubicBezTo>
                    <a:pt x="75" y="234"/>
                    <a:pt x="75" y="234"/>
                    <a:pt x="75" y="234"/>
                  </a:cubicBezTo>
                  <a:cubicBezTo>
                    <a:pt x="76" y="232"/>
                    <a:pt x="76" y="232"/>
                    <a:pt x="76" y="232"/>
                  </a:cubicBezTo>
                  <a:cubicBezTo>
                    <a:pt x="75" y="231"/>
                    <a:pt x="75" y="231"/>
                    <a:pt x="75" y="231"/>
                  </a:cubicBezTo>
                  <a:cubicBezTo>
                    <a:pt x="75" y="229"/>
                    <a:pt x="75" y="229"/>
                    <a:pt x="75" y="229"/>
                  </a:cubicBezTo>
                  <a:cubicBezTo>
                    <a:pt x="63" y="197"/>
                    <a:pt x="63" y="197"/>
                    <a:pt x="63" y="197"/>
                  </a:cubicBezTo>
                  <a:cubicBezTo>
                    <a:pt x="62" y="195"/>
                    <a:pt x="62" y="195"/>
                    <a:pt x="62" y="195"/>
                  </a:cubicBezTo>
                  <a:cubicBezTo>
                    <a:pt x="62" y="195"/>
                    <a:pt x="62" y="195"/>
                    <a:pt x="62" y="195"/>
                  </a:cubicBezTo>
                  <a:cubicBezTo>
                    <a:pt x="61" y="193"/>
                    <a:pt x="61" y="193"/>
                    <a:pt x="61" y="193"/>
                  </a:cubicBezTo>
                  <a:cubicBezTo>
                    <a:pt x="61" y="192"/>
                    <a:pt x="61" y="192"/>
                    <a:pt x="61" y="192"/>
                  </a:cubicBezTo>
                  <a:cubicBezTo>
                    <a:pt x="60" y="189"/>
                    <a:pt x="60" y="189"/>
                    <a:pt x="60" y="189"/>
                  </a:cubicBezTo>
                  <a:cubicBezTo>
                    <a:pt x="59" y="188"/>
                    <a:pt x="59" y="188"/>
                    <a:pt x="59" y="188"/>
                  </a:cubicBezTo>
                  <a:cubicBezTo>
                    <a:pt x="58" y="184"/>
                    <a:pt x="58" y="184"/>
                    <a:pt x="58" y="184"/>
                  </a:cubicBezTo>
                  <a:cubicBezTo>
                    <a:pt x="58" y="184"/>
                    <a:pt x="58" y="184"/>
                    <a:pt x="58" y="184"/>
                  </a:cubicBezTo>
                  <a:cubicBezTo>
                    <a:pt x="57" y="182"/>
                    <a:pt x="57" y="182"/>
                    <a:pt x="57" y="182"/>
                  </a:cubicBezTo>
                  <a:cubicBezTo>
                    <a:pt x="55" y="177"/>
                    <a:pt x="55" y="177"/>
                    <a:pt x="55" y="177"/>
                  </a:cubicBezTo>
                  <a:cubicBezTo>
                    <a:pt x="54" y="175"/>
                    <a:pt x="54" y="175"/>
                    <a:pt x="54" y="175"/>
                  </a:cubicBezTo>
                  <a:cubicBezTo>
                    <a:pt x="46" y="154"/>
                    <a:pt x="46" y="154"/>
                    <a:pt x="46" y="154"/>
                  </a:cubicBezTo>
                  <a:moveTo>
                    <a:pt x="276" y="113"/>
                  </a:moveTo>
                  <a:cubicBezTo>
                    <a:pt x="273" y="115"/>
                    <a:pt x="273" y="115"/>
                    <a:pt x="273" y="115"/>
                  </a:cubicBezTo>
                  <a:cubicBezTo>
                    <a:pt x="272" y="117"/>
                    <a:pt x="272" y="117"/>
                    <a:pt x="272" y="117"/>
                  </a:cubicBezTo>
                  <a:cubicBezTo>
                    <a:pt x="271" y="120"/>
                    <a:pt x="271" y="120"/>
                    <a:pt x="271" y="120"/>
                  </a:cubicBezTo>
                  <a:cubicBezTo>
                    <a:pt x="271" y="122"/>
                    <a:pt x="271" y="122"/>
                    <a:pt x="271" y="122"/>
                  </a:cubicBezTo>
                  <a:cubicBezTo>
                    <a:pt x="270" y="123"/>
                    <a:pt x="270" y="123"/>
                    <a:pt x="270" y="123"/>
                  </a:cubicBezTo>
                  <a:cubicBezTo>
                    <a:pt x="268" y="130"/>
                    <a:pt x="268" y="130"/>
                    <a:pt x="268" y="130"/>
                  </a:cubicBezTo>
                  <a:cubicBezTo>
                    <a:pt x="267" y="132"/>
                    <a:pt x="267" y="132"/>
                    <a:pt x="267" y="132"/>
                  </a:cubicBezTo>
                  <a:cubicBezTo>
                    <a:pt x="267" y="133"/>
                    <a:pt x="267" y="133"/>
                    <a:pt x="267" y="133"/>
                  </a:cubicBezTo>
                  <a:cubicBezTo>
                    <a:pt x="265" y="138"/>
                    <a:pt x="265" y="138"/>
                    <a:pt x="265" y="138"/>
                  </a:cubicBezTo>
                  <a:cubicBezTo>
                    <a:pt x="264" y="140"/>
                    <a:pt x="264" y="140"/>
                    <a:pt x="264" y="140"/>
                  </a:cubicBezTo>
                  <a:cubicBezTo>
                    <a:pt x="261" y="151"/>
                    <a:pt x="261" y="151"/>
                    <a:pt x="261" y="151"/>
                  </a:cubicBezTo>
                  <a:cubicBezTo>
                    <a:pt x="260" y="153"/>
                    <a:pt x="260" y="153"/>
                    <a:pt x="260" y="153"/>
                  </a:cubicBezTo>
                  <a:cubicBezTo>
                    <a:pt x="253" y="174"/>
                    <a:pt x="253" y="174"/>
                    <a:pt x="253" y="174"/>
                  </a:cubicBezTo>
                  <a:cubicBezTo>
                    <a:pt x="252" y="176"/>
                    <a:pt x="252" y="176"/>
                    <a:pt x="252" y="176"/>
                  </a:cubicBezTo>
                  <a:cubicBezTo>
                    <a:pt x="224" y="256"/>
                    <a:pt x="224" y="256"/>
                    <a:pt x="224" y="256"/>
                  </a:cubicBezTo>
                  <a:cubicBezTo>
                    <a:pt x="225" y="258"/>
                    <a:pt x="225" y="258"/>
                    <a:pt x="225" y="258"/>
                  </a:cubicBezTo>
                  <a:cubicBezTo>
                    <a:pt x="254" y="176"/>
                    <a:pt x="254" y="176"/>
                    <a:pt x="254" y="176"/>
                  </a:cubicBezTo>
                  <a:cubicBezTo>
                    <a:pt x="255" y="174"/>
                    <a:pt x="255" y="174"/>
                    <a:pt x="255" y="174"/>
                  </a:cubicBezTo>
                  <a:cubicBezTo>
                    <a:pt x="261" y="155"/>
                    <a:pt x="261" y="155"/>
                    <a:pt x="261" y="155"/>
                  </a:cubicBezTo>
                  <a:cubicBezTo>
                    <a:pt x="262" y="153"/>
                    <a:pt x="262" y="153"/>
                    <a:pt x="262" y="153"/>
                  </a:cubicBezTo>
                  <a:cubicBezTo>
                    <a:pt x="266" y="140"/>
                    <a:pt x="266" y="140"/>
                    <a:pt x="266" y="140"/>
                  </a:cubicBezTo>
                  <a:cubicBezTo>
                    <a:pt x="267" y="139"/>
                    <a:pt x="267" y="139"/>
                    <a:pt x="267" y="139"/>
                  </a:cubicBezTo>
                  <a:cubicBezTo>
                    <a:pt x="269" y="133"/>
                    <a:pt x="269" y="133"/>
                    <a:pt x="269" y="133"/>
                  </a:cubicBezTo>
                  <a:cubicBezTo>
                    <a:pt x="269" y="132"/>
                    <a:pt x="269" y="132"/>
                    <a:pt x="269" y="132"/>
                  </a:cubicBezTo>
                  <a:cubicBezTo>
                    <a:pt x="270" y="130"/>
                    <a:pt x="270" y="130"/>
                    <a:pt x="270" y="130"/>
                  </a:cubicBezTo>
                  <a:cubicBezTo>
                    <a:pt x="272" y="124"/>
                    <a:pt x="272" y="124"/>
                    <a:pt x="272" y="124"/>
                  </a:cubicBezTo>
                  <a:cubicBezTo>
                    <a:pt x="273" y="122"/>
                    <a:pt x="273" y="122"/>
                    <a:pt x="273" y="122"/>
                  </a:cubicBezTo>
                  <a:cubicBezTo>
                    <a:pt x="274" y="118"/>
                    <a:pt x="274" y="118"/>
                    <a:pt x="274" y="118"/>
                  </a:cubicBezTo>
                  <a:cubicBezTo>
                    <a:pt x="275" y="115"/>
                    <a:pt x="275" y="115"/>
                    <a:pt x="275" y="115"/>
                  </a:cubicBezTo>
                  <a:cubicBezTo>
                    <a:pt x="276" y="113"/>
                    <a:pt x="276" y="113"/>
                    <a:pt x="276" y="113"/>
                  </a:cubicBezTo>
                  <a:moveTo>
                    <a:pt x="2" y="35"/>
                  </a:moveTo>
                  <a:cubicBezTo>
                    <a:pt x="1" y="35"/>
                    <a:pt x="1" y="35"/>
                    <a:pt x="0" y="35"/>
                  </a:cubicBezTo>
                  <a:cubicBezTo>
                    <a:pt x="5" y="49"/>
                    <a:pt x="5" y="49"/>
                    <a:pt x="5" y="49"/>
                  </a:cubicBezTo>
                  <a:cubicBezTo>
                    <a:pt x="7" y="53"/>
                    <a:pt x="7" y="53"/>
                    <a:pt x="7" y="53"/>
                  </a:cubicBezTo>
                  <a:cubicBezTo>
                    <a:pt x="7" y="55"/>
                    <a:pt x="7" y="55"/>
                    <a:pt x="7" y="55"/>
                  </a:cubicBezTo>
                  <a:cubicBezTo>
                    <a:pt x="9" y="58"/>
                    <a:pt x="9" y="58"/>
                    <a:pt x="9" y="58"/>
                  </a:cubicBezTo>
                  <a:cubicBezTo>
                    <a:pt x="9" y="60"/>
                    <a:pt x="9" y="60"/>
                    <a:pt x="9" y="60"/>
                  </a:cubicBezTo>
                  <a:cubicBezTo>
                    <a:pt x="10" y="61"/>
                    <a:pt x="10" y="61"/>
                    <a:pt x="10" y="61"/>
                  </a:cubicBezTo>
                  <a:cubicBezTo>
                    <a:pt x="11" y="64"/>
                    <a:pt x="11" y="64"/>
                    <a:pt x="11" y="64"/>
                  </a:cubicBezTo>
                  <a:cubicBezTo>
                    <a:pt x="11" y="65"/>
                    <a:pt x="11" y="65"/>
                    <a:pt x="11" y="65"/>
                  </a:cubicBezTo>
                  <a:cubicBezTo>
                    <a:pt x="13" y="69"/>
                    <a:pt x="13" y="69"/>
                    <a:pt x="13" y="69"/>
                  </a:cubicBezTo>
                  <a:cubicBezTo>
                    <a:pt x="18" y="83"/>
                    <a:pt x="18" y="83"/>
                    <a:pt x="18" y="83"/>
                  </a:cubicBezTo>
                  <a:cubicBezTo>
                    <a:pt x="19" y="85"/>
                    <a:pt x="19" y="85"/>
                    <a:pt x="19" y="85"/>
                  </a:cubicBezTo>
                  <a:cubicBezTo>
                    <a:pt x="22" y="93"/>
                    <a:pt x="22" y="93"/>
                    <a:pt x="22" y="93"/>
                  </a:cubicBezTo>
                  <a:cubicBezTo>
                    <a:pt x="23" y="97"/>
                    <a:pt x="23" y="97"/>
                    <a:pt x="23" y="97"/>
                  </a:cubicBezTo>
                  <a:cubicBezTo>
                    <a:pt x="31" y="117"/>
                    <a:pt x="31" y="117"/>
                    <a:pt x="31" y="117"/>
                  </a:cubicBezTo>
                  <a:cubicBezTo>
                    <a:pt x="31" y="119"/>
                    <a:pt x="31" y="119"/>
                    <a:pt x="31" y="119"/>
                  </a:cubicBezTo>
                  <a:cubicBezTo>
                    <a:pt x="33" y="124"/>
                    <a:pt x="33" y="124"/>
                    <a:pt x="33" y="124"/>
                  </a:cubicBezTo>
                  <a:cubicBezTo>
                    <a:pt x="34" y="125"/>
                    <a:pt x="34" y="125"/>
                    <a:pt x="34" y="125"/>
                  </a:cubicBezTo>
                  <a:cubicBezTo>
                    <a:pt x="36" y="132"/>
                    <a:pt x="36" y="132"/>
                    <a:pt x="36" y="132"/>
                  </a:cubicBezTo>
                  <a:cubicBezTo>
                    <a:pt x="38" y="138"/>
                    <a:pt x="38" y="138"/>
                    <a:pt x="38" y="138"/>
                  </a:cubicBezTo>
                  <a:cubicBezTo>
                    <a:pt x="40" y="141"/>
                    <a:pt x="40" y="141"/>
                    <a:pt x="40" y="141"/>
                  </a:cubicBezTo>
                  <a:cubicBezTo>
                    <a:pt x="40" y="143"/>
                    <a:pt x="40" y="143"/>
                    <a:pt x="40" y="143"/>
                  </a:cubicBezTo>
                  <a:cubicBezTo>
                    <a:pt x="41" y="144"/>
                    <a:pt x="41" y="144"/>
                    <a:pt x="41" y="144"/>
                  </a:cubicBezTo>
                  <a:cubicBezTo>
                    <a:pt x="41" y="146"/>
                    <a:pt x="41" y="146"/>
                    <a:pt x="41" y="146"/>
                  </a:cubicBezTo>
                  <a:cubicBezTo>
                    <a:pt x="44" y="154"/>
                    <a:pt x="44" y="154"/>
                    <a:pt x="44" y="154"/>
                  </a:cubicBezTo>
                  <a:cubicBezTo>
                    <a:pt x="46" y="152"/>
                    <a:pt x="46" y="152"/>
                    <a:pt x="46" y="152"/>
                  </a:cubicBezTo>
                  <a:cubicBezTo>
                    <a:pt x="43" y="146"/>
                    <a:pt x="43" y="146"/>
                    <a:pt x="43" y="146"/>
                  </a:cubicBezTo>
                  <a:cubicBezTo>
                    <a:pt x="43" y="144"/>
                    <a:pt x="43" y="144"/>
                    <a:pt x="43" y="144"/>
                  </a:cubicBezTo>
                  <a:cubicBezTo>
                    <a:pt x="42" y="141"/>
                    <a:pt x="42" y="141"/>
                    <a:pt x="42" y="141"/>
                  </a:cubicBezTo>
                  <a:cubicBezTo>
                    <a:pt x="41" y="139"/>
                    <a:pt x="41" y="139"/>
                    <a:pt x="41" y="139"/>
                  </a:cubicBezTo>
                  <a:cubicBezTo>
                    <a:pt x="38" y="132"/>
                    <a:pt x="38" y="132"/>
                    <a:pt x="38" y="132"/>
                  </a:cubicBezTo>
                  <a:cubicBezTo>
                    <a:pt x="36" y="126"/>
                    <a:pt x="36" y="126"/>
                    <a:pt x="36" y="126"/>
                  </a:cubicBezTo>
                  <a:cubicBezTo>
                    <a:pt x="35" y="124"/>
                    <a:pt x="35" y="124"/>
                    <a:pt x="35" y="124"/>
                  </a:cubicBezTo>
                  <a:cubicBezTo>
                    <a:pt x="35" y="123"/>
                    <a:pt x="35" y="123"/>
                    <a:pt x="35" y="123"/>
                  </a:cubicBezTo>
                  <a:cubicBezTo>
                    <a:pt x="33" y="119"/>
                    <a:pt x="33" y="119"/>
                    <a:pt x="33" y="119"/>
                  </a:cubicBezTo>
                  <a:cubicBezTo>
                    <a:pt x="33" y="117"/>
                    <a:pt x="33" y="117"/>
                    <a:pt x="33" y="117"/>
                  </a:cubicBezTo>
                  <a:cubicBezTo>
                    <a:pt x="26" y="100"/>
                    <a:pt x="26" y="100"/>
                    <a:pt x="26" y="100"/>
                  </a:cubicBezTo>
                  <a:cubicBezTo>
                    <a:pt x="25" y="96"/>
                    <a:pt x="25" y="96"/>
                    <a:pt x="25" y="96"/>
                  </a:cubicBezTo>
                  <a:cubicBezTo>
                    <a:pt x="20" y="85"/>
                    <a:pt x="20" y="85"/>
                    <a:pt x="20" y="85"/>
                  </a:cubicBezTo>
                  <a:cubicBezTo>
                    <a:pt x="20" y="83"/>
                    <a:pt x="20" y="83"/>
                    <a:pt x="20" y="83"/>
                  </a:cubicBezTo>
                  <a:cubicBezTo>
                    <a:pt x="16" y="72"/>
                    <a:pt x="16" y="72"/>
                    <a:pt x="16" y="72"/>
                  </a:cubicBezTo>
                  <a:cubicBezTo>
                    <a:pt x="14" y="68"/>
                    <a:pt x="14" y="68"/>
                    <a:pt x="14" y="68"/>
                  </a:cubicBezTo>
                  <a:cubicBezTo>
                    <a:pt x="12" y="61"/>
                    <a:pt x="12" y="61"/>
                    <a:pt x="12" y="61"/>
                  </a:cubicBezTo>
                  <a:cubicBezTo>
                    <a:pt x="12" y="61"/>
                    <a:pt x="12" y="61"/>
                    <a:pt x="12" y="61"/>
                  </a:cubicBezTo>
                  <a:cubicBezTo>
                    <a:pt x="10" y="57"/>
                    <a:pt x="10" y="57"/>
                    <a:pt x="10" y="57"/>
                  </a:cubicBezTo>
                  <a:cubicBezTo>
                    <a:pt x="10" y="57"/>
                    <a:pt x="10" y="57"/>
                    <a:pt x="10" y="57"/>
                  </a:cubicBezTo>
                  <a:cubicBezTo>
                    <a:pt x="7" y="48"/>
                    <a:pt x="7" y="48"/>
                    <a:pt x="7" y="48"/>
                  </a:cubicBezTo>
                  <a:cubicBezTo>
                    <a:pt x="5" y="44"/>
                    <a:pt x="5" y="44"/>
                    <a:pt x="5" y="44"/>
                  </a:cubicBezTo>
                  <a:cubicBezTo>
                    <a:pt x="2" y="35"/>
                    <a:pt x="2" y="35"/>
                    <a:pt x="2" y="35"/>
                  </a:cubicBezTo>
                  <a:moveTo>
                    <a:pt x="152" y="11"/>
                  </a:moveTo>
                  <a:cubicBezTo>
                    <a:pt x="121" y="13"/>
                    <a:pt x="121" y="13"/>
                    <a:pt x="121" y="13"/>
                  </a:cubicBezTo>
                  <a:cubicBezTo>
                    <a:pt x="119" y="13"/>
                    <a:pt x="119" y="13"/>
                    <a:pt x="119" y="13"/>
                  </a:cubicBezTo>
                  <a:cubicBezTo>
                    <a:pt x="34" y="19"/>
                    <a:pt x="34" y="19"/>
                    <a:pt x="34" y="19"/>
                  </a:cubicBezTo>
                  <a:cubicBezTo>
                    <a:pt x="34" y="19"/>
                    <a:pt x="34" y="19"/>
                    <a:pt x="34" y="19"/>
                  </a:cubicBezTo>
                  <a:cubicBezTo>
                    <a:pt x="32" y="19"/>
                    <a:pt x="32" y="19"/>
                    <a:pt x="32" y="19"/>
                  </a:cubicBezTo>
                  <a:cubicBezTo>
                    <a:pt x="32" y="19"/>
                    <a:pt x="32" y="19"/>
                    <a:pt x="32" y="19"/>
                  </a:cubicBezTo>
                  <a:cubicBezTo>
                    <a:pt x="30" y="19"/>
                    <a:pt x="30" y="19"/>
                    <a:pt x="30" y="19"/>
                  </a:cubicBezTo>
                  <a:cubicBezTo>
                    <a:pt x="10" y="20"/>
                    <a:pt x="10" y="20"/>
                    <a:pt x="10" y="20"/>
                  </a:cubicBezTo>
                  <a:cubicBezTo>
                    <a:pt x="10" y="21"/>
                    <a:pt x="10" y="21"/>
                    <a:pt x="10" y="22"/>
                  </a:cubicBezTo>
                  <a:cubicBezTo>
                    <a:pt x="30" y="21"/>
                    <a:pt x="30" y="21"/>
                    <a:pt x="30" y="21"/>
                  </a:cubicBezTo>
                  <a:cubicBezTo>
                    <a:pt x="31" y="21"/>
                    <a:pt x="31" y="21"/>
                    <a:pt x="31" y="21"/>
                  </a:cubicBezTo>
                  <a:cubicBezTo>
                    <a:pt x="33" y="20"/>
                    <a:pt x="33" y="20"/>
                    <a:pt x="33" y="20"/>
                  </a:cubicBezTo>
                  <a:cubicBezTo>
                    <a:pt x="35" y="20"/>
                    <a:pt x="35" y="20"/>
                    <a:pt x="35" y="20"/>
                  </a:cubicBezTo>
                  <a:cubicBezTo>
                    <a:pt x="120" y="15"/>
                    <a:pt x="120" y="15"/>
                    <a:pt x="120" y="15"/>
                  </a:cubicBezTo>
                  <a:cubicBezTo>
                    <a:pt x="122" y="15"/>
                    <a:pt x="122" y="15"/>
                    <a:pt x="122" y="15"/>
                  </a:cubicBezTo>
                  <a:cubicBezTo>
                    <a:pt x="152" y="13"/>
                    <a:pt x="152" y="13"/>
                    <a:pt x="152" y="13"/>
                  </a:cubicBezTo>
                  <a:cubicBezTo>
                    <a:pt x="152" y="11"/>
                    <a:pt x="152" y="11"/>
                    <a:pt x="152" y="11"/>
                  </a:cubicBezTo>
                  <a:moveTo>
                    <a:pt x="312" y="2"/>
                  </a:moveTo>
                  <a:cubicBezTo>
                    <a:pt x="312" y="2"/>
                    <a:pt x="312" y="2"/>
                    <a:pt x="312" y="2"/>
                  </a:cubicBezTo>
                  <a:cubicBezTo>
                    <a:pt x="312" y="2"/>
                    <a:pt x="312" y="2"/>
                    <a:pt x="312" y="2"/>
                  </a:cubicBezTo>
                  <a:moveTo>
                    <a:pt x="315" y="0"/>
                  </a:moveTo>
                  <a:cubicBezTo>
                    <a:pt x="312" y="0"/>
                    <a:pt x="312" y="0"/>
                    <a:pt x="312" y="0"/>
                  </a:cubicBezTo>
                  <a:cubicBezTo>
                    <a:pt x="305" y="1"/>
                    <a:pt x="305" y="1"/>
                    <a:pt x="305" y="1"/>
                  </a:cubicBezTo>
                  <a:cubicBezTo>
                    <a:pt x="303" y="1"/>
                    <a:pt x="303" y="1"/>
                    <a:pt x="303" y="1"/>
                  </a:cubicBezTo>
                  <a:cubicBezTo>
                    <a:pt x="285" y="2"/>
                    <a:pt x="285" y="2"/>
                    <a:pt x="285" y="2"/>
                  </a:cubicBezTo>
                  <a:cubicBezTo>
                    <a:pt x="284" y="2"/>
                    <a:pt x="284" y="2"/>
                    <a:pt x="284" y="2"/>
                  </a:cubicBezTo>
                  <a:cubicBezTo>
                    <a:pt x="252" y="4"/>
                    <a:pt x="252" y="4"/>
                    <a:pt x="252" y="4"/>
                  </a:cubicBezTo>
                  <a:cubicBezTo>
                    <a:pt x="250" y="4"/>
                    <a:pt x="250" y="4"/>
                    <a:pt x="250" y="4"/>
                  </a:cubicBezTo>
                  <a:cubicBezTo>
                    <a:pt x="247" y="5"/>
                    <a:pt x="247" y="5"/>
                    <a:pt x="247" y="5"/>
                  </a:cubicBezTo>
                  <a:cubicBezTo>
                    <a:pt x="245" y="5"/>
                    <a:pt x="245" y="5"/>
                    <a:pt x="245" y="5"/>
                  </a:cubicBezTo>
                  <a:cubicBezTo>
                    <a:pt x="234" y="5"/>
                    <a:pt x="234" y="5"/>
                    <a:pt x="234" y="5"/>
                  </a:cubicBezTo>
                  <a:cubicBezTo>
                    <a:pt x="231" y="6"/>
                    <a:pt x="231" y="6"/>
                    <a:pt x="231" y="6"/>
                  </a:cubicBezTo>
                  <a:cubicBezTo>
                    <a:pt x="154" y="11"/>
                    <a:pt x="154" y="11"/>
                    <a:pt x="154" y="11"/>
                  </a:cubicBezTo>
                  <a:cubicBezTo>
                    <a:pt x="154" y="13"/>
                    <a:pt x="154" y="13"/>
                    <a:pt x="154" y="13"/>
                  </a:cubicBezTo>
                  <a:cubicBezTo>
                    <a:pt x="228" y="8"/>
                    <a:pt x="228" y="8"/>
                    <a:pt x="228" y="8"/>
                  </a:cubicBezTo>
                  <a:cubicBezTo>
                    <a:pt x="232" y="7"/>
                    <a:pt x="232" y="7"/>
                    <a:pt x="232" y="7"/>
                  </a:cubicBezTo>
                  <a:cubicBezTo>
                    <a:pt x="244" y="7"/>
                    <a:pt x="244" y="7"/>
                    <a:pt x="244" y="7"/>
                  </a:cubicBezTo>
                  <a:cubicBezTo>
                    <a:pt x="246" y="6"/>
                    <a:pt x="246" y="6"/>
                    <a:pt x="246" y="6"/>
                  </a:cubicBezTo>
                  <a:cubicBezTo>
                    <a:pt x="248" y="6"/>
                    <a:pt x="248" y="6"/>
                    <a:pt x="248" y="6"/>
                  </a:cubicBezTo>
                  <a:cubicBezTo>
                    <a:pt x="251" y="6"/>
                    <a:pt x="251" y="6"/>
                    <a:pt x="251" y="6"/>
                  </a:cubicBezTo>
                  <a:cubicBezTo>
                    <a:pt x="284" y="4"/>
                    <a:pt x="284" y="4"/>
                    <a:pt x="284" y="4"/>
                  </a:cubicBezTo>
                  <a:cubicBezTo>
                    <a:pt x="286" y="4"/>
                    <a:pt x="286" y="4"/>
                    <a:pt x="286" y="4"/>
                  </a:cubicBezTo>
                  <a:cubicBezTo>
                    <a:pt x="303" y="3"/>
                    <a:pt x="303" y="3"/>
                    <a:pt x="303" y="3"/>
                  </a:cubicBezTo>
                  <a:cubicBezTo>
                    <a:pt x="304" y="3"/>
                    <a:pt x="304" y="3"/>
                    <a:pt x="304" y="3"/>
                  </a:cubicBezTo>
                  <a:cubicBezTo>
                    <a:pt x="312" y="2"/>
                    <a:pt x="312" y="2"/>
                    <a:pt x="312" y="2"/>
                  </a:cubicBezTo>
                  <a:cubicBezTo>
                    <a:pt x="299" y="41"/>
                    <a:pt x="299" y="41"/>
                    <a:pt x="299" y="41"/>
                  </a:cubicBezTo>
                  <a:cubicBezTo>
                    <a:pt x="298" y="44"/>
                    <a:pt x="298" y="44"/>
                    <a:pt x="298" y="44"/>
                  </a:cubicBezTo>
                  <a:cubicBezTo>
                    <a:pt x="291" y="63"/>
                    <a:pt x="291" y="63"/>
                    <a:pt x="291" y="63"/>
                  </a:cubicBezTo>
                  <a:cubicBezTo>
                    <a:pt x="290" y="65"/>
                    <a:pt x="290" y="65"/>
                    <a:pt x="290" y="65"/>
                  </a:cubicBezTo>
                  <a:cubicBezTo>
                    <a:pt x="290" y="67"/>
                    <a:pt x="290" y="67"/>
                    <a:pt x="290" y="67"/>
                  </a:cubicBezTo>
                  <a:cubicBezTo>
                    <a:pt x="288" y="72"/>
                    <a:pt x="288" y="72"/>
                    <a:pt x="288" y="72"/>
                  </a:cubicBezTo>
                  <a:cubicBezTo>
                    <a:pt x="287" y="73"/>
                    <a:pt x="287" y="73"/>
                    <a:pt x="287" y="73"/>
                  </a:cubicBezTo>
                  <a:cubicBezTo>
                    <a:pt x="286" y="78"/>
                    <a:pt x="286" y="78"/>
                    <a:pt x="286" y="78"/>
                  </a:cubicBezTo>
                  <a:cubicBezTo>
                    <a:pt x="285" y="82"/>
                    <a:pt x="285" y="82"/>
                    <a:pt x="285" y="82"/>
                  </a:cubicBezTo>
                  <a:cubicBezTo>
                    <a:pt x="284" y="84"/>
                    <a:pt x="284" y="84"/>
                    <a:pt x="284" y="84"/>
                  </a:cubicBezTo>
                  <a:cubicBezTo>
                    <a:pt x="278" y="102"/>
                    <a:pt x="278" y="102"/>
                    <a:pt x="278" y="102"/>
                  </a:cubicBezTo>
                  <a:cubicBezTo>
                    <a:pt x="277" y="104"/>
                    <a:pt x="277" y="104"/>
                    <a:pt x="277" y="104"/>
                  </a:cubicBezTo>
                  <a:cubicBezTo>
                    <a:pt x="275" y="110"/>
                    <a:pt x="275" y="110"/>
                    <a:pt x="275" y="110"/>
                  </a:cubicBezTo>
                  <a:cubicBezTo>
                    <a:pt x="274" y="112"/>
                    <a:pt x="274" y="112"/>
                    <a:pt x="274" y="112"/>
                  </a:cubicBezTo>
                  <a:cubicBezTo>
                    <a:pt x="277" y="110"/>
                    <a:pt x="277" y="110"/>
                    <a:pt x="277" y="110"/>
                  </a:cubicBezTo>
                  <a:cubicBezTo>
                    <a:pt x="279" y="105"/>
                    <a:pt x="279" y="105"/>
                    <a:pt x="279" y="105"/>
                  </a:cubicBezTo>
                  <a:cubicBezTo>
                    <a:pt x="279" y="103"/>
                    <a:pt x="279" y="103"/>
                    <a:pt x="279" y="103"/>
                  </a:cubicBezTo>
                  <a:cubicBezTo>
                    <a:pt x="283" y="93"/>
                    <a:pt x="283" y="93"/>
                    <a:pt x="283" y="93"/>
                  </a:cubicBezTo>
                  <a:cubicBezTo>
                    <a:pt x="288" y="78"/>
                    <a:pt x="288" y="78"/>
                    <a:pt x="288" y="78"/>
                  </a:cubicBezTo>
                  <a:cubicBezTo>
                    <a:pt x="289" y="73"/>
                    <a:pt x="289" y="73"/>
                    <a:pt x="289" y="73"/>
                  </a:cubicBezTo>
                  <a:cubicBezTo>
                    <a:pt x="290" y="71"/>
                    <a:pt x="290" y="71"/>
                    <a:pt x="290" y="71"/>
                  </a:cubicBezTo>
                  <a:cubicBezTo>
                    <a:pt x="292" y="67"/>
                    <a:pt x="292" y="67"/>
                    <a:pt x="292" y="67"/>
                  </a:cubicBezTo>
                  <a:cubicBezTo>
                    <a:pt x="292" y="65"/>
                    <a:pt x="292" y="65"/>
                    <a:pt x="292" y="65"/>
                  </a:cubicBezTo>
                  <a:cubicBezTo>
                    <a:pt x="299" y="47"/>
                    <a:pt x="299" y="47"/>
                    <a:pt x="299" y="47"/>
                  </a:cubicBezTo>
                  <a:cubicBezTo>
                    <a:pt x="300" y="44"/>
                    <a:pt x="300" y="44"/>
                    <a:pt x="300" y="44"/>
                  </a:cubicBezTo>
                  <a:cubicBezTo>
                    <a:pt x="314" y="3"/>
                    <a:pt x="314" y="3"/>
                    <a:pt x="314" y="3"/>
                  </a:cubicBezTo>
                  <a:cubicBezTo>
                    <a:pt x="315" y="0"/>
                    <a:pt x="315" y="0"/>
                    <a:pt x="315"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3" name="Freeform 63">
              <a:extLst>
                <a:ext uri="{FF2B5EF4-FFF2-40B4-BE49-F238E27FC236}">
                  <a16:creationId xmlns:a16="http://schemas.microsoft.com/office/drawing/2014/main" id="{BCD53939-F7D5-4381-A9FE-43BFA1C7F0E1}"/>
                </a:ext>
              </a:extLst>
            </p:cNvPr>
            <p:cNvSpPr>
              <a:spLocks noEditPoints="1"/>
            </p:cNvSpPr>
            <p:nvPr/>
          </p:nvSpPr>
          <p:spPr bwMode="auto">
            <a:xfrm>
              <a:off x="6025275" y="2374239"/>
              <a:ext cx="1455606" cy="1620819"/>
            </a:xfrm>
            <a:custGeom>
              <a:avLst/>
              <a:gdLst>
                <a:gd name="T0" fmla="*/ 6 w 357"/>
                <a:gd name="T1" fmla="*/ 435 h 436"/>
                <a:gd name="T2" fmla="*/ 54 w 357"/>
                <a:gd name="T3" fmla="*/ 399 h 436"/>
                <a:gd name="T4" fmla="*/ 55 w 357"/>
                <a:gd name="T5" fmla="*/ 396 h 436"/>
                <a:gd name="T6" fmla="*/ 58 w 357"/>
                <a:gd name="T7" fmla="*/ 396 h 436"/>
                <a:gd name="T8" fmla="*/ 23 w 357"/>
                <a:gd name="T9" fmla="*/ 365 h 436"/>
                <a:gd name="T10" fmla="*/ 15 w 357"/>
                <a:gd name="T11" fmla="*/ 390 h 436"/>
                <a:gd name="T12" fmla="*/ 15 w 357"/>
                <a:gd name="T13" fmla="*/ 395 h 436"/>
                <a:gd name="T14" fmla="*/ 24 w 357"/>
                <a:gd name="T15" fmla="*/ 368 h 436"/>
                <a:gd name="T16" fmla="*/ 115 w 357"/>
                <a:gd name="T17" fmla="*/ 348 h 436"/>
                <a:gd name="T18" fmla="*/ 94 w 357"/>
                <a:gd name="T19" fmla="*/ 364 h 436"/>
                <a:gd name="T20" fmla="*/ 97 w 357"/>
                <a:gd name="T21" fmla="*/ 365 h 436"/>
                <a:gd name="T22" fmla="*/ 115 w 357"/>
                <a:gd name="T23" fmla="*/ 348 h 436"/>
                <a:gd name="T24" fmla="*/ 46 w 357"/>
                <a:gd name="T25" fmla="*/ 298 h 436"/>
                <a:gd name="T26" fmla="*/ 41 w 357"/>
                <a:gd name="T27" fmla="*/ 313 h 436"/>
                <a:gd name="T28" fmla="*/ 27 w 357"/>
                <a:gd name="T29" fmla="*/ 359 h 436"/>
                <a:gd name="T30" fmla="*/ 43 w 357"/>
                <a:gd name="T31" fmla="*/ 313 h 436"/>
                <a:gd name="T32" fmla="*/ 48 w 357"/>
                <a:gd name="T33" fmla="*/ 298 h 436"/>
                <a:gd name="T34" fmla="*/ 57 w 357"/>
                <a:gd name="T35" fmla="*/ 266 h 436"/>
                <a:gd name="T36" fmla="*/ 57 w 357"/>
                <a:gd name="T37" fmla="*/ 266 h 436"/>
                <a:gd name="T38" fmla="*/ 76 w 357"/>
                <a:gd name="T39" fmla="*/ 213 h 436"/>
                <a:gd name="T40" fmla="*/ 67 w 357"/>
                <a:gd name="T41" fmla="*/ 239 h 436"/>
                <a:gd name="T42" fmla="*/ 60 w 357"/>
                <a:gd name="T43" fmla="*/ 258 h 436"/>
                <a:gd name="T44" fmla="*/ 61 w 357"/>
                <a:gd name="T45" fmla="*/ 260 h 436"/>
                <a:gd name="T46" fmla="*/ 68 w 357"/>
                <a:gd name="T47" fmla="*/ 241 h 436"/>
                <a:gd name="T48" fmla="*/ 76 w 357"/>
                <a:gd name="T49" fmla="*/ 218 h 436"/>
                <a:gd name="T50" fmla="*/ 150 w 357"/>
                <a:gd name="T51" fmla="*/ 5 h 436"/>
                <a:gd name="T52" fmla="*/ 259 w 357"/>
                <a:gd name="T53" fmla="*/ 80 h 436"/>
                <a:gd name="T54" fmla="*/ 300 w 357"/>
                <a:gd name="T55" fmla="*/ 113 h 436"/>
                <a:gd name="T56" fmla="*/ 354 w 357"/>
                <a:gd name="T57" fmla="*/ 158 h 436"/>
                <a:gd name="T58" fmla="*/ 336 w 357"/>
                <a:gd name="T59" fmla="*/ 172 h 436"/>
                <a:gd name="T60" fmla="*/ 301 w 357"/>
                <a:gd name="T61" fmla="*/ 200 h 436"/>
                <a:gd name="T62" fmla="*/ 269 w 357"/>
                <a:gd name="T63" fmla="*/ 226 h 436"/>
                <a:gd name="T64" fmla="*/ 220 w 357"/>
                <a:gd name="T65" fmla="*/ 264 h 436"/>
                <a:gd name="T66" fmla="*/ 213 w 357"/>
                <a:gd name="T67" fmla="*/ 270 h 436"/>
                <a:gd name="T68" fmla="*/ 192 w 357"/>
                <a:gd name="T69" fmla="*/ 287 h 436"/>
                <a:gd name="T70" fmla="*/ 182 w 357"/>
                <a:gd name="T71" fmla="*/ 294 h 436"/>
                <a:gd name="T72" fmla="*/ 121 w 357"/>
                <a:gd name="T73" fmla="*/ 344 h 436"/>
                <a:gd name="T74" fmla="*/ 124 w 357"/>
                <a:gd name="T75" fmla="*/ 343 h 436"/>
                <a:gd name="T76" fmla="*/ 187 w 357"/>
                <a:gd name="T77" fmla="*/ 293 h 436"/>
                <a:gd name="T78" fmla="*/ 196 w 357"/>
                <a:gd name="T79" fmla="*/ 286 h 436"/>
                <a:gd name="T80" fmla="*/ 215 w 357"/>
                <a:gd name="T81" fmla="*/ 271 h 436"/>
                <a:gd name="T82" fmla="*/ 220 w 357"/>
                <a:gd name="T83" fmla="*/ 267 h 436"/>
                <a:gd name="T84" fmla="*/ 233 w 357"/>
                <a:gd name="T85" fmla="*/ 256 h 436"/>
                <a:gd name="T86" fmla="*/ 278 w 357"/>
                <a:gd name="T87" fmla="*/ 221 h 436"/>
                <a:gd name="T88" fmla="*/ 332 w 357"/>
                <a:gd name="T89" fmla="*/ 177 h 436"/>
                <a:gd name="T90" fmla="*/ 355 w 357"/>
                <a:gd name="T91" fmla="*/ 159 h 436"/>
                <a:gd name="T92" fmla="*/ 343 w 357"/>
                <a:gd name="T93" fmla="*/ 146 h 436"/>
                <a:gd name="T94" fmla="*/ 280 w 357"/>
                <a:gd name="T95" fmla="*/ 94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57" h="436">
                  <a:moveTo>
                    <a:pt x="53" y="397"/>
                  </a:moveTo>
                  <a:cubicBezTo>
                    <a:pt x="26" y="419"/>
                    <a:pt x="26" y="419"/>
                    <a:pt x="26" y="419"/>
                  </a:cubicBezTo>
                  <a:cubicBezTo>
                    <a:pt x="24" y="420"/>
                    <a:pt x="24" y="420"/>
                    <a:pt x="24" y="420"/>
                  </a:cubicBezTo>
                  <a:cubicBezTo>
                    <a:pt x="6" y="435"/>
                    <a:pt x="6" y="435"/>
                    <a:pt x="6" y="435"/>
                  </a:cubicBezTo>
                  <a:cubicBezTo>
                    <a:pt x="7" y="435"/>
                    <a:pt x="7" y="435"/>
                    <a:pt x="7" y="436"/>
                  </a:cubicBezTo>
                  <a:cubicBezTo>
                    <a:pt x="25" y="422"/>
                    <a:pt x="25" y="422"/>
                    <a:pt x="25" y="422"/>
                  </a:cubicBezTo>
                  <a:cubicBezTo>
                    <a:pt x="26" y="421"/>
                    <a:pt x="26" y="421"/>
                    <a:pt x="26" y="421"/>
                  </a:cubicBezTo>
                  <a:cubicBezTo>
                    <a:pt x="54" y="399"/>
                    <a:pt x="54" y="399"/>
                    <a:pt x="54" y="399"/>
                  </a:cubicBezTo>
                  <a:cubicBezTo>
                    <a:pt x="53" y="397"/>
                    <a:pt x="53" y="397"/>
                    <a:pt x="53" y="397"/>
                  </a:cubicBezTo>
                  <a:moveTo>
                    <a:pt x="58" y="393"/>
                  </a:moveTo>
                  <a:cubicBezTo>
                    <a:pt x="57" y="394"/>
                    <a:pt x="57" y="394"/>
                    <a:pt x="57" y="394"/>
                  </a:cubicBezTo>
                  <a:cubicBezTo>
                    <a:pt x="55" y="396"/>
                    <a:pt x="55" y="396"/>
                    <a:pt x="55" y="396"/>
                  </a:cubicBezTo>
                  <a:cubicBezTo>
                    <a:pt x="54" y="396"/>
                    <a:pt x="54" y="396"/>
                    <a:pt x="54" y="396"/>
                  </a:cubicBezTo>
                  <a:cubicBezTo>
                    <a:pt x="55" y="398"/>
                    <a:pt x="55" y="398"/>
                    <a:pt x="55" y="398"/>
                  </a:cubicBezTo>
                  <a:cubicBezTo>
                    <a:pt x="57" y="397"/>
                    <a:pt x="57" y="397"/>
                    <a:pt x="57" y="397"/>
                  </a:cubicBezTo>
                  <a:cubicBezTo>
                    <a:pt x="58" y="396"/>
                    <a:pt x="58" y="396"/>
                    <a:pt x="58" y="396"/>
                  </a:cubicBezTo>
                  <a:cubicBezTo>
                    <a:pt x="58" y="395"/>
                    <a:pt x="58" y="395"/>
                    <a:pt x="58" y="395"/>
                  </a:cubicBezTo>
                  <a:cubicBezTo>
                    <a:pt x="58" y="393"/>
                    <a:pt x="58" y="393"/>
                    <a:pt x="58" y="393"/>
                  </a:cubicBezTo>
                  <a:moveTo>
                    <a:pt x="25" y="360"/>
                  </a:moveTo>
                  <a:cubicBezTo>
                    <a:pt x="23" y="365"/>
                    <a:pt x="23" y="365"/>
                    <a:pt x="23" y="365"/>
                  </a:cubicBezTo>
                  <a:cubicBezTo>
                    <a:pt x="22" y="367"/>
                    <a:pt x="22" y="367"/>
                    <a:pt x="22" y="367"/>
                  </a:cubicBezTo>
                  <a:cubicBezTo>
                    <a:pt x="16" y="385"/>
                    <a:pt x="16" y="385"/>
                    <a:pt x="16" y="385"/>
                  </a:cubicBezTo>
                  <a:cubicBezTo>
                    <a:pt x="15" y="388"/>
                    <a:pt x="15" y="388"/>
                    <a:pt x="15" y="388"/>
                  </a:cubicBezTo>
                  <a:cubicBezTo>
                    <a:pt x="15" y="390"/>
                    <a:pt x="15" y="390"/>
                    <a:pt x="15" y="390"/>
                  </a:cubicBezTo>
                  <a:cubicBezTo>
                    <a:pt x="14" y="392"/>
                    <a:pt x="14" y="392"/>
                    <a:pt x="14" y="392"/>
                  </a:cubicBezTo>
                  <a:cubicBezTo>
                    <a:pt x="0" y="431"/>
                    <a:pt x="0" y="431"/>
                    <a:pt x="0" y="431"/>
                  </a:cubicBezTo>
                  <a:cubicBezTo>
                    <a:pt x="1" y="431"/>
                    <a:pt x="1" y="431"/>
                    <a:pt x="2" y="431"/>
                  </a:cubicBezTo>
                  <a:cubicBezTo>
                    <a:pt x="15" y="395"/>
                    <a:pt x="15" y="395"/>
                    <a:pt x="15" y="395"/>
                  </a:cubicBezTo>
                  <a:cubicBezTo>
                    <a:pt x="16" y="392"/>
                    <a:pt x="16" y="392"/>
                    <a:pt x="16" y="392"/>
                  </a:cubicBezTo>
                  <a:cubicBezTo>
                    <a:pt x="18" y="386"/>
                    <a:pt x="18" y="386"/>
                    <a:pt x="18" y="386"/>
                  </a:cubicBezTo>
                  <a:cubicBezTo>
                    <a:pt x="19" y="384"/>
                    <a:pt x="19" y="384"/>
                    <a:pt x="19" y="384"/>
                  </a:cubicBezTo>
                  <a:cubicBezTo>
                    <a:pt x="24" y="368"/>
                    <a:pt x="24" y="368"/>
                    <a:pt x="24" y="368"/>
                  </a:cubicBezTo>
                  <a:cubicBezTo>
                    <a:pt x="25" y="367"/>
                    <a:pt x="25" y="367"/>
                    <a:pt x="25" y="367"/>
                  </a:cubicBezTo>
                  <a:cubicBezTo>
                    <a:pt x="26" y="361"/>
                    <a:pt x="26" y="361"/>
                    <a:pt x="26" y="361"/>
                  </a:cubicBezTo>
                  <a:cubicBezTo>
                    <a:pt x="25" y="360"/>
                    <a:pt x="25" y="360"/>
                    <a:pt x="25" y="360"/>
                  </a:cubicBezTo>
                  <a:moveTo>
                    <a:pt x="115" y="348"/>
                  </a:moveTo>
                  <a:cubicBezTo>
                    <a:pt x="108" y="354"/>
                    <a:pt x="108" y="354"/>
                    <a:pt x="108" y="354"/>
                  </a:cubicBezTo>
                  <a:cubicBezTo>
                    <a:pt x="106" y="355"/>
                    <a:pt x="106" y="355"/>
                    <a:pt x="106" y="355"/>
                  </a:cubicBezTo>
                  <a:cubicBezTo>
                    <a:pt x="96" y="363"/>
                    <a:pt x="96" y="363"/>
                    <a:pt x="96" y="363"/>
                  </a:cubicBezTo>
                  <a:cubicBezTo>
                    <a:pt x="94" y="364"/>
                    <a:pt x="94" y="364"/>
                    <a:pt x="94" y="364"/>
                  </a:cubicBezTo>
                  <a:cubicBezTo>
                    <a:pt x="60" y="392"/>
                    <a:pt x="60" y="392"/>
                    <a:pt x="60" y="392"/>
                  </a:cubicBezTo>
                  <a:cubicBezTo>
                    <a:pt x="60" y="394"/>
                    <a:pt x="60" y="394"/>
                    <a:pt x="60" y="394"/>
                  </a:cubicBezTo>
                  <a:cubicBezTo>
                    <a:pt x="96" y="366"/>
                    <a:pt x="96" y="366"/>
                    <a:pt x="96" y="366"/>
                  </a:cubicBezTo>
                  <a:cubicBezTo>
                    <a:pt x="97" y="365"/>
                    <a:pt x="97" y="365"/>
                    <a:pt x="97" y="365"/>
                  </a:cubicBezTo>
                  <a:cubicBezTo>
                    <a:pt x="108" y="356"/>
                    <a:pt x="108" y="356"/>
                    <a:pt x="108" y="356"/>
                  </a:cubicBezTo>
                  <a:cubicBezTo>
                    <a:pt x="109" y="355"/>
                    <a:pt x="109" y="355"/>
                    <a:pt x="109" y="355"/>
                  </a:cubicBezTo>
                  <a:cubicBezTo>
                    <a:pt x="116" y="350"/>
                    <a:pt x="116" y="350"/>
                    <a:pt x="116" y="350"/>
                  </a:cubicBezTo>
                  <a:cubicBezTo>
                    <a:pt x="115" y="348"/>
                    <a:pt x="115" y="348"/>
                    <a:pt x="115" y="348"/>
                  </a:cubicBezTo>
                  <a:moveTo>
                    <a:pt x="53" y="279"/>
                  </a:moveTo>
                  <a:cubicBezTo>
                    <a:pt x="52" y="283"/>
                    <a:pt x="52" y="283"/>
                    <a:pt x="52" y="283"/>
                  </a:cubicBezTo>
                  <a:cubicBezTo>
                    <a:pt x="51" y="284"/>
                    <a:pt x="51" y="284"/>
                    <a:pt x="51" y="284"/>
                  </a:cubicBezTo>
                  <a:cubicBezTo>
                    <a:pt x="46" y="298"/>
                    <a:pt x="46" y="298"/>
                    <a:pt x="46" y="298"/>
                  </a:cubicBezTo>
                  <a:cubicBezTo>
                    <a:pt x="46" y="300"/>
                    <a:pt x="46" y="300"/>
                    <a:pt x="46" y="300"/>
                  </a:cubicBezTo>
                  <a:cubicBezTo>
                    <a:pt x="45" y="302"/>
                    <a:pt x="45" y="302"/>
                    <a:pt x="45" y="302"/>
                  </a:cubicBezTo>
                  <a:cubicBezTo>
                    <a:pt x="42" y="311"/>
                    <a:pt x="42" y="311"/>
                    <a:pt x="42" y="311"/>
                  </a:cubicBezTo>
                  <a:cubicBezTo>
                    <a:pt x="41" y="313"/>
                    <a:pt x="41" y="313"/>
                    <a:pt x="41" y="313"/>
                  </a:cubicBezTo>
                  <a:cubicBezTo>
                    <a:pt x="37" y="325"/>
                    <a:pt x="37" y="325"/>
                    <a:pt x="37" y="325"/>
                  </a:cubicBezTo>
                  <a:cubicBezTo>
                    <a:pt x="37" y="326"/>
                    <a:pt x="37" y="326"/>
                    <a:pt x="37" y="326"/>
                  </a:cubicBezTo>
                  <a:cubicBezTo>
                    <a:pt x="26" y="357"/>
                    <a:pt x="26" y="357"/>
                    <a:pt x="26" y="357"/>
                  </a:cubicBezTo>
                  <a:cubicBezTo>
                    <a:pt x="27" y="359"/>
                    <a:pt x="27" y="359"/>
                    <a:pt x="27" y="359"/>
                  </a:cubicBezTo>
                  <a:cubicBezTo>
                    <a:pt x="38" y="328"/>
                    <a:pt x="38" y="328"/>
                    <a:pt x="38" y="328"/>
                  </a:cubicBezTo>
                  <a:cubicBezTo>
                    <a:pt x="39" y="326"/>
                    <a:pt x="39" y="326"/>
                    <a:pt x="39" y="326"/>
                  </a:cubicBezTo>
                  <a:cubicBezTo>
                    <a:pt x="43" y="315"/>
                    <a:pt x="43" y="315"/>
                    <a:pt x="43" y="315"/>
                  </a:cubicBezTo>
                  <a:cubicBezTo>
                    <a:pt x="43" y="313"/>
                    <a:pt x="43" y="313"/>
                    <a:pt x="43" y="313"/>
                  </a:cubicBezTo>
                  <a:cubicBezTo>
                    <a:pt x="47" y="303"/>
                    <a:pt x="47" y="303"/>
                    <a:pt x="47" y="303"/>
                  </a:cubicBezTo>
                  <a:cubicBezTo>
                    <a:pt x="47" y="301"/>
                    <a:pt x="47" y="301"/>
                    <a:pt x="47" y="301"/>
                  </a:cubicBezTo>
                  <a:cubicBezTo>
                    <a:pt x="48" y="300"/>
                    <a:pt x="48" y="300"/>
                    <a:pt x="48" y="300"/>
                  </a:cubicBezTo>
                  <a:cubicBezTo>
                    <a:pt x="48" y="298"/>
                    <a:pt x="48" y="298"/>
                    <a:pt x="48" y="298"/>
                  </a:cubicBezTo>
                  <a:cubicBezTo>
                    <a:pt x="53" y="285"/>
                    <a:pt x="53" y="285"/>
                    <a:pt x="53" y="285"/>
                  </a:cubicBezTo>
                  <a:cubicBezTo>
                    <a:pt x="53" y="284"/>
                    <a:pt x="53" y="284"/>
                    <a:pt x="53" y="284"/>
                  </a:cubicBezTo>
                  <a:cubicBezTo>
                    <a:pt x="53" y="279"/>
                    <a:pt x="53" y="279"/>
                    <a:pt x="53" y="279"/>
                  </a:cubicBezTo>
                  <a:moveTo>
                    <a:pt x="57" y="266"/>
                  </a:moveTo>
                  <a:cubicBezTo>
                    <a:pt x="55" y="274"/>
                    <a:pt x="55" y="274"/>
                    <a:pt x="55" y="274"/>
                  </a:cubicBezTo>
                  <a:cubicBezTo>
                    <a:pt x="55" y="279"/>
                    <a:pt x="55" y="279"/>
                    <a:pt x="55" y="279"/>
                  </a:cubicBezTo>
                  <a:cubicBezTo>
                    <a:pt x="59" y="268"/>
                    <a:pt x="59" y="268"/>
                    <a:pt x="59" y="268"/>
                  </a:cubicBezTo>
                  <a:cubicBezTo>
                    <a:pt x="57" y="266"/>
                    <a:pt x="57" y="266"/>
                    <a:pt x="57" y="266"/>
                  </a:cubicBezTo>
                  <a:moveTo>
                    <a:pt x="148" y="4"/>
                  </a:moveTo>
                  <a:cubicBezTo>
                    <a:pt x="91" y="169"/>
                    <a:pt x="91" y="169"/>
                    <a:pt x="91" y="169"/>
                  </a:cubicBezTo>
                  <a:cubicBezTo>
                    <a:pt x="91" y="171"/>
                    <a:pt x="91" y="171"/>
                    <a:pt x="91" y="171"/>
                  </a:cubicBezTo>
                  <a:cubicBezTo>
                    <a:pt x="76" y="213"/>
                    <a:pt x="76" y="213"/>
                    <a:pt x="76" y="213"/>
                  </a:cubicBezTo>
                  <a:cubicBezTo>
                    <a:pt x="75" y="216"/>
                    <a:pt x="75" y="216"/>
                    <a:pt x="75" y="216"/>
                  </a:cubicBezTo>
                  <a:cubicBezTo>
                    <a:pt x="68" y="235"/>
                    <a:pt x="68" y="235"/>
                    <a:pt x="68" y="235"/>
                  </a:cubicBezTo>
                  <a:cubicBezTo>
                    <a:pt x="68" y="236"/>
                    <a:pt x="68" y="236"/>
                    <a:pt x="68" y="236"/>
                  </a:cubicBezTo>
                  <a:cubicBezTo>
                    <a:pt x="67" y="239"/>
                    <a:pt x="67" y="239"/>
                    <a:pt x="67" y="239"/>
                  </a:cubicBezTo>
                  <a:cubicBezTo>
                    <a:pt x="66" y="240"/>
                    <a:pt x="66" y="240"/>
                    <a:pt x="66" y="240"/>
                  </a:cubicBezTo>
                  <a:cubicBezTo>
                    <a:pt x="62" y="253"/>
                    <a:pt x="62" y="253"/>
                    <a:pt x="62" y="253"/>
                  </a:cubicBezTo>
                  <a:cubicBezTo>
                    <a:pt x="62" y="254"/>
                    <a:pt x="62" y="254"/>
                    <a:pt x="62" y="254"/>
                  </a:cubicBezTo>
                  <a:cubicBezTo>
                    <a:pt x="60" y="258"/>
                    <a:pt x="60" y="258"/>
                    <a:pt x="60" y="258"/>
                  </a:cubicBezTo>
                  <a:cubicBezTo>
                    <a:pt x="60" y="260"/>
                    <a:pt x="60" y="260"/>
                    <a:pt x="60" y="260"/>
                  </a:cubicBezTo>
                  <a:cubicBezTo>
                    <a:pt x="58" y="264"/>
                    <a:pt x="58" y="264"/>
                    <a:pt x="58" y="264"/>
                  </a:cubicBezTo>
                  <a:cubicBezTo>
                    <a:pt x="59" y="266"/>
                    <a:pt x="59" y="266"/>
                    <a:pt x="59" y="266"/>
                  </a:cubicBezTo>
                  <a:cubicBezTo>
                    <a:pt x="61" y="260"/>
                    <a:pt x="61" y="260"/>
                    <a:pt x="61" y="260"/>
                  </a:cubicBezTo>
                  <a:cubicBezTo>
                    <a:pt x="62" y="259"/>
                    <a:pt x="62" y="259"/>
                    <a:pt x="62" y="259"/>
                  </a:cubicBezTo>
                  <a:cubicBezTo>
                    <a:pt x="64" y="254"/>
                    <a:pt x="64" y="254"/>
                    <a:pt x="64" y="254"/>
                  </a:cubicBezTo>
                  <a:cubicBezTo>
                    <a:pt x="64" y="252"/>
                    <a:pt x="64" y="252"/>
                    <a:pt x="64" y="252"/>
                  </a:cubicBezTo>
                  <a:cubicBezTo>
                    <a:pt x="68" y="241"/>
                    <a:pt x="68" y="241"/>
                    <a:pt x="68" y="241"/>
                  </a:cubicBezTo>
                  <a:cubicBezTo>
                    <a:pt x="69" y="239"/>
                    <a:pt x="69" y="239"/>
                    <a:pt x="69" y="239"/>
                  </a:cubicBezTo>
                  <a:cubicBezTo>
                    <a:pt x="70" y="236"/>
                    <a:pt x="70" y="236"/>
                    <a:pt x="70" y="236"/>
                  </a:cubicBezTo>
                  <a:cubicBezTo>
                    <a:pt x="70" y="234"/>
                    <a:pt x="70" y="234"/>
                    <a:pt x="70" y="234"/>
                  </a:cubicBezTo>
                  <a:cubicBezTo>
                    <a:pt x="76" y="218"/>
                    <a:pt x="76" y="218"/>
                    <a:pt x="76" y="218"/>
                  </a:cubicBezTo>
                  <a:cubicBezTo>
                    <a:pt x="77" y="216"/>
                    <a:pt x="77" y="216"/>
                    <a:pt x="77" y="216"/>
                  </a:cubicBezTo>
                  <a:cubicBezTo>
                    <a:pt x="93" y="171"/>
                    <a:pt x="93" y="171"/>
                    <a:pt x="93" y="171"/>
                  </a:cubicBezTo>
                  <a:cubicBezTo>
                    <a:pt x="93" y="169"/>
                    <a:pt x="93" y="169"/>
                    <a:pt x="93" y="169"/>
                  </a:cubicBezTo>
                  <a:cubicBezTo>
                    <a:pt x="150" y="5"/>
                    <a:pt x="150" y="5"/>
                    <a:pt x="150" y="5"/>
                  </a:cubicBezTo>
                  <a:cubicBezTo>
                    <a:pt x="149" y="5"/>
                    <a:pt x="149" y="5"/>
                    <a:pt x="148" y="4"/>
                  </a:cubicBezTo>
                  <a:moveTo>
                    <a:pt x="165" y="0"/>
                  </a:moveTo>
                  <a:cubicBezTo>
                    <a:pt x="165" y="0"/>
                    <a:pt x="164" y="1"/>
                    <a:pt x="164" y="1"/>
                  </a:cubicBezTo>
                  <a:cubicBezTo>
                    <a:pt x="259" y="80"/>
                    <a:pt x="259" y="80"/>
                    <a:pt x="259" y="80"/>
                  </a:cubicBezTo>
                  <a:cubicBezTo>
                    <a:pt x="261" y="81"/>
                    <a:pt x="261" y="81"/>
                    <a:pt x="261" y="81"/>
                  </a:cubicBezTo>
                  <a:cubicBezTo>
                    <a:pt x="283" y="99"/>
                    <a:pt x="283" y="99"/>
                    <a:pt x="283" y="99"/>
                  </a:cubicBezTo>
                  <a:cubicBezTo>
                    <a:pt x="287" y="102"/>
                    <a:pt x="287" y="102"/>
                    <a:pt x="287" y="102"/>
                  </a:cubicBezTo>
                  <a:cubicBezTo>
                    <a:pt x="300" y="113"/>
                    <a:pt x="300" y="113"/>
                    <a:pt x="300" y="113"/>
                  </a:cubicBezTo>
                  <a:cubicBezTo>
                    <a:pt x="304" y="117"/>
                    <a:pt x="304" y="117"/>
                    <a:pt x="304" y="117"/>
                  </a:cubicBezTo>
                  <a:cubicBezTo>
                    <a:pt x="343" y="148"/>
                    <a:pt x="343" y="148"/>
                    <a:pt x="343" y="148"/>
                  </a:cubicBezTo>
                  <a:cubicBezTo>
                    <a:pt x="344" y="149"/>
                    <a:pt x="344" y="149"/>
                    <a:pt x="344" y="149"/>
                  </a:cubicBezTo>
                  <a:cubicBezTo>
                    <a:pt x="354" y="158"/>
                    <a:pt x="354" y="158"/>
                    <a:pt x="354" y="158"/>
                  </a:cubicBezTo>
                  <a:cubicBezTo>
                    <a:pt x="340" y="169"/>
                    <a:pt x="340" y="169"/>
                    <a:pt x="340" y="169"/>
                  </a:cubicBezTo>
                  <a:cubicBezTo>
                    <a:pt x="338" y="170"/>
                    <a:pt x="338" y="170"/>
                    <a:pt x="338" y="170"/>
                  </a:cubicBezTo>
                  <a:cubicBezTo>
                    <a:pt x="337" y="171"/>
                    <a:pt x="337" y="171"/>
                    <a:pt x="337" y="171"/>
                  </a:cubicBezTo>
                  <a:cubicBezTo>
                    <a:pt x="336" y="172"/>
                    <a:pt x="336" y="172"/>
                    <a:pt x="336" y="172"/>
                  </a:cubicBezTo>
                  <a:cubicBezTo>
                    <a:pt x="331" y="176"/>
                    <a:pt x="331" y="176"/>
                    <a:pt x="331" y="176"/>
                  </a:cubicBezTo>
                  <a:cubicBezTo>
                    <a:pt x="330" y="177"/>
                    <a:pt x="330" y="177"/>
                    <a:pt x="330" y="177"/>
                  </a:cubicBezTo>
                  <a:cubicBezTo>
                    <a:pt x="302" y="199"/>
                    <a:pt x="302" y="199"/>
                    <a:pt x="302" y="199"/>
                  </a:cubicBezTo>
                  <a:cubicBezTo>
                    <a:pt x="301" y="200"/>
                    <a:pt x="301" y="200"/>
                    <a:pt x="301" y="200"/>
                  </a:cubicBezTo>
                  <a:cubicBezTo>
                    <a:pt x="275" y="221"/>
                    <a:pt x="275" y="221"/>
                    <a:pt x="275" y="221"/>
                  </a:cubicBezTo>
                  <a:cubicBezTo>
                    <a:pt x="272" y="223"/>
                    <a:pt x="272" y="223"/>
                    <a:pt x="272" y="223"/>
                  </a:cubicBezTo>
                  <a:cubicBezTo>
                    <a:pt x="272" y="223"/>
                    <a:pt x="272" y="223"/>
                    <a:pt x="272" y="223"/>
                  </a:cubicBezTo>
                  <a:cubicBezTo>
                    <a:pt x="269" y="226"/>
                    <a:pt x="269" y="226"/>
                    <a:pt x="269" y="226"/>
                  </a:cubicBezTo>
                  <a:cubicBezTo>
                    <a:pt x="235" y="253"/>
                    <a:pt x="235" y="253"/>
                    <a:pt x="235" y="253"/>
                  </a:cubicBezTo>
                  <a:cubicBezTo>
                    <a:pt x="232" y="255"/>
                    <a:pt x="232" y="255"/>
                    <a:pt x="232" y="255"/>
                  </a:cubicBezTo>
                  <a:cubicBezTo>
                    <a:pt x="221" y="263"/>
                    <a:pt x="221" y="263"/>
                    <a:pt x="221" y="263"/>
                  </a:cubicBezTo>
                  <a:cubicBezTo>
                    <a:pt x="220" y="264"/>
                    <a:pt x="220" y="264"/>
                    <a:pt x="220" y="264"/>
                  </a:cubicBezTo>
                  <a:cubicBezTo>
                    <a:pt x="218" y="266"/>
                    <a:pt x="218" y="266"/>
                    <a:pt x="218" y="266"/>
                  </a:cubicBezTo>
                  <a:cubicBezTo>
                    <a:pt x="216" y="268"/>
                    <a:pt x="216" y="268"/>
                    <a:pt x="216" y="268"/>
                  </a:cubicBezTo>
                  <a:cubicBezTo>
                    <a:pt x="213" y="270"/>
                    <a:pt x="213" y="270"/>
                    <a:pt x="213" y="270"/>
                  </a:cubicBezTo>
                  <a:cubicBezTo>
                    <a:pt x="213" y="270"/>
                    <a:pt x="213" y="270"/>
                    <a:pt x="213" y="270"/>
                  </a:cubicBezTo>
                  <a:cubicBezTo>
                    <a:pt x="202" y="278"/>
                    <a:pt x="202" y="278"/>
                    <a:pt x="202" y="278"/>
                  </a:cubicBezTo>
                  <a:cubicBezTo>
                    <a:pt x="200" y="280"/>
                    <a:pt x="200" y="280"/>
                    <a:pt x="200" y="280"/>
                  </a:cubicBezTo>
                  <a:cubicBezTo>
                    <a:pt x="194" y="285"/>
                    <a:pt x="194" y="285"/>
                    <a:pt x="194" y="285"/>
                  </a:cubicBezTo>
                  <a:cubicBezTo>
                    <a:pt x="192" y="287"/>
                    <a:pt x="192" y="287"/>
                    <a:pt x="192" y="287"/>
                  </a:cubicBezTo>
                  <a:cubicBezTo>
                    <a:pt x="188" y="290"/>
                    <a:pt x="188" y="290"/>
                    <a:pt x="188" y="290"/>
                  </a:cubicBezTo>
                  <a:cubicBezTo>
                    <a:pt x="186" y="291"/>
                    <a:pt x="186" y="291"/>
                    <a:pt x="186" y="291"/>
                  </a:cubicBezTo>
                  <a:cubicBezTo>
                    <a:pt x="185" y="292"/>
                    <a:pt x="185" y="292"/>
                    <a:pt x="185" y="292"/>
                  </a:cubicBezTo>
                  <a:cubicBezTo>
                    <a:pt x="182" y="294"/>
                    <a:pt x="182" y="294"/>
                    <a:pt x="182" y="294"/>
                  </a:cubicBezTo>
                  <a:cubicBezTo>
                    <a:pt x="180" y="296"/>
                    <a:pt x="180" y="296"/>
                    <a:pt x="180" y="296"/>
                  </a:cubicBezTo>
                  <a:cubicBezTo>
                    <a:pt x="124" y="341"/>
                    <a:pt x="124" y="341"/>
                    <a:pt x="124" y="341"/>
                  </a:cubicBezTo>
                  <a:cubicBezTo>
                    <a:pt x="123" y="341"/>
                    <a:pt x="123" y="341"/>
                    <a:pt x="123" y="341"/>
                  </a:cubicBezTo>
                  <a:cubicBezTo>
                    <a:pt x="121" y="344"/>
                    <a:pt x="121" y="344"/>
                    <a:pt x="121" y="344"/>
                  </a:cubicBezTo>
                  <a:cubicBezTo>
                    <a:pt x="116" y="347"/>
                    <a:pt x="116" y="347"/>
                    <a:pt x="116" y="347"/>
                  </a:cubicBezTo>
                  <a:cubicBezTo>
                    <a:pt x="117" y="348"/>
                    <a:pt x="117" y="348"/>
                    <a:pt x="117" y="348"/>
                  </a:cubicBezTo>
                  <a:cubicBezTo>
                    <a:pt x="123" y="344"/>
                    <a:pt x="123" y="344"/>
                    <a:pt x="123" y="344"/>
                  </a:cubicBezTo>
                  <a:cubicBezTo>
                    <a:pt x="124" y="343"/>
                    <a:pt x="124" y="343"/>
                    <a:pt x="124" y="343"/>
                  </a:cubicBezTo>
                  <a:cubicBezTo>
                    <a:pt x="127" y="341"/>
                    <a:pt x="127" y="341"/>
                    <a:pt x="127" y="341"/>
                  </a:cubicBezTo>
                  <a:cubicBezTo>
                    <a:pt x="183" y="296"/>
                    <a:pt x="183" y="296"/>
                    <a:pt x="183" y="296"/>
                  </a:cubicBezTo>
                  <a:cubicBezTo>
                    <a:pt x="185" y="295"/>
                    <a:pt x="185" y="295"/>
                    <a:pt x="185" y="295"/>
                  </a:cubicBezTo>
                  <a:cubicBezTo>
                    <a:pt x="187" y="293"/>
                    <a:pt x="187" y="293"/>
                    <a:pt x="187" y="293"/>
                  </a:cubicBezTo>
                  <a:cubicBezTo>
                    <a:pt x="189" y="292"/>
                    <a:pt x="189" y="292"/>
                    <a:pt x="189" y="292"/>
                  </a:cubicBezTo>
                  <a:cubicBezTo>
                    <a:pt x="191" y="290"/>
                    <a:pt x="191" y="290"/>
                    <a:pt x="191" y="290"/>
                  </a:cubicBezTo>
                  <a:cubicBezTo>
                    <a:pt x="194" y="287"/>
                    <a:pt x="194" y="287"/>
                    <a:pt x="194" y="287"/>
                  </a:cubicBezTo>
                  <a:cubicBezTo>
                    <a:pt x="196" y="286"/>
                    <a:pt x="196" y="286"/>
                    <a:pt x="196" y="286"/>
                  </a:cubicBezTo>
                  <a:cubicBezTo>
                    <a:pt x="203" y="280"/>
                    <a:pt x="203" y="280"/>
                    <a:pt x="203" y="280"/>
                  </a:cubicBezTo>
                  <a:cubicBezTo>
                    <a:pt x="205" y="279"/>
                    <a:pt x="205" y="279"/>
                    <a:pt x="205" y="279"/>
                  </a:cubicBezTo>
                  <a:cubicBezTo>
                    <a:pt x="212" y="273"/>
                    <a:pt x="212" y="273"/>
                    <a:pt x="212" y="273"/>
                  </a:cubicBezTo>
                  <a:cubicBezTo>
                    <a:pt x="215" y="271"/>
                    <a:pt x="215" y="271"/>
                    <a:pt x="215" y="271"/>
                  </a:cubicBezTo>
                  <a:cubicBezTo>
                    <a:pt x="215" y="270"/>
                    <a:pt x="215" y="270"/>
                    <a:pt x="215" y="270"/>
                  </a:cubicBezTo>
                  <a:cubicBezTo>
                    <a:pt x="217" y="269"/>
                    <a:pt x="217" y="269"/>
                    <a:pt x="217" y="269"/>
                  </a:cubicBezTo>
                  <a:cubicBezTo>
                    <a:pt x="218" y="268"/>
                    <a:pt x="218" y="268"/>
                    <a:pt x="218" y="268"/>
                  </a:cubicBezTo>
                  <a:cubicBezTo>
                    <a:pt x="220" y="267"/>
                    <a:pt x="220" y="267"/>
                    <a:pt x="220" y="267"/>
                  </a:cubicBezTo>
                  <a:cubicBezTo>
                    <a:pt x="222" y="265"/>
                    <a:pt x="222" y="265"/>
                    <a:pt x="222" y="265"/>
                  </a:cubicBezTo>
                  <a:cubicBezTo>
                    <a:pt x="223" y="264"/>
                    <a:pt x="223" y="264"/>
                    <a:pt x="223" y="264"/>
                  </a:cubicBezTo>
                  <a:cubicBezTo>
                    <a:pt x="230" y="259"/>
                    <a:pt x="230" y="259"/>
                    <a:pt x="230" y="259"/>
                  </a:cubicBezTo>
                  <a:cubicBezTo>
                    <a:pt x="233" y="256"/>
                    <a:pt x="233" y="256"/>
                    <a:pt x="233" y="256"/>
                  </a:cubicBezTo>
                  <a:cubicBezTo>
                    <a:pt x="272" y="225"/>
                    <a:pt x="272" y="225"/>
                    <a:pt x="272" y="225"/>
                  </a:cubicBezTo>
                  <a:cubicBezTo>
                    <a:pt x="275" y="223"/>
                    <a:pt x="275" y="223"/>
                    <a:pt x="275" y="223"/>
                  </a:cubicBezTo>
                  <a:cubicBezTo>
                    <a:pt x="275" y="223"/>
                    <a:pt x="275" y="223"/>
                    <a:pt x="275" y="223"/>
                  </a:cubicBezTo>
                  <a:cubicBezTo>
                    <a:pt x="278" y="221"/>
                    <a:pt x="278" y="221"/>
                    <a:pt x="278" y="221"/>
                  </a:cubicBezTo>
                  <a:cubicBezTo>
                    <a:pt x="301" y="202"/>
                    <a:pt x="301" y="202"/>
                    <a:pt x="301" y="202"/>
                  </a:cubicBezTo>
                  <a:cubicBezTo>
                    <a:pt x="303" y="201"/>
                    <a:pt x="303" y="201"/>
                    <a:pt x="303" y="201"/>
                  </a:cubicBezTo>
                  <a:cubicBezTo>
                    <a:pt x="331" y="178"/>
                    <a:pt x="331" y="178"/>
                    <a:pt x="331" y="178"/>
                  </a:cubicBezTo>
                  <a:cubicBezTo>
                    <a:pt x="332" y="177"/>
                    <a:pt x="332" y="177"/>
                    <a:pt x="332" y="177"/>
                  </a:cubicBezTo>
                  <a:cubicBezTo>
                    <a:pt x="337" y="174"/>
                    <a:pt x="337" y="174"/>
                    <a:pt x="337" y="174"/>
                  </a:cubicBezTo>
                  <a:cubicBezTo>
                    <a:pt x="338" y="173"/>
                    <a:pt x="338" y="173"/>
                    <a:pt x="338" y="173"/>
                  </a:cubicBezTo>
                  <a:cubicBezTo>
                    <a:pt x="340" y="171"/>
                    <a:pt x="340" y="171"/>
                    <a:pt x="340" y="171"/>
                  </a:cubicBezTo>
                  <a:cubicBezTo>
                    <a:pt x="355" y="159"/>
                    <a:pt x="355" y="159"/>
                    <a:pt x="355" y="159"/>
                  </a:cubicBezTo>
                  <a:cubicBezTo>
                    <a:pt x="357" y="158"/>
                    <a:pt x="357" y="158"/>
                    <a:pt x="357" y="158"/>
                  </a:cubicBezTo>
                  <a:cubicBezTo>
                    <a:pt x="355" y="156"/>
                    <a:pt x="355" y="156"/>
                    <a:pt x="355" y="156"/>
                  </a:cubicBezTo>
                  <a:cubicBezTo>
                    <a:pt x="345" y="147"/>
                    <a:pt x="345" y="147"/>
                    <a:pt x="345" y="147"/>
                  </a:cubicBezTo>
                  <a:cubicBezTo>
                    <a:pt x="343" y="146"/>
                    <a:pt x="343" y="146"/>
                    <a:pt x="343" y="146"/>
                  </a:cubicBezTo>
                  <a:cubicBezTo>
                    <a:pt x="301" y="112"/>
                    <a:pt x="301" y="112"/>
                    <a:pt x="301" y="112"/>
                  </a:cubicBezTo>
                  <a:cubicBezTo>
                    <a:pt x="297" y="108"/>
                    <a:pt x="297" y="108"/>
                    <a:pt x="297" y="108"/>
                  </a:cubicBezTo>
                  <a:cubicBezTo>
                    <a:pt x="284" y="98"/>
                    <a:pt x="284" y="98"/>
                    <a:pt x="284" y="98"/>
                  </a:cubicBezTo>
                  <a:cubicBezTo>
                    <a:pt x="280" y="94"/>
                    <a:pt x="280" y="94"/>
                    <a:pt x="280" y="94"/>
                  </a:cubicBezTo>
                  <a:cubicBezTo>
                    <a:pt x="261" y="79"/>
                    <a:pt x="261" y="79"/>
                    <a:pt x="261" y="79"/>
                  </a:cubicBezTo>
                  <a:cubicBezTo>
                    <a:pt x="260" y="78"/>
                    <a:pt x="260" y="78"/>
                    <a:pt x="260" y="78"/>
                  </a:cubicBezTo>
                  <a:cubicBezTo>
                    <a:pt x="165" y="0"/>
                    <a:pt x="165" y="0"/>
                    <a:pt x="165"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4" name="Freeform 64">
              <a:extLst>
                <a:ext uri="{FF2B5EF4-FFF2-40B4-BE49-F238E27FC236}">
                  <a16:creationId xmlns:a16="http://schemas.microsoft.com/office/drawing/2014/main" id="{E777BE95-B06D-4756-875D-ADEC6F0C06A1}"/>
                </a:ext>
              </a:extLst>
            </p:cNvPr>
            <p:cNvSpPr>
              <a:spLocks noEditPoints="1"/>
            </p:cNvSpPr>
            <p:nvPr/>
          </p:nvSpPr>
          <p:spPr bwMode="auto">
            <a:xfrm>
              <a:off x="6237157" y="3321673"/>
              <a:ext cx="509893" cy="978756"/>
            </a:xfrm>
            <a:custGeom>
              <a:avLst/>
              <a:gdLst>
                <a:gd name="T0" fmla="*/ 19 w 296"/>
                <a:gd name="T1" fmla="*/ 432 h 625"/>
                <a:gd name="T2" fmla="*/ 24 w 296"/>
                <a:gd name="T3" fmla="*/ 435 h 625"/>
                <a:gd name="T4" fmla="*/ 17 w 296"/>
                <a:gd name="T5" fmla="*/ 356 h 625"/>
                <a:gd name="T6" fmla="*/ 0 w 296"/>
                <a:gd name="T7" fmla="*/ 5 h 625"/>
                <a:gd name="T8" fmla="*/ 2 w 296"/>
                <a:gd name="T9" fmla="*/ 57 h 625"/>
                <a:gd name="T10" fmla="*/ 5 w 296"/>
                <a:gd name="T11" fmla="*/ 102 h 625"/>
                <a:gd name="T12" fmla="*/ 5 w 296"/>
                <a:gd name="T13" fmla="*/ 131 h 625"/>
                <a:gd name="T14" fmla="*/ 10 w 296"/>
                <a:gd name="T15" fmla="*/ 209 h 625"/>
                <a:gd name="T16" fmla="*/ 12 w 296"/>
                <a:gd name="T17" fmla="*/ 252 h 625"/>
                <a:gd name="T18" fmla="*/ 14 w 296"/>
                <a:gd name="T19" fmla="*/ 335 h 625"/>
                <a:gd name="T20" fmla="*/ 17 w 296"/>
                <a:gd name="T21" fmla="*/ 349 h 625"/>
                <a:gd name="T22" fmla="*/ 19 w 296"/>
                <a:gd name="T23" fmla="*/ 340 h 625"/>
                <a:gd name="T24" fmla="*/ 19 w 296"/>
                <a:gd name="T25" fmla="*/ 330 h 625"/>
                <a:gd name="T26" fmla="*/ 14 w 296"/>
                <a:gd name="T27" fmla="*/ 245 h 625"/>
                <a:gd name="T28" fmla="*/ 12 w 296"/>
                <a:gd name="T29" fmla="*/ 176 h 625"/>
                <a:gd name="T30" fmla="*/ 10 w 296"/>
                <a:gd name="T31" fmla="*/ 129 h 625"/>
                <a:gd name="T32" fmla="*/ 7 w 296"/>
                <a:gd name="T33" fmla="*/ 72 h 625"/>
                <a:gd name="T34" fmla="*/ 7 w 296"/>
                <a:gd name="T35" fmla="*/ 46 h 625"/>
                <a:gd name="T36" fmla="*/ 17 w 296"/>
                <a:gd name="T37" fmla="*/ 31 h 625"/>
                <a:gd name="T38" fmla="*/ 64 w 296"/>
                <a:gd name="T39" fmla="*/ 98 h 625"/>
                <a:gd name="T40" fmla="*/ 73 w 296"/>
                <a:gd name="T41" fmla="*/ 114 h 625"/>
                <a:gd name="T42" fmla="*/ 81 w 296"/>
                <a:gd name="T43" fmla="*/ 124 h 625"/>
                <a:gd name="T44" fmla="*/ 126 w 296"/>
                <a:gd name="T45" fmla="*/ 188 h 625"/>
                <a:gd name="T46" fmla="*/ 142 w 296"/>
                <a:gd name="T47" fmla="*/ 214 h 625"/>
                <a:gd name="T48" fmla="*/ 152 w 296"/>
                <a:gd name="T49" fmla="*/ 226 h 625"/>
                <a:gd name="T50" fmla="*/ 199 w 296"/>
                <a:gd name="T51" fmla="*/ 292 h 625"/>
                <a:gd name="T52" fmla="*/ 253 w 296"/>
                <a:gd name="T53" fmla="*/ 371 h 625"/>
                <a:gd name="T54" fmla="*/ 291 w 296"/>
                <a:gd name="T55" fmla="*/ 425 h 625"/>
                <a:gd name="T56" fmla="*/ 242 w 296"/>
                <a:gd name="T57" fmla="*/ 461 h 625"/>
                <a:gd name="T58" fmla="*/ 197 w 296"/>
                <a:gd name="T59" fmla="*/ 494 h 625"/>
                <a:gd name="T60" fmla="*/ 28 w 296"/>
                <a:gd name="T61" fmla="*/ 511 h 625"/>
                <a:gd name="T62" fmla="*/ 28 w 296"/>
                <a:gd name="T63" fmla="*/ 625 h 625"/>
                <a:gd name="T64" fmla="*/ 201 w 296"/>
                <a:gd name="T65" fmla="*/ 497 h 625"/>
                <a:gd name="T66" fmla="*/ 244 w 296"/>
                <a:gd name="T67" fmla="*/ 466 h 625"/>
                <a:gd name="T68" fmla="*/ 263 w 296"/>
                <a:gd name="T69" fmla="*/ 451 h 625"/>
                <a:gd name="T70" fmla="*/ 294 w 296"/>
                <a:gd name="T71" fmla="*/ 423 h 625"/>
                <a:gd name="T72" fmla="*/ 256 w 296"/>
                <a:gd name="T73" fmla="*/ 368 h 625"/>
                <a:gd name="T74" fmla="*/ 213 w 296"/>
                <a:gd name="T75" fmla="*/ 304 h 625"/>
                <a:gd name="T76" fmla="*/ 159 w 296"/>
                <a:gd name="T77" fmla="*/ 228 h 625"/>
                <a:gd name="T78" fmla="*/ 152 w 296"/>
                <a:gd name="T79" fmla="*/ 219 h 625"/>
                <a:gd name="T80" fmla="*/ 130 w 296"/>
                <a:gd name="T81" fmla="*/ 186 h 625"/>
                <a:gd name="T82" fmla="*/ 114 w 296"/>
                <a:gd name="T83" fmla="*/ 164 h 625"/>
                <a:gd name="T84" fmla="*/ 78 w 296"/>
                <a:gd name="T85" fmla="*/ 112 h 625"/>
                <a:gd name="T86" fmla="*/ 69 w 296"/>
                <a:gd name="T87" fmla="*/ 98 h 625"/>
                <a:gd name="T88" fmla="*/ 47 w 296"/>
                <a:gd name="T89" fmla="*/ 72 h 625"/>
                <a:gd name="T90" fmla="*/ 10 w 296"/>
                <a:gd name="T91" fmla="*/ 12 h 625"/>
                <a:gd name="T92" fmla="*/ 0 w 296"/>
                <a:gd name="T93" fmla="*/ 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6" h="625">
                  <a:moveTo>
                    <a:pt x="17" y="356"/>
                  </a:moveTo>
                  <a:lnTo>
                    <a:pt x="19" y="430"/>
                  </a:lnTo>
                  <a:lnTo>
                    <a:pt x="19" y="432"/>
                  </a:lnTo>
                  <a:lnTo>
                    <a:pt x="24" y="506"/>
                  </a:lnTo>
                  <a:lnTo>
                    <a:pt x="26" y="506"/>
                  </a:lnTo>
                  <a:lnTo>
                    <a:pt x="24" y="435"/>
                  </a:lnTo>
                  <a:lnTo>
                    <a:pt x="24" y="430"/>
                  </a:lnTo>
                  <a:lnTo>
                    <a:pt x="21" y="364"/>
                  </a:lnTo>
                  <a:lnTo>
                    <a:pt x="17" y="356"/>
                  </a:lnTo>
                  <a:close/>
                  <a:moveTo>
                    <a:pt x="0" y="0"/>
                  </a:moveTo>
                  <a:lnTo>
                    <a:pt x="0" y="3"/>
                  </a:lnTo>
                  <a:lnTo>
                    <a:pt x="0" y="5"/>
                  </a:lnTo>
                  <a:lnTo>
                    <a:pt x="0" y="8"/>
                  </a:lnTo>
                  <a:lnTo>
                    <a:pt x="0" y="15"/>
                  </a:lnTo>
                  <a:lnTo>
                    <a:pt x="2" y="57"/>
                  </a:lnTo>
                  <a:lnTo>
                    <a:pt x="2" y="69"/>
                  </a:lnTo>
                  <a:lnTo>
                    <a:pt x="2" y="72"/>
                  </a:lnTo>
                  <a:lnTo>
                    <a:pt x="5" y="102"/>
                  </a:lnTo>
                  <a:lnTo>
                    <a:pt x="5" y="107"/>
                  </a:lnTo>
                  <a:lnTo>
                    <a:pt x="5" y="124"/>
                  </a:lnTo>
                  <a:lnTo>
                    <a:pt x="5" y="131"/>
                  </a:lnTo>
                  <a:lnTo>
                    <a:pt x="7" y="164"/>
                  </a:lnTo>
                  <a:lnTo>
                    <a:pt x="7" y="171"/>
                  </a:lnTo>
                  <a:lnTo>
                    <a:pt x="10" y="209"/>
                  </a:lnTo>
                  <a:lnTo>
                    <a:pt x="10" y="214"/>
                  </a:lnTo>
                  <a:lnTo>
                    <a:pt x="12" y="247"/>
                  </a:lnTo>
                  <a:lnTo>
                    <a:pt x="12" y="252"/>
                  </a:lnTo>
                  <a:lnTo>
                    <a:pt x="14" y="328"/>
                  </a:lnTo>
                  <a:lnTo>
                    <a:pt x="14" y="333"/>
                  </a:lnTo>
                  <a:lnTo>
                    <a:pt x="14" y="335"/>
                  </a:lnTo>
                  <a:lnTo>
                    <a:pt x="14" y="338"/>
                  </a:lnTo>
                  <a:lnTo>
                    <a:pt x="17" y="342"/>
                  </a:lnTo>
                  <a:lnTo>
                    <a:pt x="17" y="349"/>
                  </a:lnTo>
                  <a:lnTo>
                    <a:pt x="21" y="356"/>
                  </a:lnTo>
                  <a:lnTo>
                    <a:pt x="19" y="345"/>
                  </a:lnTo>
                  <a:lnTo>
                    <a:pt x="19" y="340"/>
                  </a:lnTo>
                  <a:lnTo>
                    <a:pt x="19" y="338"/>
                  </a:lnTo>
                  <a:lnTo>
                    <a:pt x="19" y="333"/>
                  </a:lnTo>
                  <a:lnTo>
                    <a:pt x="19" y="330"/>
                  </a:lnTo>
                  <a:lnTo>
                    <a:pt x="19" y="326"/>
                  </a:lnTo>
                  <a:lnTo>
                    <a:pt x="17" y="250"/>
                  </a:lnTo>
                  <a:lnTo>
                    <a:pt x="14" y="245"/>
                  </a:lnTo>
                  <a:lnTo>
                    <a:pt x="14" y="219"/>
                  </a:lnTo>
                  <a:lnTo>
                    <a:pt x="14" y="212"/>
                  </a:lnTo>
                  <a:lnTo>
                    <a:pt x="12" y="176"/>
                  </a:lnTo>
                  <a:lnTo>
                    <a:pt x="12" y="169"/>
                  </a:lnTo>
                  <a:lnTo>
                    <a:pt x="10" y="133"/>
                  </a:lnTo>
                  <a:lnTo>
                    <a:pt x="10" y="129"/>
                  </a:lnTo>
                  <a:lnTo>
                    <a:pt x="10" y="105"/>
                  </a:lnTo>
                  <a:lnTo>
                    <a:pt x="10" y="102"/>
                  </a:lnTo>
                  <a:lnTo>
                    <a:pt x="7" y="72"/>
                  </a:lnTo>
                  <a:lnTo>
                    <a:pt x="7" y="67"/>
                  </a:lnTo>
                  <a:lnTo>
                    <a:pt x="7" y="57"/>
                  </a:lnTo>
                  <a:lnTo>
                    <a:pt x="7" y="46"/>
                  </a:lnTo>
                  <a:lnTo>
                    <a:pt x="5" y="15"/>
                  </a:lnTo>
                  <a:lnTo>
                    <a:pt x="12" y="27"/>
                  </a:lnTo>
                  <a:lnTo>
                    <a:pt x="17" y="31"/>
                  </a:lnTo>
                  <a:lnTo>
                    <a:pt x="43" y="69"/>
                  </a:lnTo>
                  <a:lnTo>
                    <a:pt x="45" y="74"/>
                  </a:lnTo>
                  <a:lnTo>
                    <a:pt x="64" y="98"/>
                  </a:lnTo>
                  <a:lnTo>
                    <a:pt x="66" y="102"/>
                  </a:lnTo>
                  <a:lnTo>
                    <a:pt x="66" y="102"/>
                  </a:lnTo>
                  <a:lnTo>
                    <a:pt x="73" y="114"/>
                  </a:lnTo>
                  <a:lnTo>
                    <a:pt x="78" y="119"/>
                  </a:lnTo>
                  <a:lnTo>
                    <a:pt x="78" y="121"/>
                  </a:lnTo>
                  <a:lnTo>
                    <a:pt x="81" y="124"/>
                  </a:lnTo>
                  <a:lnTo>
                    <a:pt x="111" y="169"/>
                  </a:lnTo>
                  <a:lnTo>
                    <a:pt x="116" y="174"/>
                  </a:lnTo>
                  <a:lnTo>
                    <a:pt x="126" y="188"/>
                  </a:lnTo>
                  <a:lnTo>
                    <a:pt x="130" y="195"/>
                  </a:lnTo>
                  <a:lnTo>
                    <a:pt x="140" y="209"/>
                  </a:lnTo>
                  <a:lnTo>
                    <a:pt x="142" y="214"/>
                  </a:lnTo>
                  <a:lnTo>
                    <a:pt x="149" y="221"/>
                  </a:lnTo>
                  <a:lnTo>
                    <a:pt x="152" y="226"/>
                  </a:lnTo>
                  <a:lnTo>
                    <a:pt x="152" y="226"/>
                  </a:lnTo>
                  <a:lnTo>
                    <a:pt x="154" y="231"/>
                  </a:lnTo>
                  <a:lnTo>
                    <a:pt x="199" y="292"/>
                  </a:lnTo>
                  <a:lnTo>
                    <a:pt x="199" y="292"/>
                  </a:lnTo>
                  <a:lnTo>
                    <a:pt x="208" y="309"/>
                  </a:lnTo>
                  <a:lnTo>
                    <a:pt x="251" y="368"/>
                  </a:lnTo>
                  <a:lnTo>
                    <a:pt x="253" y="371"/>
                  </a:lnTo>
                  <a:lnTo>
                    <a:pt x="260" y="383"/>
                  </a:lnTo>
                  <a:lnTo>
                    <a:pt x="265" y="387"/>
                  </a:lnTo>
                  <a:lnTo>
                    <a:pt x="291" y="425"/>
                  </a:lnTo>
                  <a:lnTo>
                    <a:pt x="260" y="447"/>
                  </a:lnTo>
                  <a:lnTo>
                    <a:pt x="258" y="449"/>
                  </a:lnTo>
                  <a:lnTo>
                    <a:pt x="242" y="461"/>
                  </a:lnTo>
                  <a:lnTo>
                    <a:pt x="237" y="463"/>
                  </a:lnTo>
                  <a:lnTo>
                    <a:pt x="232" y="468"/>
                  </a:lnTo>
                  <a:lnTo>
                    <a:pt x="197" y="494"/>
                  </a:lnTo>
                  <a:lnTo>
                    <a:pt x="194" y="497"/>
                  </a:lnTo>
                  <a:lnTo>
                    <a:pt x="33" y="615"/>
                  </a:lnTo>
                  <a:lnTo>
                    <a:pt x="28" y="511"/>
                  </a:lnTo>
                  <a:lnTo>
                    <a:pt x="24" y="511"/>
                  </a:lnTo>
                  <a:lnTo>
                    <a:pt x="28" y="615"/>
                  </a:lnTo>
                  <a:lnTo>
                    <a:pt x="28" y="625"/>
                  </a:lnTo>
                  <a:lnTo>
                    <a:pt x="36" y="620"/>
                  </a:lnTo>
                  <a:lnTo>
                    <a:pt x="197" y="499"/>
                  </a:lnTo>
                  <a:lnTo>
                    <a:pt x="201" y="497"/>
                  </a:lnTo>
                  <a:lnTo>
                    <a:pt x="230" y="475"/>
                  </a:lnTo>
                  <a:lnTo>
                    <a:pt x="234" y="470"/>
                  </a:lnTo>
                  <a:lnTo>
                    <a:pt x="244" y="466"/>
                  </a:lnTo>
                  <a:lnTo>
                    <a:pt x="249" y="461"/>
                  </a:lnTo>
                  <a:lnTo>
                    <a:pt x="258" y="454"/>
                  </a:lnTo>
                  <a:lnTo>
                    <a:pt x="263" y="451"/>
                  </a:lnTo>
                  <a:lnTo>
                    <a:pt x="294" y="428"/>
                  </a:lnTo>
                  <a:lnTo>
                    <a:pt x="296" y="425"/>
                  </a:lnTo>
                  <a:lnTo>
                    <a:pt x="294" y="423"/>
                  </a:lnTo>
                  <a:lnTo>
                    <a:pt x="265" y="383"/>
                  </a:lnTo>
                  <a:lnTo>
                    <a:pt x="263" y="378"/>
                  </a:lnTo>
                  <a:lnTo>
                    <a:pt x="256" y="368"/>
                  </a:lnTo>
                  <a:lnTo>
                    <a:pt x="253" y="364"/>
                  </a:lnTo>
                  <a:lnTo>
                    <a:pt x="223" y="321"/>
                  </a:lnTo>
                  <a:lnTo>
                    <a:pt x="213" y="304"/>
                  </a:lnTo>
                  <a:lnTo>
                    <a:pt x="201" y="290"/>
                  </a:lnTo>
                  <a:lnTo>
                    <a:pt x="192" y="276"/>
                  </a:lnTo>
                  <a:lnTo>
                    <a:pt x="159" y="228"/>
                  </a:lnTo>
                  <a:lnTo>
                    <a:pt x="156" y="224"/>
                  </a:lnTo>
                  <a:lnTo>
                    <a:pt x="154" y="221"/>
                  </a:lnTo>
                  <a:lnTo>
                    <a:pt x="152" y="219"/>
                  </a:lnTo>
                  <a:lnTo>
                    <a:pt x="147" y="212"/>
                  </a:lnTo>
                  <a:lnTo>
                    <a:pt x="144" y="209"/>
                  </a:lnTo>
                  <a:lnTo>
                    <a:pt x="130" y="186"/>
                  </a:lnTo>
                  <a:lnTo>
                    <a:pt x="123" y="178"/>
                  </a:lnTo>
                  <a:lnTo>
                    <a:pt x="116" y="169"/>
                  </a:lnTo>
                  <a:lnTo>
                    <a:pt x="114" y="164"/>
                  </a:lnTo>
                  <a:lnTo>
                    <a:pt x="85" y="124"/>
                  </a:lnTo>
                  <a:lnTo>
                    <a:pt x="83" y="119"/>
                  </a:lnTo>
                  <a:lnTo>
                    <a:pt x="78" y="112"/>
                  </a:lnTo>
                  <a:lnTo>
                    <a:pt x="73" y="105"/>
                  </a:lnTo>
                  <a:lnTo>
                    <a:pt x="71" y="102"/>
                  </a:lnTo>
                  <a:lnTo>
                    <a:pt x="69" y="98"/>
                  </a:lnTo>
                  <a:lnTo>
                    <a:pt x="66" y="95"/>
                  </a:lnTo>
                  <a:lnTo>
                    <a:pt x="52" y="74"/>
                  </a:lnTo>
                  <a:lnTo>
                    <a:pt x="47" y="72"/>
                  </a:lnTo>
                  <a:lnTo>
                    <a:pt x="17" y="27"/>
                  </a:lnTo>
                  <a:lnTo>
                    <a:pt x="14" y="22"/>
                  </a:lnTo>
                  <a:lnTo>
                    <a:pt x="10" y="12"/>
                  </a:lnTo>
                  <a:lnTo>
                    <a:pt x="7" y="10"/>
                  </a:lnTo>
                  <a:lnTo>
                    <a:pt x="2" y="5"/>
                  </a:lnTo>
                  <a:lnTo>
                    <a:pt x="0" y="3"/>
                  </a:lnTo>
                  <a:lnTo>
                    <a:pt x="0"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5" name="Freeform 65">
              <a:extLst>
                <a:ext uri="{FF2B5EF4-FFF2-40B4-BE49-F238E27FC236}">
                  <a16:creationId xmlns:a16="http://schemas.microsoft.com/office/drawing/2014/main" id="{07AD5163-6F81-4683-A936-A0351E960AE7}"/>
                </a:ext>
              </a:extLst>
            </p:cNvPr>
            <p:cNvSpPr>
              <a:spLocks noEditPoints="1"/>
            </p:cNvSpPr>
            <p:nvPr/>
          </p:nvSpPr>
          <p:spPr bwMode="auto">
            <a:xfrm>
              <a:off x="6237157" y="3321673"/>
              <a:ext cx="509893" cy="978756"/>
            </a:xfrm>
            <a:custGeom>
              <a:avLst/>
              <a:gdLst>
                <a:gd name="T0" fmla="*/ 19 w 296"/>
                <a:gd name="T1" fmla="*/ 432 h 625"/>
                <a:gd name="T2" fmla="*/ 24 w 296"/>
                <a:gd name="T3" fmla="*/ 435 h 625"/>
                <a:gd name="T4" fmla="*/ 17 w 296"/>
                <a:gd name="T5" fmla="*/ 356 h 625"/>
                <a:gd name="T6" fmla="*/ 0 w 296"/>
                <a:gd name="T7" fmla="*/ 5 h 625"/>
                <a:gd name="T8" fmla="*/ 2 w 296"/>
                <a:gd name="T9" fmla="*/ 57 h 625"/>
                <a:gd name="T10" fmla="*/ 5 w 296"/>
                <a:gd name="T11" fmla="*/ 102 h 625"/>
                <a:gd name="T12" fmla="*/ 5 w 296"/>
                <a:gd name="T13" fmla="*/ 131 h 625"/>
                <a:gd name="T14" fmla="*/ 10 w 296"/>
                <a:gd name="T15" fmla="*/ 209 h 625"/>
                <a:gd name="T16" fmla="*/ 12 w 296"/>
                <a:gd name="T17" fmla="*/ 252 h 625"/>
                <a:gd name="T18" fmla="*/ 14 w 296"/>
                <a:gd name="T19" fmla="*/ 335 h 625"/>
                <a:gd name="T20" fmla="*/ 17 w 296"/>
                <a:gd name="T21" fmla="*/ 349 h 625"/>
                <a:gd name="T22" fmla="*/ 19 w 296"/>
                <a:gd name="T23" fmla="*/ 340 h 625"/>
                <a:gd name="T24" fmla="*/ 19 w 296"/>
                <a:gd name="T25" fmla="*/ 330 h 625"/>
                <a:gd name="T26" fmla="*/ 14 w 296"/>
                <a:gd name="T27" fmla="*/ 245 h 625"/>
                <a:gd name="T28" fmla="*/ 12 w 296"/>
                <a:gd name="T29" fmla="*/ 176 h 625"/>
                <a:gd name="T30" fmla="*/ 10 w 296"/>
                <a:gd name="T31" fmla="*/ 129 h 625"/>
                <a:gd name="T32" fmla="*/ 7 w 296"/>
                <a:gd name="T33" fmla="*/ 72 h 625"/>
                <a:gd name="T34" fmla="*/ 7 w 296"/>
                <a:gd name="T35" fmla="*/ 46 h 625"/>
                <a:gd name="T36" fmla="*/ 17 w 296"/>
                <a:gd name="T37" fmla="*/ 31 h 625"/>
                <a:gd name="T38" fmla="*/ 64 w 296"/>
                <a:gd name="T39" fmla="*/ 98 h 625"/>
                <a:gd name="T40" fmla="*/ 73 w 296"/>
                <a:gd name="T41" fmla="*/ 114 h 625"/>
                <a:gd name="T42" fmla="*/ 81 w 296"/>
                <a:gd name="T43" fmla="*/ 124 h 625"/>
                <a:gd name="T44" fmla="*/ 126 w 296"/>
                <a:gd name="T45" fmla="*/ 188 h 625"/>
                <a:gd name="T46" fmla="*/ 142 w 296"/>
                <a:gd name="T47" fmla="*/ 214 h 625"/>
                <a:gd name="T48" fmla="*/ 152 w 296"/>
                <a:gd name="T49" fmla="*/ 226 h 625"/>
                <a:gd name="T50" fmla="*/ 199 w 296"/>
                <a:gd name="T51" fmla="*/ 292 h 625"/>
                <a:gd name="T52" fmla="*/ 253 w 296"/>
                <a:gd name="T53" fmla="*/ 371 h 625"/>
                <a:gd name="T54" fmla="*/ 291 w 296"/>
                <a:gd name="T55" fmla="*/ 425 h 625"/>
                <a:gd name="T56" fmla="*/ 242 w 296"/>
                <a:gd name="T57" fmla="*/ 461 h 625"/>
                <a:gd name="T58" fmla="*/ 197 w 296"/>
                <a:gd name="T59" fmla="*/ 494 h 625"/>
                <a:gd name="T60" fmla="*/ 28 w 296"/>
                <a:gd name="T61" fmla="*/ 511 h 625"/>
                <a:gd name="T62" fmla="*/ 28 w 296"/>
                <a:gd name="T63" fmla="*/ 625 h 625"/>
                <a:gd name="T64" fmla="*/ 201 w 296"/>
                <a:gd name="T65" fmla="*/ 497 h 625"/>
                <a:gd name="T66" fmla="*/ 244 w 296"/>
                <a:gd name="T67" fmla="*/ 466 h 625"/>
                <a:gd name="T68" fmla="*/ 263 w 296"/>
                <a:gd name="T69" fmla="*/ 451 h 625"/>
                <a:gd name="T70" fmla="*/ 294 w 296"/>
                <a:gd name="T71" fmla="*/ 423 h 625"/>
                <a:gd name="T72" fmla="*/ 256 w 296"/>
                <a:gd name="T73" fmla="*/ 368 h 625"/>
                <a:gd name="T74" fmla="*/ 213 w 296"/>
                <a:gd name="T75" fmla="*/ 304 h 625"/>
                <a:gd name="T76" fmla="*/ 159 w 296"/>
                <a:gd name="T77" fmla="*/ 228 h 625"/>
                <a:gd name="T78" fmla="*/ 152 w 296"/>
                <a:gd name="T79" fmla="*/ 219 h 625"/>
                <a:gd name="T80" fmla="*/ 130 w 296"/>
                <a:gd name="T81" fmla="*/ 186 h 625"/>
                <a:gd name="T82" fmla="*/ 114 w 296"/>
                <a:gd name="T83" fmla="*/ 164 h 625"/>
                <a:gd name="T84" fmla="*/ 78 w 296"/>
                <a:gd name="T85" fmla="*/ 112 h 625"/>
                <a:gd name="T86" fmla="*/ 69 w 296"/>
                <a:gd name="T87" fmla="*/ 98 h 625"/>
                <a:gd name="T88" fmla="*/ 47 w 296"/>
                <a:gd name="T89" fmla="*/ 72 h 625"/>
                <a:gd name="T90" fmla="*/ 10 w 296"/>
                <a:gd name="T91" fmla="*/ 12 h 625"/>
                <a:gd name="T92" fmla="*/ 0 w 296"/>
                <a:gd name="T93" fmla="*/ 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6" h="625">
                  <a:moveTo>
                    <a:pt x="17" y="356"/>
                  </a:moveTo>
                  <a:lnTo>
                    <a:pt x="19" y="430"/>
                  </a:lnTo>
                  <a:lnTo>
                    <a:pt x="19" y="432"/>
                  </a:lnTo>
                  <a:lnTo>
                    <a:pt x="24" y="506"/>
                  </a:lnTo>
                  <a:lnTo>
                    <a:pt x="26" y="506"/>
                  </a:lnTo>
                  <a:lnTo>
                    <a:pt x="24" y="435"/>
                  </a:lnTo>
                  <a:lnTo>
                    <a:pt x="24" y="430"/>
                  </a:lnTo>
                  <a:lnTo>
                    <a:pt x="21" y="364"/>
                  </a:lnTo>
                  <a:lnTo>
                    <a:pt x="17" y="356"/>
                  </a:lnTo>
                  <a:moveTo>
                    <a:pt x="0" y="0"/>
                  </a:moveTo>
                  <a:lnTo>
                    <a:pt x="0" y="3"/>
                  </a:lnTo>
                  <a:lnTo>
                    <a:pt x="0" y="5"/>
                  </a:lnTo>
                  <a:lnTo>
                    <a:pt x="0" y="8"/>
                  </a:lnTo>
                  <a:lnTo>
                    <a:pt x="0" y="15"/>
                  </a:lnTo>
                  <a:lnTo>
                    <a:pt x="2" y="57"/>
                  </a:lnTo>
                  <a:lnTo>
                    <a:pt x="2" y="69"/>
                  </a:lnTo>
                  <a:lnTo>
                    <a:pt x="2" y="72"/>
                  </a:lnTo>
                  <a:lnTo>
                    <a:pt x="5" y="102"/>
                  </a:lnTo>
                  <a:lnTo>
                    <a:pt x="5" y="107"/>
                  </a:lnTo>
                  <a:lnTo>
                    <a:pt x="5" y="124"/>
                  </a:lnTo>
                  <a:lnTo>
                    <a:pt x="5" y="131"/>
                  </a:lnTo>
                  <a:lnTo>
                    <a:pt x="7" y="164"/>
                  </a:lnTo>
                  <a:lnTo>
                    <a:pt x="7" y="171"/>
                  </a:lnTo>
                  <a:lnTo>
                    <a:pt x="10" y="209"/>
                  </a:lnTo>
                  <a:lnTo>
                    <a:pt x="10" y="214"/>
                  </a:lnTo>
                  <a:lnTo>
                    <a:pt x="12" y="247"/>
                  </a:lnTo>
                  <a:lnTo>
                    <a:pt x="12" y="252"/>
                  </a:lnTo>
                  <a:lnTo>
                    <a:pt x="14" y="328"/>
                  </a:lnTo>
                  <a:lnTo>
                    <a:pt x="14" y="333"/>
                  </a:lnTo>
                  <a:lnTo>
                    <a:pt x="14" y="335"/>
                  </a:lnTo>
                  <a:lnTo>
                    <a:pt x="14" y="338"/>
                  </a:lnTo>
                  <a:lnTo>
                    <a:pt x="17" y="342"/>
                  </a:lnTo>
                  <a:lnTo>
                    <a:pt x="17" y="349"/>
                  </a:lnTo>
                  <a:lnTo>
                    <a:pt x="21" y="356"/>
                  </a:lnTo>
                  <a:lnTo>
                    <a:pt x="19" y="345"/>
                  </a:lnTo>
                  <a:lnTo>
                    <a:pt x="19" y="340"/>
                  </a:lnTo>
                  <a:lnTo>
                    <a:pt x="19" y="338"/>
                  </a:lnTo>
                  <a:lnTo>
                    <a:pt x="19" y="333"/>
                  </a:lnTo>
                  <a:lnTo>
                    <a:pt x="19" y="330"/>
                  </a:lnTo>
                  <a:lnTo>
                    <a:pt x="19" y="326"/>
                  </a:lnTo>
                  <a:lnTo>
                    <a:pt x="17" y="250"/>
                  </a:lnTo>
                  <a:lnTo>
                    <a:pt x="14" y="245"/>
                  </a:lnTo>
                  <a:lnTo>
                    <a:pt x="14" y="219"/>
                  </a:lnTo>
                  <a:lnTo>
                    <a:pt x="14" y="212"/>
                  </a:lnTo>
                  <a:lnTo>
                    <a:pt x="12" y="176"/>
                  </a:lnTo>
                  <a:lnTo>
                    <a:pt x="12" y="169"/>
                  </a:lnTo>
                  <a:lnTo>
                    <a:pt x="10" y="133"/>
                  </a:lnTo>
                  <a:lnTo>
                    <a:pt x="10" y="129"/>
                  </a:lnTo>
                  <a:lnTo>
                    <a:pt x="10" y="105"/>
                  </a:lnTo>
                  <a:lnTo>
                    <a:pt x="10" y="102"/>
                  </a:lnTo>
                  <a:lnTo>
                    <a:pt x="7" y="72"/>
                  </a:lnTo>
                  <a:lnTo>
                    <a:pt x="7" y="67"/>
                  </a:lnTo>
                  <a:lnTo>
                    <a:pt x="7" y="57"/>
                  </a:lnTo>
                  <a:lnTo>
                    <a:pt x="7" y="46"/>
                  </a:lnTo>
                  <a:lnTo>
                    <a:pt x="5" y="15"/>
                  </a:lnTo>
                  <a:lnTo>
                    <a:pt x="12" y="27"/>
                  </a:lnTo>
                  <a:lnTo>
                    <a:pt x="17" y="31"/>
                  </a:lnTo>
                  <a:lnTo>
                    <a:pt x="43" y="69"/>
                  </a:lnTo>
                  <a:lnTo>
                    <a:pt x="45" y="74"/>
                  </a:lnTo>
                  <a:lnTo>
                    <a:pt x="64" y="98"/>
                  </a:lnTo>
                  <a:lnTo>
                    <a:pt x="66" y="102"/>
                  </a:lnTo>
                  <a:lnTo>
                    <a:pt x="66" y="102"/>
                  </a:lnTo>
                  <a:lnTo>
                    <a:pt x="73" y="114"/>
                  </a:lnTo>
                  <a:lnTo>
                    <a:pt x="78" y="119"/>
                  </a:lnTo>
                  <a:lnTo>
                    <a:pt x="78" y="121"/>
                  </a:lnTo>
                  <a:lnTo>
                    <a:pt x="81" y="124"/>
                  </a:lnTo>
                  <a:lnTo>
                    <a:pt x="111" y="169"/>
                  </a:lnTo>
                  <a:lnTo>
                    <a:pt x="116" y="174"/>
                  </a:lnTo>
                  <a:lnTo>
                    <a:pt x="126" y="188"/>
                  </a:lnTo>
                  <a:lnTo>
                    <a:pt x="130" y="195"/>
                  </a:lnTo>
                  <a:lnTo>
                    <a:pt x="140" y="209"/>
                  </a:lnTo>
                  <a:lnTo>
                    <a:pt x="142" y="214"/>
                  </a:lnTo>
                  <a:lnTo>
                    <a:pt x="149" y="221"/>
                  </a:lnTo>
                  <a:lnTo>
                    <a:pt x="152" y="226"/>
                  </a:lnTo>
                  <a:lnTo>
                    <a:pt x="152" y="226"/>
                  </a:lnTo>
                  <a:lnTo>
                    <a:pt x="154" y="231"/>
                  </a:lnTo>
                  <a:lnTo>
                    <a:pt x="199" y="292"/>
                  </a:lnTo>
                  <a:lnTo>
                    <a:pt x="199" y="292"/>
                  </a:lnTo>
                  <a:lnTo>
                    <a:pt x="208" y="309"/>
                  </a:lnTo>
                  <a:lnTo>
                    <a:pt x="251" y="368"/>
                  </a:lnTo>
                  <a:lnTo>
                    <a:pt x="253" y="371"/>
                  </a:lnTo>
                  <a:lnTo>
                    <a:pt x="260" y="383"/>
                  </a:lnTo>
                  <a:lnTo>
                    <a:pt x="265" y="387"/>
                  </a:lnTo>
                  <a:lnTo>
                    <a:pt x="291" y="425"/>
                  </a:lnTo>
                  <a:lnTo>
                    <a:pt x="260" y="447"/>
                  </a:lnTo>
                  <a:lnTo>
                    <a:pt x="258" y="449"/>
                  </a:lnTo>
                  <a:lnTo>
                    <a:pt x="242" y="461"/>
                  </a:lnTo>
                  <a:lnTo>
                    <a:pt x="237" y="463"/>
                  </a:lnTo>
                  <a:lnTo>
                    <a:pt x="232" y="468"/>
                  </a:lnTo>
                  <a:lnTo>
                    <a:pt x="197" y="494"/>
                  </a:lnTo>
                  <a:lnTo>
                    <a:pt x="194" y="497"/>
                  </a:lnTo>
                  <a:lnTo>
                    <a:pt x="33" y="615"/>
                  </a:lnTo>
                  <a:lnTo>
                    <a:pt x="28" y="511"/>
                  </a:lnTo>
                  <a:lnTo>
                    <a:pt x="24" y="511"/>
                  </a:lnTo>
                  <a:lnTo>
                    <a:pt x="28" y="615"/>
                  </a:lnTo>
                  <a:lnTo>
                    <a:pt x="28" y="625"/>
                  </a:lnTo>
                  <a:lnTo>
                    <a:pt x="36" y="620"/>
                  </a:lnTo>
                  <a:lnTo>
                    <a:pt x="197" y="499"/>
                  </a:lnTo>
                  <a:lnTo>
                    <a:pt x="201" y="497"/>
                  </a:lnTo>
                  <a:lnTo>
                    <a:pt x="230" y="475"/>
                  </a:lnTo>
                  <a:lnTo>
                    <a:pt x="234" y="470"/>
                  </a:lnTo>
                  <a:lnTo>
                    <a:pt x="244" y="466"/>
                  </a:lnTo>
                  <a:lnTo>
                    <a:pt x="249" y="461"/>
                  </a:lnTo>
                  <a:lnTo>
                    <a:pt x="258" y="454"/>
                  </a:lnTo>
                  <a:lnTo>
                    <a:pt x="263" y="451"/>
                  </a:lnTo>
                  <a:lnTo>
                    <a:pt x="294" y="428"/>
                  </a:lnTo>
                  <a:lnTo>
                    <a:pt x="296" y="425"/>
                  </a:lnTo>
                  <a:lnTo>
                    <a:pt x="294" y="423"/>
                  </a:lnTo>
                  <a:lnTo>
                    <a:pt x="265" y="383"/>
                  </a:lnTo>
                  <a:lnTo>
                    <a:pt x="263" y="378"/>
                  </a:lnTo>
                  <a:lnTo>
                    <a:pt x="256" y="368"/>
                  </a:lnTo>
                  <a:lnTo>
                    <a:pt x="253" y="364"/>
                  </a:lnTo>
                  <a:lnTo>
                    <a:pt x="223" y="321"/>
                  </a:lnTo>
                  <a:lnTo>
                    <a:pt x="213" y="304"/>
                  </a:lnTo>
                  <a:lnTo>
                    <a:pt x="201" y="290"/>
                  </a:lnTo>
                  <a:lnTo>
                    <a:pt x="192" y="276"/>
                  </a:lnTo>
                  <a:lnTo>
                    <a:pt x="159" y="228"/>
                  </a:lnTo>
                  <a:lnTo>
                    <a:pt x="156" y="224"/>
                  </a:lnTo>
                  <a:lnTo>
                    <a:pt x="154" y="221"/>
                  </a:lnTo>
                  <a:lnTo>
                    <a:pt x="152" y="219"/>
                  </a:lnTo>
                  <a:lnTo>
                    <a:pt x="147" y="212"/>
                  </a:lnTo>
                  <a:lnTo>
                    <a:pt x="144" y="209"/>
                  </a:lnTo>
                  <a:lnTo>
                    <a:pt x="130" y="186"/>
                  </a:lnTo>
                  <a:lnTo>
                    <a:pt x="123" y="178"/>
                  </a:lnTo>
                  <a:lnTo>
                    <a:pt x="116" y="169"/>
                  </a:lnTo>
                  <a:lnTo>
                    <a:pt x="114" y="164"/>
                  </a:lnTo>
                  <a:lnTo>
                    <a:pt x="85" y="124"/>
                  </a:lnTo>
                  <a:lnTo>
                    <a:pt x="83" y="119"/>
                  </a:lnTo>
                  <a:lnTo>
                    <a:pt x="78" y="112"/>
                  </a:lnTo>
                  <a:lnTo>
                    <a:pt x="73" y="105"/>
                  </a:lnTo>
                  <a:lnTo>
                    <a:pt x="71" y="102"/>
                  </a:lnTo>
                  <a:lnTo>
                    <a:pt x="69" y="98"/>
                  </a:lnTo>
                  <a:lnTo>
                    <a:pt x="66" y="95"/>
                  </a:lnTo>
                  <a:lnTo>
                    <a:pt x="52" y="74"/>
                  </a:lnTo>
                  <a:lnTo>
                    <a:pt x="47" y="72"/>
                  </a:lnTo>
                  <a:lnTo>
                    <a:pt x="17" y="27"/>
                  </a:lnTo>
                  <a:lnTo>
                    <a:pt x="14" y="22"/>
                  </a:lnTo>
                  <a:lnTo>
                    <a:pt x="10" y="12"/>
                  </a:lnTo>
                  <a:lnTo>
                    <a:pt x="7" y="10"/>
                  </a:lnTo>
                  <a:lnTo>
                    <a:pt x="2" y="5"/>
                  </a:lnTo>
                  <a:lnTo>
                    <a:pt x="0" y="3"/>
                  </a:lnTo>
                  <a:lnTo>
                    <a:pt x="0"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6" name="Freeform 66">
              <a:extLst>
                <a:ext uri="{FF2B5EF4-FFF2-40B4-BE49-F238E27FC236}">
                  <a16:creationId xmlns:a16="http://schemas.microsoft.com/office/drawing/2014/main" id="{39ED2964-378B-432B-AAB7-28B198090189}"/>
                </a:ext>
              </a:extLst>
            </p:cNvPr>
            <p:cNvSpPr>
              <a:spLocks noEditPoints="1"/>
            </p:cNvSpPr>
            <p:nvPr/>
          </p:nvSpPr>
          <p:spPr bwMode="auto">
            <a:xfrm>
              <a:off x="5389633" y="3511161"/>
              <a:ext cx="1035289" cy="632667"/>
            </a:xfrm>
            <a:custGeom>
              <a:avLst/>
              <a:gdLst>
                <a:gd name="T0" fmla="*/ 219 w 254"/>
                <a:gd name="T1" fmla="*/ 162 h 170"/>
                <a:gd name="T2" fmla="*/ 200 w 254"/>
                <a:gd name="T3" fmla="*/ 163 h 170"/>
                <a:gd name="T4" fmla="*/ 87 w 254"/>
                <a:gd name="T5" fmla="*/ 166 h 170"/>
                <a:gd name="T6" fmla="*/ 38 w 254"/>
                <a:gd name="T7" fmla="*/ 167 h 170"/>
                <a:gd name="T8" fmla="*/ 6 w 254"/>
                <a:gd name="T9" fmla="*/ 168 h 170"/>
                <a:gd name="T10" fmla="*/ 32 w 254"/>
                <a:gd name="T11" fmla="*/ 169 h 170"/>
                <a:gd name="T12" fmla="*/ 85 w 254"/>
                <a:gd name="T13" fmla="*/ 168 h 170"/>
                <a:gd name="T14" fmla="*/ 199 w 254"/>
                <a:gd name="T15" fmla="*/ 164 h 170"/>
                <a:gd name="T16" fmla="*/ 218 w 254"/>
                <a:gd name="T17" fmla="*/ 164 h 170"/>
                <a:gd name="T18" fmla="*/ 248 w 254"/>
                <a:gd name="T19" fmla="*/ 163 h 170"/>
                <a:gd name="T20" fmla="*/ 144 w 254"/>
                <a:gd name="T21" fmla="*/ 0 h 170"/>
                <a:gd name="T22" fmla="*/ 141 w 254"/>
                <a:gd name="T23" fmla="*/ 4 h 170"/>
                <a:gd name="T24" fmla="*/ 130 w 254"/>
                <a:gd name="T25" fmla="*/ 16 h 170"/>
                <a:gd name="T26" fmla="*/ 122 w 254"/>
                <a:gd name="T27" fmla="*/ 24 h 170"/>
                <a:gd name="T28" fmla="*/ 107 w 254"/>
                <a:gd name="T29" fmla="*/ 41 h 170"/>
                <a:gd name="T30" fmla="*/ 104 w 254"/>
                <a:gd name="T31" fmla="*/ 44 h 170"/>
                <a:gd name="T32" fmla="*/ 101 w 254"/>
                <a:gd name="T33" fmla="*/ 47 h 170"/>
                <a:gd name="T34" fmla="*/ 91 w 254"/>
                <a:gd name="T35" fmla="*/ 58 h 170"/>
                <a:gd name="T36" fmla="*/ 88 w 254"/>
                <a:gd name="T37" fmla="*/ 61 h 170"/>
                <a:gd name="T38" fmla="*/ 74 w 254"/>
                <a:gd name="T39" fmla="*/ 77 h 170"/>
                <a:gd name="T40" fmla="*/ 54 w 254"/>
                <a:gd name="T41" fmla="*/ 98 h 170"/>
                <a:gd name="T42" fmla="*/ 2 w 254"/>
                <a:gd name="T43" fmla="*/ 157 h 170"/>
                <a:gd name="T44" fmla="*/ 59 w 254"/>
                <a:gd name="T45" fmla="*/ 96 h 170"/>
                <a:gd name="T46" fmla="*/ 77 w 254"/>
                <a:gd name="T47" fmla="*/ 75 h 170"/>
                <a:gd name="T48" fmla="*/ 91 w 254"/>
                <a:gd name="T49" fmla="*/ 61 h 170"/>
                <a:gd name="T50" fmla="*/ 93 w 254"/>
                <a:gd name="T51" fmla="*/ 58 h 170"/>
                <a:gd name="T52" fmla="*/ 105 w 254"/>
                <a:gd name="T53" fmla="*/ 45 h 170"/>
                <a:gd name="T54" fmla="*/ 109 w 254"/>
                <a:gd name="T55" fmla="*/ 41 h 170"/>
                <a:gd name="T56" fmla="*/ 123 w 254"/>
                <a:gd name="T57" fmla="*/ 26 h 170"/>
                <a:gd name="T58" fmla="*/ 130 w 254"/>
                <a:gd name="T59" fmla="*/ 19 h 170"/>
                <a:gd name="T60" fmla="*/ 140 w 254"/>
                <a:gd name="T61" fmla="*/ 8 h 170"/>
                <a:gd name="T62" fmla="*/ 144 w 254"/>
                <a:gd name="T63" fmla="*/ 3 h 170"/>
                <a:gd name="T64" fmla="*/ 162 w 254"/>
                <a:gd name="T65" fmla="*/ 28 h 170"/>
                <a:gd name="T66" fmla="*/ 164 w 254"/>
                <a:gd name="T67" fmla="*/ 30 h 170"/>
                <a:gd name="T68" fmla="*/ 167 w 254"/>
                <a:gd name="T69" fmla="*/ 34 h 170"/>
                <a:gd name="T70" fmla="*/ 182 w 254"/>
                <a:gd name="T71" fmla="*/ 55 h 170"/>
                <a:gd name="T72" fmla="*/ 192 w 254"/>
                <a:gd name="T73" fmla="*/ 69 h 170"/>
                <a:gd name="T74" fmla="*/ 201 w 254"/>
                <a:gd name="T75" fmla="*/ 81 h 170"/>
                <a:gd name="T76" fmla="*/ 210 w 254"/>
                <a:gd name="T77" fmla="*/ 93 h 170"/>
                <a:gd name="T78" fmla="*/ 212 w 254"/>
                <a:gd name="T79" fmla="*/ 95 h 170"/>
                <a:gd name="T80" fmla="*/ 217 w 254"/>
                <a:gd name="T81" fmla="*/ 102 h 170"/>
                <a:gd name="T82" fmla="*/ 241 w 254"/>
                <a:gd name="T83" fmla="*/ 135 h 170"/>
                <a:gd name="T84" fmla="*/ 254 w 254"/>
                <a:gd name="T85" fmla="*/ 150 h 170"/>
                <a:gd name="T86" fmla="*/ 242 w 254"/>
                <a:gd name="T87" fmla="*/ 133 h 170"/>
                <a:gd name="T88" fmla="*/ 215 w 254"/>
                <a:gd name="T89" fmla="*/ 96 h 170"/>
                <a:gd name="T90" fmla="*/ 212 w 254"/>
                <a:gd name="T91" fmla="*/ 93 h 170"/>
                <a:gd name="T92" fmla="*/ 210 w 254"/>
                <a:gd name="T93" fmla="*/ 90 h 170"/>
                <a:gd name="T94" fmla="*/ 203 w 254"/>
                <a:gd name="T95" fmla="*/ 80 h 170"/>
                <a:gd name="T96" fmla="*/ 193 w 254"/>
                <a:gd name="T97" fmla="*/ 66 h 170"/>
                <a:gd name="T98" fmla="*/ 182 w 254"/>
                <a:gd name="T99" fmla="*/ 51 h 170"/>
                <a:gd name="T100" fmla="*/ 167 w 254"/>
                <a:gd name="T101" fmla="*/ 32 h 170"/>
                <a:gd name="T102" fmla="*/ 165 w 254"/>
                <a:gd name="T103" fmla="*/ 29 h 170"/>
                <a:gd name="T104" fmla="*/ 162 w 254"/>
                <a:gd name="T105" fmla="*/ 24 h 170"/>
                <a:gd name="T106" fmla="*/ 144 w 254"/>
                <a:gd name="T107"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170">
                  <a:moveTo>
                    <a:pt x="247" y="161"/>
                  </a:moveTo>
                  <a:cubicBezTo>
                    <a:pt x="219" y="162"/>
                    <a:pt x="219" y="162"/>
                    <a:pt x="219" y="162"/>
                  </a:cubicBezTo>
                  <a:cubicBezTo>
                    <a:pt x="218" y="162"/>
                    <a:pt x="218" y="162"/>
                    <a:pt x="218" y="162"/>
                  </a:cubicBezTo>
                  <a:cubicBezTo>
                    <a:pt x="200" y="163"/>
                    <a:pt x="200" y="163"/>
                    <a:pt x="200" y="163"/>
                  </a:cubicBezTo>
                  <a:cubicBezTo>
                    <a:pt x="198" y="163"/>
                    <a:pt x="198" y="163"/>
                    <a:pt x="198" y="163"/>
                  </a:cubicBezTo>
                  <a:cubicBezTo>
                    <a:pt x="87" y="166"/>
                    <a:pt x="87" y="166"/>
                    <a:pt x="87" y="166"/>
                  </a:cubicBezTo>
                  <a:cubicBezTo>
                    <a:pt x="85" y="166"/>
                    <a:pt x="85" y="166"/>
                    <a:pt x="85" y="166"/>
                  </a:cubicBezTo>
                  <a:cubicBezTo>
                    <a:pt x="38" y="167"/>
                    <a:pt x="38" y="167"/>
                    <a:pt x="38" y="167"/>
                  </a:cubicBezTo>
                  <a:cubicBezTo>
                    <a:pt x="35" y="167"/>
                    <a:pt x="35" y="167"/>
                    <a:pt x="35" y="167"/>
                  </a:cubicBezTo>
                  <a:cubicBezTo>
                    <a:pt x="6" y="168"/>
                    <a:pt x="6" y="168"/>
                    <a:pt x="6" y="168"/>
                  </a:cubicBezTo>
                  <a:cubicBezTo>
                    <a:pt x="6" y="169"/>
                    <a:pt x="6" y="170"/>
                    <a:pt x="6" y="170"/>
                  </a:cubicBezTo>
                  <a:cubicBezTo>
                    <a:pt x="32" y="169"/>
                    <a:pt x="32" y="169"/>
                    <a:pt x="32" y="169"/>
                  </a:cubicBezTo>
                  <a:cubicBezTo>
                    <a:pt x="35" y="169"/>
                    <a:pt x="35" y="169"/>
                    <a:pt x="35" y="169"/>
                  </a:cubicBezTo>
                  <a:cubicBezTo>
                    <a:pt x="85" y="168"/>
                    <a:pt x="85" y="168"/>
                    <a:pt x="85" y="168"/>
                  </a:cubicBezTo>
                  <a:cubicBezTo>
                    <a:pt x="87" y="168"/>
                    <a:pt x="87" y="168"/>
                    <a:pt x="87" y="168"/>
                  </a:cubicBezTo>
                  <a:cubicBezTo>
                    <a:pt x="199" y="164"/>
                    <a:pt x="199" y="164"/>
                    <a:pt x="199" y="164"/>
                  </a:cubicBezTo>
                  <a:cubicBezTo>
                    <a:pt x="201" y="164"/>
                    <a:pt x="201" y="164"/>
                    <a:pt x="201" y="164"/>
                  </a:cubicBezTo>
                  <a:cubicBezTo>
                    <a:pt x="218" y="164"/>
                    <a:pt x="218" y="164"/>
                    <a:pt x="218" y="164"/>
                  </a:cubicBezTo>
                  <a:cubicBezTo>
                    <a:pt x="220" y="164"/>
                    <a:pt x="220" y="164"/>
                    <a:pt x="220" y="164"/>
                  </a:cubicBezTo>
                  <a:cubicBezTo>
                    <a:pt x="248" y="163"/>
                    <a:pt x="248" y="163"/>
                    <a:pt x="248" y="163"/>
                  </a:cubicBezTo>
                  <a:cubicBezTo>
                    <a:pt x="247" y="162"/>
                    <a:pt x="247" y="162"/>
                    <a:pt x="247" y="161"/>
                  </a:cubicBezTo>
                  <a:moveTo>
                    <a:pt x="144" y="0"/>
                  </a:moveTo>
                  <a:cubicBezTo>
                    <a:pt x="143" y="2"/>
                    <a:pt x="143" y="2"/>
                    <a:pt x="143" y="2"/>
                  </a:cubicBezTo>
                  <a:cubicBezTo>
                    <a:pt x="141" y="4"/>
                    <a:pt x="141" y="4"/>
                    <a:pt x="141" y="4"/>
                  </a:cubicBezTo>
                  <a:cubicBezTo>
                    <a:pt x="139" y="6"/>
                    <a:pt x="139" y="6"/>
                    <a:pt x="139" y="6"/>
                  </a:cubicBezTo>
                  <a:cubicBezTo>
                    <a:pt x="130" y="16"/>
                    <a:pt x="130" y="16"/>
                    <a:pt x="130" y="16"/>
                  </a:cubicBezTo>
                  <a:cubicBezTo>
                    <a:pt x="128" y="17"/>
                    <a:pt x="128" y="17"/>
                    <a:pt x="128" y="17"/>
                  </a:cubicBezTo>
                  <a:cubicBezTo>
                    <a:pt x="122" y="24"/>
                    <a:pt x="122" y="24"/>
                    <a:pt x="122" y="24"/>
                  </a:cubicBezTo>
                  <a:cubicBezTo>
                    <a:pt x="121" y="26"/>
                    <a:pt x="121" y="26"/>
                    <a:pt x="121" y="26"/>
                  </a:cubicBezTo>
                  <a:cubicBezTo>
                    <a:pt x="107" y="41"/>
                    <a:pt x="107" y="41"/>
                    <a:pt x="107" y="41"/>
                  </a:cubicBezTo>
                  <a:cubicBezTo>
                    <a:pt x="106" y="42"/>
                    <a:pt x="106" y="42"/>
                    <a:pt x="106" y="42"/>
                  </a:cubicBezTo>
                  <a:cubicBezTo>
                    <a:pt x="104" y="44"/>
                    <a:pt x="104" y="44"/>
                    <a:pt x="104" y="44"/>
                  </a:cubicBezTo>
                  <a:cubicBezTo>
                    <a:pt x="103" y="45"/>
                    <a:pt x="103" y="45"/>
                    <a:pt x="103" y="45"/>
                  </a:cubicBezTo>
                  <a:cubicBezTo>
                    <a:pt x="101" y="47"/>
                    <a:pt x="101" y="47"/>
                    <a:pt x="101" y="47"/>
                  </a:cubicBezTo>
                  <a:cubicBezTo>
                    <a:pt x="93" y="55"/>
                    <a:pt x="93" y="55"/>
                    <a:pt x="93" y="55"/>
                  </a:cubicBezTo>
                  <a:cubicBezTo>
                    <a:pt x="91" y="58"/>
                    <a:pt x="91" y="58"/>
                    <a:pt x="91" y="58"/>
                  </a:cubicBezTo>
                  <a:cubicBezTo>
                    <a:pt x="90" y="60"/>
                    <a:pt x="90" y="60"/>
                    <a:pt x="90" y="60"/>
                  </a:cubicBezTo>
                  <a:cubicBezTo>
                    <a:pt x="88" y="61"/>
                    <a:pt x="88" y="61"/>
                    <a:pt x="88" y="61"/>
                  </a:cubicBezTo>
                  <a:cubicBezTo>
                    <a:pt x="75" y="75"/>
                    <a:pt x="75" y="75"/>
                    <a:pt x="75" y="75"/>
                  </a:cubicBezTo>
                  <a:cubicBezTo>
                    <a:pt x="74" y="77"/>
                    <a:pt x="74" y="77"/>
                    <a:pt x="74" y="77"/>
                  </a:cubicBezTo>
                  <a:cubicBezTo>
                    <a:pt x="56" y="96"/>
                    <a:pt x="56" y="96"/>
                    <a:pt x="56" y="96"/>
                  </a:cubicBezTo>
                  <a:cubicBezTo>
                    <a:pt x="54" y="98"/>
                    <a:pt x="54" y="98"/>
                    <a:pt x="54" y="98"/>
                  </a:cubicBezTo>
                  <a:cubicBezTo>
                    <a:pt x="0" y="156"/>
                    <a:pt x="0" y="156"/>
                    <a:pt x="0" y="156"/>
                  </a:cubicBezTo>
                  <a:cubicBezTo>
                    <a:pt x="1" y="157"/>
                    <a:pt x="1" y="157"/>
                    <a:pt x="2" y="157"/>
                  </a:cubicBezTo>
                  <a:cubicBezTo>
                    <a:pt x="57" y="98"/>
                    <a:pt x="57" y="98"/>
                    <a:pt x="57" y="98"/>
                  </a:cubicBezTo>
                  <a:cubicBezTo>
                    <a:pt x="59" y="96"/>
                    <a:pt x="59" y="96"/>
                    <a:pt x="59" y="96"/>
                  </a:cubicBezTo>
                  <a:cubicBezTo>
                    <a:pt x="76" y="77"/>
                    <a:pt x="76" y="77"/>
                    <a:pt x="76" y="77"/>
                  </a:cubicBezTo>
                  <a:cubicBezTo>
                    <a:pt x="77" y="75"/>
                    <a:pt x="77" y="75"/>
                    <a:pt x="77" y="75"/>
                  </a:cubicBezTo>
                  <a:cubicBezTo>
                    <a:pt x="90" y="62"/>
                    <a:pt x="90" y="62"/>
                    <a:pt x="90" y="62"/>
                  </a:cubicBezTo>
                  <a:cubicBezTo>
                    <a:pt x="91" y="61"/>
                    <a:pt x="91" y="61"/>
                    <a:pt x="91" y="61"/>
                  </a:cubicBezTo>
                  <a:cubicBezTo>
                    <a:pt x="91" y="60"/>
                    <a:pt x="91" y="60"/>
                    <a:pt x="91" y="60"/>
                  </a:cubicBezTo>
                  <a:cubicBezTo>
                    <a:pt x="93" y="58"/>
                    <a:pt x="93" y="58"/>
                    <a:pt x="93" y="58"/>
                  </a:cubicBezTo>
                  <a:cubicBezTo>
                    <a:pt x="104" y="47"/>
                    <a:pt x="104" y="47"/>
                    <a:pt x="104" y="47"/>
                  </a:cubicBezTo>
                  <a:cubicBezTo>
                    <a:pt x="105" y="45"/>
                    <a:pt x="105" y="45"/>
                    <a:pt x="105" y="45"/>
                  </a:cubicBezTo>
                  <a:cubicBezTo>
                    <a:pt x="107" y="43"/>
                    <a:pt x="107" y="43"/>
                    <a:pt x="107" y="43"/>
                  </a:cubicBezTo>
                  <a:cubicBezTo>
                    <a:pt x="109" y="41"/>
                    <a:pt x="109" y="41"/>
                    <a:pt x="109" y="41"/>
                  </a:cubicBezTo>
                  <a:cubicBezTo>
                    <a:pt x="109" y="41"/>
                    <a:pt x="109" y="41"/>
                    <a:pt x="109" y="41"/>
                  </a:cubicBezTo>
                  <a:cubicBezTo>
                    <a:pt x="123" y="26"/>
                    <a:pt x="123" y="26"/>
                    <a:pt x="123" y="26"/>
                  </a:cubicBezTo>
                  <a:cubicBezTo>
                    <a:pt x="125" y="24"/>
                    <a:pt x="125" y="24"/>
                    <a:pt x="125" y="24"/>
                  </a:cubicBezTo>
                  <a:cubicBezTo>
                    <a:pt x="130" y="19"/>
                    <a:pt x="130" y="19"/>
                    <a:pt x="130" y="19"/>
                  </a:cubicBezTo>
                  <a:cubicBezTo>
                    <a:pt x="131" y="17"/>
                    <a:pt x="131" y="17"/>
                    <a:pt x="131" y="17"/>
                  </a:cubicBezTo>
                  <a:cubicBezTo>
                    <a:pt x="140" y="8"/>
                    <a:pt x="140" y="8"/>
                    <a:pt x="140" y="8"/>
                  </a:cubicBezTo>
                  <a:cubicBezTo>
                    <a:pt x="141" y="6"/>
                    <a:pt x="141" y="6"/>
                    <a:pt x="141" y="6"/>
                  </a:cubicBezTo>
                  <a:cubicBezTo>
                    <a:pt x="144" y="3"/>
                    <a:pt x="144" y="3"/>
                    <a:pt x="144" y="3"/>
                  </a:cubicBezTo>
                  <a:cubicBezTo>
                    <a:pt x="161" y="26"/>
                    <a:pt x="161" y="26"/>
                    <a:pt x="161" y="26"/>
                  </a:cubicBezTo>
                  <a:cubicBezTo>
                    <a:pt x="162" y="28"/>
                    <a:pt x="162" y="28"/>
                    <a:pt x="162" y="28"/>
                  </a:cubicBezTo>
                  <a:cubicBezTo>
                    <a:pt x="163" y="28"/>
                    <a:pt x="163" y="28"/>
                    <a:pt x="163" y="28"/>
                  </a:cubicBezTo>
                  <a:cubicBezTo>
                    <a:pt x="164" y="30"/>
                    <a:pt x="164" y="30"/>
                    <a:pt x="164" y="30"/>
                  </a:cubicBezTo>
                  <a:cubicBezTo>
                    <a:pt x="165" y="32"/>
                    <a:pt x="165" y="32"/>
                    <a:pt x="165" y="32"/>
                  </a:cubicBezTo>
                  <a:cubicBezTo>
                    <a:pt x="167" y="34"/>
                    <a:pt x="167" y="34"/>
                    <a:pt x="167" y="34"/>
                  </a:cubicBezTo>
                  <a:cubicBezTo>
                    <a:pt x="181" y="54"/>
                    <a:pt x="181" y="54"/>
                    <a:pt x="181" y="54"/>
                  </a:cubicBezTo>
                  <a:cubicBezTo>
                    <a:pt x="182" y="55"/>
                    <a:pt x="182" y="55"/>
                    <a:pt x="182" y="55"/>
                  </a:cubicBezTo>
                  <a:cubicBezTo>
                    <a:pt x="191" y="67"/>
                    <a:pt x="191" y="67"/>
                    <a:pt x="191" y="67"/>
                  </a:cubicBezTo>
                  <a:cubicBezTo>
                    <a:pt x="192" y="69"/>
                    <a:pt x="192" y="69"/>
                    <a:pt x="192" y="69"/>
                  </a:cubicBezTo>
                  <a:cubicBezTo>
                    <a:pt x="196" y="74"/>
                    <a:pt x="196" y="74"/>
                    <a:pt x="196" y="74"/>
                  </a:cubicBezTo>
                  <a:cubicBezTo>
                    <a:pt x="201" y="81"/>
                    <a:pt x="201" y="81"/>
                    <a:pt x="201" y="81"/>
                  </a:cubicBezTo>
                  <a:cubicBezTo>
                    <a:pt x="209" y="91"/>
                    <a:pt x="209" y="91"/>
                    <a:pt x="209" y="91"/>
                  </a:cubicBezTo>
                  <a:cubicBezTo>
                    <a:pt x="210" y="93"/>
                    <a:pt x="210" y="93"/>
                    <a:pt x="210" y="93"/>
                  </a:cubicBezTo>
                  <a:cubicBezTo>
                    <a:pt x="211" y="94"/>
                    <a:pt x="211" y="94"/>
                    <a:pt x="211" y="94"/>
                  </a:cubicBezTo>
                  <a:cubicBezTo>
                    <a:pt x="212" y="95"/>
                    <a:pt x="212" y="95"/>
                    <a:pt x="212" y="95"/>
                  </a:cubicBezTo>
                  <a:cubicBezTo>
                    <a:pt x="215" y="99"/>
                    <a:pt x="215" y="99"/>
                    <a:pt x="215" y="99"/>
                  </a:cubicBezTo>
                  <a:cubicBezTo>
                    <a:pt x="217" y="102"/>
                    <a:pt x="217" y="102"/>
                    <a:pt x="217" y="102"/>
                  </a:cubicBezTo>
                  <a:cubicBezTo>
                    <a:pt x="240" y="133"/>
                    <a:pt x="240" y="133"/>
                    <a:pt x="240" y="133"/>
                  </a:cubicBezTo>
                  <a:cubicBezTo>
                    <a:pt x="241" y="135"/>
                    <a:pt x="241" y="135"/>
                    <a:pt x="241" y="135"/>
                  </a:cubicBezTo>
                  <a:cubicBezTo>
                    <a:pt x="253" y="151"/>
                    <a:pt x="253" y="151"/>
                    <a:pt x="253" y="151"/>
                  </a:cubicBezTo>
                  <a:cubicBezTo>
                    <a:pt x="253" y="150"/>
                    <a:pt x="254" y="150"/>
                    <a:pt x="254" y="150"/>
                  </a:cubicBezTo>
                  <a:cubicBezTo>
                    <a:pt x="244" y="135"/>
                    <a:pt x="244" y="135"/>
                    <a:pt x="244" y="135"/>
                  </a:cubicBezTo>
                  <a:cubicBezTo>
                    <a:pt x="242" y="133"/>
                    <a:pt x="242" y="133"/>
                    <a:pt x="242" y="133"/>
                  </a:cubicBezTo>
                  <a:cubicBezTo>
                    <a:pt x="217" y="99"/>
                    <a:pt x="217" y="99"/>
                    <a:pt x="217" y="99"/>
                  </a:cubicBezTo>
                  <a:cubicBezTo>
                    <a:pt x="215" y="96"/>
                    <a:pt x="215" y="96"/>
                    <a:pt x="215" y="96"/>
                  </a:cubicBezTo>
                  <a:cubicBezTo>
                    <a:pt x="213" y="94"/>
                    <a:pt x="213" y="94"/>
                    <a:pt x="213" y="94"/>
                  </a:cubicBezTo>
                  <a:cubicBezTo>
                    <a:pt x="212" y="93"/>
                    <a:pt x="212" y="93"/>
                    <a:pt x="212" y="93"/>
                  </a:cubicBezTo>
                  <a:cubicBezTo>
                    <a:pt x="211" y="92"/>
                    <a:pt x="211" y="92"/>
                    <a:pt x="211" y="92"/>
                  </a:cubicBezTo>
                  <a:cubicBezTo>
                    <a:pt x="210" y="90"/>
                    <a:pt x="210" y="90"/>
                    <a:pt x="210" y="90"/>
                  </a:cubicBezTo>
                  <a:cubicBezTo>
                    <a:pt x="208" y="86"/>
                    <a:pt x="208" y="86"/>
                    <a:pt x="208" y="86"/>
                  </a:cubicBezTo>
                  <a:cubicBezTo>
                    <a:pt x="203" y="80"/>
                    <a:pt x="203" y="80"/>
                    <a:pt x="203" y="80"/>
                  </a:cubicBezTo>
                  <a:cubicBezTo>
                    <a:pt x="194" y="68"/>
                    <a:pt x="194" y="68"/>
                    <a:pt x="194" y="68"/>
                  </a:cubicBezTo>
                  <a:cubicBezTo>
                    <a:pt x="193" y="66"/>
                    <a:pt x="193" y="66"/>
                    <a:pt x="193" y="66"/>
                  </a:cubicBezTo>
                  <a:cubicBezTo>
                    <a:pt x="183" y="53"/>
                    <a:pt x="183" y="53"/>
                    <a:pt x="183" y="53"/>
                  </a:cubicBezTo>
                  <a:cubicBezTo>
                    <a:pt x="182" y="51"/>
                    <a:pt x="182" y="51"/>
                    <a:pt x="182" y="51"/>
                  </a:cubicBezTo>
                  <a:cubicBezTo>
                    <a:pt x="169" y="34"/>
                    <a:pt x="169" y="34"/>
                    <a:pt x="169" y="34"/>
                  </a:cubicBezTo>
                  <a:cubicBezTo>
                    <a:pt x="167" y="32"/>
                    <a:pt x="167" y="32"/>
                    <a:pt x="167" y="32"/>
                  </a:cubicBezTo>
                  <a:cubicBezTo>
                    <a:pt x="166" y="31"/>
                    <a:pt x="166" y="31"/>
                    <a:pt x="166" y="31"/>
                  </a:cubicBezTo>
                  <a:cubicBezTo>
                    <a:pt x="165" y="29"/>
                    <a:pt x="165" y="29"/>
                    <a:pt x="165" y="29"/>
                  </a:cubicBezTo>
                  <a:cubicBezTo>
                    <a:pt x="163" y="26"/>
                    <a:pt x="163" y="26"/>
                    <a:pt x="163" y="26"/>
                  </a:cubicBezTo>
                  <a:cubicBezTo>
                    <a:pt x="162" y="24"/>
                    <a:pt x="162" y="24"/>
                    <a:pt x="162" y="24"/>
                  </a:cubicBezTo>
                  <a:cubicBezTo>
                    <a:pt x="145" y="2"/>
                    <a:pt x="145" y="2"/>
                    <a:pt x="145" y="2"/>
                  </a:cubicBezTo>
                  <a:cubicBezTo>
                    <a:pt x="144" y="0"/>
                    <a:pt x="144" y="0"/>
                    <a:pt x="144"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7" name="Freeform 67">
              <a:extLst>
                <a:ext uri="{FF2B5EF4-FFF2-40B4-BE49-F238E27FC236}">
                  <a16:creationId xmlns:a16="http://schemas.microsoft.com/office/drawing/2014/main" id="{A4E44325-B815-4889-9970-8B979B1CA077}"/>
                </a:ext>
              </a:extLst>
            </p:cNvPr>
            <p:cNvSpPr>
              <a:spLocks noEditPoints="1"/>
            </p:cNvSpPr>
            <p:nvPr/>
          </p:nvSpPr>
          <p:spPr bwMode="auto">
            <a:xfrm>
              <a:off x="3823779" y="3348296"/>
              <a:ext cx="1300572" cy="985019"/>
            </a:xfrm>
            <a:custGeom>
              <a:avLst/>
              <a:gdLst>
                <a:gd name="T0" fmla="*/ 25 w 319"/>
                <a:gd name="T1" fmla="*/ 263 h 265"/>
                <a:gd name="T2" fmla="*/ 92 w 319"/>
                <a:gd name="T3" fmla="*/ 221 h 265"/>
                <a:gd name="T4" fmla="*/ 113 w 319"/>
                <a:gd name="T5" fmla="*/ 205 h 265"/>
                <a:gd name="T6" fmla="*/ 94 w 319"/>
                <a:gd name="T7" fmla="*/ 220 h 265"/>
                <a:gd name="T8" fmla="*/ 113 w 319"/>
                <a:gd name="T9" fmla="*/ 205 h 265"/>
                <a:gd name="T10" fmla="*/ 11 w 319"/>
                <a:gd name="T11" fmla="*/ 258 h 265"/>
                <a:gd name="T12" fmla="*/ 8 w 319"/>
                <a:gd name="T13" fmla="*/ 202 h 265"/>
                <a:gd name="T14" fmla="*/ 152 w 319"/>
                <a:gd name="T15" fmla="*/ 179 h 265"/>
                <a:gd name="T16" fmla="*/ 116 w 319"/>
                <a:gd name="T17" fmla="*/ 205 h 265"/>
                <a:gd name="T18" fmla="*/ 152 w 319"/>
                <a:gd name="T19" fmla="*/ 179 h 265"/>
                <a:gd name="T20" fmla="*/ 157 w 319"/>
                <a:gd name="T21" fmla="*/ 176 h 265"/>
                <a:gd name="T22" fmla="*/ 155 w 319"/>
                <a:gd name="T23" fmla="*/ 177 h 265"/>
                <a:gd name="T24" fmla="*/ 155 w 319"/>
                <a:gd name="T25" fmla="*/ 179 h 265"/>
                <a:gd name="T26" fmla="*/ 156 w 319"/>
                <a:gd name="T27" fmla="*/ 178 h 265"/>
                <a:gd name="T28" fmla="*/ 200 w 319"/>
                <a:gd name="T29" fmla="*/ 150 h 265"/>
                <a:gd name="T30" fmla="*/ 232 w 319"/>
                <a:gd name="T31" fmla="*/ 126 h 265"/>
                <a:gd name="T32" fmla="*/ 201 w 319"/>
                <a:gd name="T33" fmla="*/ 149 h 265"/>
                <a:gd name="T34" fmla="*/ 232 w 319"/>
                <a:gd name="T35" fmla="*/ 126 h 265"/>
                <a:gd name="T36" fmla="*/ 0 w 319"/>
                <a:gd name="T37" fmla="*/ 87 h 265"/>
                <a:gd name="T38" fmla="*/ 6 w 319"/>
                <a:gd name="T39" fmla="*/ 199 h 265"/>
                <a:gd name="T40" fmla="*/ 1 w 319"/>
                <a:gd name="T41" fmla="*/ 116 h 265"/>
                <a:gd name="T42" fmla="*/ 311 w 319"/>
                <a:gd name="T43" fmla="*/ 69 h 265"/>
                <a:gd name="T44" fmla="*/ 314 w 319"/>
                <a:gd name="T45" fmla="*/ 72 h 265"/>
                <a:gd name="T46" fmla="*/ 297 w 319"/>
                <a:gd name="T47" fmla="*/ 83 h 265"/>
                <a:gd name="T48" fmla="*/ 282 w 319"/>
                <a:gd name="T49" fmla="*/ 93 h 265"/>
                <a:gd name="T50" fmla="*/ 280 w 319"/>
                <a:gd name="T51" fmla="*/ 94 h 265"/>
                <a:gd name="T52" fmla="*/ 256 w 319"/>
                <a:gd name="T53" fmla="*/ 110 h 265"/>
                <a:gd name="T54" fmla="*/ 243 w 319"/>
                <a:gd name="T55" fmla="*/ 119 h 265"/>
                <a:gd name="T56" fmla="*/ 237 w 319"/>
                <a:gd name="T57" fmla="*/ 123 h 265"/>
                <a:gd name="T58" fmla="*/ 235 w 319"/>
                <a:gd name="T59" fmla="*/ 126 h 265"/>
                <a:gd name="T60" fmla="*/ 239 w 319"/>
                <a:gd name="T61" fmla="*/ 124 h 265"/>
                <a:gd name="T62" fmla="*/ 245 w 319"/>
                <a:gd name="T63" fmla="*/ 120 h 265"/>
                <a:gd name="T64" fmla="*/ 259 w 319"/>
                <a:gd name="T65" fmla="*/ 110 h 265"/>
                <a:gd name="T66" fmla="*/ 283 w 319"/>
                <a:gd name="T67" fmla="*/ 94 h 265"/>
                <a:gd name="T68" fmla="*/ 300 w 319"/>
                <a:gd name="T69" fmla="*/ 83 h 265"/>
                <a:gd name="T70" fmla="*/ 315 w 319"/>
                <a:gd name="T71" fmla="*/ 73 h 265"/>
                <a:gd name="T72" fmla="*/ 319 w 319"/>
                <a:gd name="T73" fmla="*/ 71 h 265"/>
                <a:gd name="T74" fmla="*/ 311 w 319"/>
                <a:gd name="T75" fmla="*/ 69 h 265"/>
                <a:gd name="T76" fmla="*/ 0 w 319"/>
                <a:gd name="T77" fmla="*/ 43 h 265"/>
                <a:gd name="T78" fmla="*/ 0 w 319"/>
                <a:gd name="T79" fmla="*/ 57 h 265"/>
                <a:gd name="T80" fmla="*/ 1 w 319"/>
                <a:gd name="T81" fmla="*/ 45 h 265"/>
                <a:gd name="T82" fmla="*/ 1 w 319"/>
                <a:gd name="T83" fmla="*/ 13 h 265"/>
                <a:gd name="T84" fmla="*/ 16 w 319"/>
                <a:gd name="T85" fmla="*/ 0 h 265"/>
                <a:gd name="T86" fmla="*/ 114 w 319"/>
                <a:gd name="T87" fmla="*/ 24 h 265"/>
                <a:gd name="T88" fmla="*/ 155 w 319"/>
                <a:gd name="T89" fmla="*/ 34 h 265"/>
                <a:gd name="T90" fmla="*/ 200 w 319"/>
                <a:gd name="T91" fmla="*/ 45 h 265"/>
                <a:gd name="T92" fmla="*/ 230 w 319"/>
                <a:gd name="T93" fmla="*/ 52 h 265"/>
                <a:gd name="T94" fmla="*/ 276 w 319"/>
                <a:gd name="T95" fmla="*/ 63 h 265"/>
                <a:gd name="T96" fmla="*/ 293 w 319"/>
                <a:gd name="T97" fmla="*/ 67 h 265"/>
                <a:gd name="T98" fmla="*/ 306 w 319"/>
                <a:gd name="T99" fmla="*/ 70 h 265"/>
                <a:gd name="T100" fmla="*/ 306 w 319"/>
                <a:gd name="T101" fmla="*/ 68 h 265"/>
                <a:gd name="T102" fmla="*/ 276 w 319"/>
                <a:gd name="T103" fmla="*/ 61 h 265"/>
                <a:gd name="T104" fmla="*/ 229 w 319"/>
                <a:gd name="T105" fmla="*/ 50 h 265"/>
                <a:gd name="T106" fmla="*/ 198 w 319"/>
                <a:gd name="T107" fmla="*/ 42 h 265"/>
                <a:gd name="T108" fmla="*/ 155 w 319"/>
                <a:gd name="T109" fmla="*/ 32 h 265"/>
                <a:gd name="T110" fmla="*/ 114 w 319"/>
                <a:gd name="T111" fmla="*/ 23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9" h="265">
                  <a:moveTo>
                    <a:pt x="89" y="221"/>
                  </a:moveTo>
                  <a:cubicBezTo>
                    <a:pt x="25" y="263"/>
                    <a:pt x="25" y="263"/>
                    <a:pt x="25" y="263"/>
                  </a:cubicBezTo>
                  <a:cubicBezTo>
                    <a:pt x="25" y="264"/>
                    <a:pt x="25" y="264"/>
                    <a:pt x="26" y="265"/>
                  </a:cubicBezTo>
                  <a:cubicBezTo>
                    <a:pt x="92" y="221"/>
                    <a:pt x="92" y="221"/>
                    <a:pt x="92" y="221"/>
                  </a:cubicBezTo>
                  <a:cubicBezTo>
                    <a:pt x="89" y="221"/>
                    <a:pt x="89" y="221"/>
                    <a:pt x="89" y="221"/>
                  </a:cubicBezTo>
                  <a:moveTo>
                    <a:pt x="113" y="205"/>
                  </a:moveTo>
                  <a:cubicBezTo>
                    <a:pt x="91" y="219"/>
                    <a:pt x="91" y="219"/>
                    <a:pt x="91" y="219"/>
                  </a:cubicBezTo>
                  <a:cubicBezTo>
                    <a:pt x="94" y="220"/>
                    <a:pt x="94" y="220"/>
                    <a:pt x="94" y="220"/>
                  </a:cubicBezTo>
                  <a:cubicBezTo>
                    <a:pt x="114" y="206"/>
                    <a:pt x="114" y="206"/>
                    <a:pt x="114" y="206"/>
                  </a:cubicBezTo>
                  <a:cubicBezTo>
                    <a:pt x="113" y="205"/>
                    <a:pt x="113" y="205"/>
                    <a:pt x="113" y="205"/>
                  </a:cubicBezTo>
                  <a:moveTo>
                    <a:pt x="7" y="201"/>
                  </a:moveTo>
                  <a:cubicBezTo>
                    <a:pt x="11" y="258"/>
                    <a:pt x="11" y="258"/>
                    <a:pt x="11" y="258"/>
                  </a:cubicBezTo>
                  <a:cubicBezTo>
                    <a:pt x="12" y="258"/>
                    <a:pt x="13" y="258"/>
                    <a:pt x="13" y="258"/>
                  </a:cubicBezTo>
                  <a:cubicBezTo>
                    <a:pt x="8" y="202"/>
                    <a:pt x="8" y="202"/>
                    <a:pt x="8" y="202"/>
                  </a:cubicBezTo>
                  <a:cubicBezTo>
                    <a:pt x="7" y="201"/>
                    <a:pt x="7" y="201"/>
                    <a:pt x="7" y="201"/>
                  </a:cubicBezTo>
                  <a:moveTo>
                    <a:pt x="152" y="179"/>
                  </a:moveTo>
                  <a:cubicBezTo>
                    <a:pt x="114" y="204"/>
                    <a:pt x="114" y="204"/>
                    <a:pt x="114" y="204"/>
                  </a:cubicBezTo>
                  <a:cubicBezTo>
                    <a:pt x="116" y="205"/>
                    <a:pt x="116" y="205"/>
                    <a:pt x="116" y="205"/>
                  </a:cubicBezTo>
                  <a:cubicBezTo>
                    <a:pt x="154" y="180"/>
                    <a:pt x="154" y="180"/>
                    <a:pt x="154" y="180"/>
                  </a:cubicBezTo>
                  <a:cubicBezTo>
                    <a:pt x="152" y="179"/>
                    <a:pt x="152" y="179"/>
                    <a:pt x="152" y="179"/>
                  </a:cubicBezTo>
                  <a:moveTo>
                    <a:pt x="200" y="148"/>
                  </a:moveTo>
                  <a:cubicBezTo>
                    <a:pt x="157" y="176"/>
                    <a:pt x="157" y="176"/>
                    <a:pt x="157" y="176"/>
                  </a:cubicBezTo>
                  <a:cubicBezTo>
                    <a:pt x="157" y="176"/>
                    <a:pt x="157" y="176"/>
                    <a:pt x="157" y="176"/>
                  </a:cubicBezTo>
                  <a:cubicBezTo>
                    <a:pt x="155" y="177"/>
                    <a:pt x="155" y="177"/>
                    <a:pt x="155" y="177"/>
                  </a:cubicBezTo>
                  <a:cubicBezTo>
                    <a:pt x="154" y="178"/>
                    <a:pt x="154" y="178"/>
                    <a:pt x="154" y="178"/>
                  </a:cubicBezTo>
                  <a:cubicBezTo>
                    <a:pt x="155" y="179"/>
                    <a:pt x="155" y="179"/>
                    <a:pt x="155" y="179"/>
                  </a:cubicBezTo>
                  <a:cubicBezTo>
                    <a:pt x="155" y="179"/>
                    <a:pt x="155" y="179"/>
                    <a:pt x="155" y="179"/>
                  </a:cubicBezTo>
                  <a:cubicBezTo>
                    <a:pt x="156" y="178"/>
                    <a:pt x="156" y="178"/>
                    <a:pt x="156" y="178"/>
                  </a:cubicBezTo>
                  <a:cubicBezTo>
                    <a:pt x="158" y="177"/>
                    <a:pt x="158" y="177"/>
                    <a:pt x="158" y="177"/>
                  </a:cubicBezTo>
                  <a:cubicBezTo>
                    <a:pt x="200" y="150"/>
                    <a:pt x="200" y="150"/>
                    <a:pt x="200" y="150"/>
                  </a:cubicBezTo>
                  <a:cubicBezTo>
                    <a:pt x="200" y="148"/>
                    <a:pt x="200" y="148"/>
                    <a:pt x="200" y="148"/>
                  </a:cubicBezTo>
                  <a:moveTo>
                    <a:pt x="232" y="126"/>
                  </a:moveTo>
                  <a:cubicBezTo>
                    <a:pt x="201" y="146"/>
                    <a:pt x="201" y="146"/>
                    <a:pt x="201" y="146"/>
                  </a:cubicBezTo>
                  <a:cubicBezTo>
                    <a:pt x="201" y="149"/>
                    <a:pt x="201" y="149"/>
                    <a:pt x="201" y="149"/>
                  </a:cubicBezTo>
                  <a:cubicBezTo>
                    <a:pt x="234" y="127"/>
                    <a:pt x="234" y="127"/>
                    <a:pt x="234" y="127"/>
                  </a:cubicBezTo>
                  <a:cubicBezTo>
                    <a:pt x="232" y="126"/>
                    <a:pt x="232" y="126"/>
                    <a:pt x="232" y="126"/>
                  </a:cubicBezTo>
                  <a:moveTo>
                    <a:pt x="1" y="87"/>
                  </a:moveTo>
                  <a:cubicBezTo>
                    <a:pt x="1" y="87"/>
                    <a:pt x="0" y="87"/>
                    <a:pt x="0" y="87"/>
                  </a:cubicBezTo>
                  <a:cubicBezTo>
                    <a:pt x="0" y="116"/>
                    <a:pt x="0" y="116"/>
                    <a:pt x="0" y="116"/>
                  </a:cubicBezTo>
                  <a:cubicBezTo>
                    <a:pt x="6" y="199"/>
                    <a:pt x="6" y="199"/>
                    <a:pt x="6" y="199"/>
                  </a:cubicBezTo>
                  <a:cubicBezTo>
                    <a:pt x="8" y="200"/>
                    <a:pt x="8" y="200"/>
                    <a:pt x="8" y="200"/>
                  </a:cubicBezTo>
                  <a:cubicBezTo>
                    <a:pt x="1" y="116"/>
                    <a:pt x="1" y="116"/>
                    <a:pt x="1" y="116"/>
                  </a:cubicBezTo>
                  <a:cubicBezTo>
                    <a:pt x="1" y="87"/>
                    <a:pt x="1" y="87"/>
                    <a:pt x="1" y="87"/>
                  </a:cubicBezTo>
                  <a:moveTo>
                    <a:pt x="311" y="69"/>
                  </a:moveTo>
                  <a:cubicBezTo>
                    <a:pt x="309" y="70"/>
                    <a:pt x="309" y="70"/>
                    <a:pt x="309" y="70"/>
                  </a:cubicBezTo>
                  <a:cubicBezTo>
                    <a:pt x="314" y="72"/>
                    <a:pt x="314" y="72"/>
                    <a:pt x="314" y="72"/>
                  </a:cubicBezTo>
                  <a:cubicBezTo>
                    <a:pt x="299" y="82"/>
                    <a:pt x="299" y="82"/>
                    <a:pt x="299" y="82"/>
                  </a:cubicBezTo>
                  <a:cubicBezTo>
                    <a:pt x="297" y="83"/>
                    <a:pt x="297" y="83"/>
                    <a:pt x="297" y="83"/>
                  </a:cubicBezTo>
                  <a:cubicBezTo>
                    <a:pt x="284" y="92"/>
                    <a:pt x="284" y="92"/>
                    <a:pt x="284" y="92"/>
                  </a:cubicBezTo>
                  <a:cubicBezTo>
                    <a:pt x="282" y="93"/>
                    <a:pt x="282" y="93"/>
                    <a:pt x="282" y="93"/>
                  </a:cubicBezTo>
                  <a:cubicBezTo>
                    <a:pt x="282" y="93"/>
                    <a:pt x="282" y="93"/>
                    <a:pt x="282" y="93"/>
                  </a:cubicBezTo>
                  <a:cubicBezTo>
                    <a:pt x="280" y="94"/>
                    <a:pt x="280" y="94"/>
                    <a:pt x="280" y="94"/>
                  </a:cubicBezTo>
                  <a:cubicBezTo>
                    <a:pt x="258" y="109"/>
                    <a:pt x="258" y="109"/>
                    <a:pt x="258" y="109"/>
                  </a:cubicBezTo>
                  <a:cubicBezTo>
                    <a:pt x="256" y="110"/>
                    <a:pt x="256" y="110"/>
                    <a:pt x="256" y="110"/>
                  </a:cubicBezTo>
                  <a:cubicBezTo>
                    <a:pt x="244" y="118"/>
                    <a:pt x="244" y="118"/>
                    <a:pt x="244" y="118"/>
                  </a:cubicBezTo>
                  <a:cubicBezTo>
                    <a:pt x="243" y="119"/>
                    <a:pt x="243" y="119"/>
                    <a:pt x="243" y="119"/>
                  </a:cubicBezTo>
                  <a:cubicBezTo>
                    <a:pt x="239" y="122"/>
                    <a:pt x="239" y="122"/>
                    <a:pt x="239" y="122"/>
                  </a:cubicBezTo>
                  <a:cubicBezTo>
                    <a:pt x="237" y="123"/>
                    <a:pt x="237" y="123"/>
                    <a:pt x="237" y="123"/>
                  </a:cubicBezTo>
                  <a:cubicBezTo>
                    <a:pt x="234" y="125"/>
                    <a:pt x="234" y="125"/>
                    <a:pt x="234" y="125"/>
                  </a:cubicBezTo>
                  <a:cubicBezTo>
                    <a:pt x="235" y="126"/>
                    <a:pt x="235" y="126"/>
                    <a:pt x="235" y="126"/>
                  </a:cubicBezTo>
                  <a:cubicBezTo>
                    <a:pt x="237" y="125"/>
                    <a:pt x="237" y="125"/>
                    <a:pt x="237" y="125"/>
                  </a:cubicBezTo>
                  <a:cubicBezTo>
                    <a:pt x="239" y="124"/>
                    <a:pt x="239" y="124"/>
                    <a:pt x="239" y="124"/>
                  </a:cubicBezTo>
                  <a:cubicBezTo>
                    <a:pt x="243" y="121"/>
                    <a:pt x="243" y="121"/>
                    <a:pt x="243" y="121"/>
                  </a:cubicBezTo>
                  <a:cubicBezTo>
                    <a:pt x="245" y="120"/>
                    <a:pt x="245" y="120"/>
                    <a:pt x="245" y="120"/>
                  </a:cubicBezTo>
                  <a:cubicBezTo>
                    <a:pt x="257" y="111"/>
                    <a:pt x="257" y="111"/>
                    <a:pt x="257" y="111"/>
                  </a:cubicBezTo>
                  <a:cubicBezTo>
                    <a:pt x="259" y="110"/>
                    <a:pt x="259" y="110"/>
                    <a:pt x="259" y="110"/>
                  </a:cubicBezTo>
                  <a:cubicBezTo>
                    <a:pt x="282" y="95"/>
                    <a:pt x="282" y="95"/>
                    <a:pt x="282" y="95"/>
                  </a:cubicBezTo>
                  <a:cubicBezTo>
                    <a:pt x="283" y="94"/>
                    <a:pt x="283" y="94"/>
                    <a:pt x="283" y="94"/>
                  </a:cubicBezTo>
                  <a:cubicBezTo>
                    <a:pt x="284" y="94"/>
                    <a:pt x="284" y="94"/>
                    <a:pt x="284" y="94"/>
                  </a:cubicBezTo>
                  <a:cubicBezTo>
                    <a:pt x="300" y="83"/>
                    <a:pt x="300" y="83"/>
                    <a:pt x="300" y="83"/>
                  </a:cubicBezTo>
                  <a:cubicBezTo>
                    <a:pt x="302" y="82"/>
                    <a:pt x="302" y="82"/>
                    <a:pt x="302" y="82"/>
                  </a:cubicBezTo>
                  <a:cubicBezTo>
                    <a:pt x="315" y="73"/>
                    <a:pt x="315" y="73"/>
                    <a:pt x="315" y="73"/>
                  </a:cubicBezTo>
                  <a:cubicBezTo>
                    <a:pt x="319" y="71"/>
                    <a:pt x="319" y="71"/>
                    <a:pt x="319" y="71"/>
                  </a:cubicBezTo>
                  <a:cubicBezTo>
                    <a:pt x="319" y="71"/>
                    <a:pt x="319" y="71"/>
                    <a:pt x="319" y="71"/>
                  </a:cubicBezTo>
                  <a:cubicBezTo>
                    <a:pt x="315" y="70"/>
                    <a:pt x="315" y="70"/>
                    <a:pt x="315" y="70"/>
                  </a:cubicBezTo>
                  <a:cubicBezTo>
                    <a:pt x="311" y="69"/>
                    <a:pt x="311" y="69"/>
                    <a:pt x="311" y="69"/>
                  </a:cubicBezTo>
                  <a:moveTo>
                    <a:pt x="0" y="13"/>
                  </a:moveTo>
                  <a:cubicBezTo>
                    <a:pt x="0" y="43"/>
                    <a:pt x="0" y="43"/>
                    <a:pt x="0" y="43"/>
                  </a:cubicBezTo>
                  <a:cubicBezTo>
                    <a:pt x="0" y="45"/>
                    <a:pt x="0" y="45"/>
                    <a:pt x="0" y="45"/>
                  </a:cubicBezTo>
                  <a:cubicBezTo>
                    <a:pt x="0" y="57"/>
                    <a:pt x="0" y="57"/>
                    <a:pt x="0" y="57"/>
                  </a:cubicBezTo>
                  <a:cubicBezTo>
                    <a:pt x="0" y="57"/>
                    <a:pt x="1" y="57"/>
                    <a:pt x="1" y="57"/>
                  </a:cubicBezTo>
                  <a:cubicBezTo>
                    <a:pt x="1" y="45"/>
                    <a:pt x="1" y="45"/>
                    <a:pt x="1" y="45"/>
                  </a:cubicBezTo>
                  <a:cubicBezTo>
                    <a:pt x="1" y="43"/>
                    <a:pt x="1" y="43"/>
                    <a:pt x="1" y="43"/>
                  </a:cubicBezTo>
                  <a:cubicBezTo>
                    <a:pt x="1" y="13"/>
                    <a:pt x="1" y="13"/>
                    <a:pt x="1" y="13"/>
                  </a:cubicBezTo>
                  <a:cubicBezTo>
                    <a:pt x="1" y="13"/>
                    <a:pt x="0" y="13"/>
                    <a:pt x="0" y="13"/>
                  </a:cubicBezTo>
                  <a:moveTo>
                    <a:pt x="16" y="0"/>
                  </a:moveTo>
                  <a:cubicBezTo>
                    <a:pt x="16" y="0"/>
                    <a:pt x="16" y="1"/>
                    <a:pt x="16" y="1"/>
                  </a:cubicBezTo>
                  <a:cubicBezTo>
                    <a:pt x="114" y="24"/>
                    <a:pt x="114" y="24"/>
                    <a:pt x="114" y="24"/>
                  </a:cubicBezTo>
                  <a:cubicBezTo>
                    <a:pt x="116" y="25"/>
                    <a:pt x="116" y="25"/>
                    <a:pt x="116" y="25"/>
                  </a:cubicBezTo>
                  <a:cubicBezTo>
                    <a:pt x="155" y="34"/>
                    <a:pt x="155" y="34"/>
                    <a:pt x="155" y="34"/>
                  </a:cubicBezTo>
                  <a:cubicBezTo>
                    <a:pt x="157" y="35"/>
                    <a:pt x="157" y="35"/>
                    <a:pt x="157" y="35"/>
                  </a:cubicBezTo>
                  <a:cubicBezTo>
                    <a:pt x="200" y="45"/>
                    <a:pt x="200" y="45"/>
                    <a:pt x="200" y="45"/>
                  </a:cubicBezTo>
                  <a:cubicBezTo>
                    <a:pt x="203" y="45"/>
                    <a:pt x="203" y="45"/>
                    <a:pt x="203" y="45"/>
                  </a:cubicBezTo>
                  <a:cubicBezTo>
                    <a:pt x="230" y="52"/>
                    <a:pt x="230" y="52"/>
                    <a:pt x="230" y="52"/>
                  </a:cubicBezTo>
                  <a:cubicBezTo>
                    <a:pt x="231" y="52"/>
                    <a:pt x="231" y="52"/>
                    <a:pt x="231" y="52"/>
                  </a:cubicBezTo>
                  <a:cubicBezTo>
                    <a:pt x="276" y="63"/>
                    <a:pt x="276" y="63"/>
                    <a:pt x="276" y="63"/>
                  </a:cubicBezTo>
                  <a:cubicBezTo>
                    <a:pt x="278" y="63"/>
                    <a:pt x="278" y="63"/>
                    <a:pt x="278" y="63"/>
                  </a:cubicBezTo>
                  <a:cubicBezTo>
                    <a:pt x="293" y="67"/>
                    <a:pt x="293" y="67"/>
                    <a:pt x="293" y="67"/>
                  </a:cubicBezTo>
                  <a:cubicBezTo>
                    <a:pt x="306" y="70"/>
                    <a:pt x="306" y="70"/>
                    <a:pt x="306" y="70"/>
                  </a:cubicBezTo>
                  <a:cubicBezTo>
                    <a:pt x="306" y="70"/>
                    <a:pt x="306" y="70"/>
                    <a:pt x="306" y="70"/>
                  </a:cubicBezTo>
                  <a:cubicBezTo>
                    <a:pt x="308" y="68"/>
                    <a:pt x="308" y="68"/>
                    <a:pt x="308" y="68"/>
                  </a:cubicBezTo>
                  <a:cubicBezTo>
                    <a:pt x="306" y="68"/>
                    <a:pt x="306" y="68"/>
                    <a:pt x="306" y="68"/>
                  </a:cubicBezTo>
                  <a:cubicBezTo>
                    <a:pt x="278" y="61"/>
                    <a:pt x="278" y="61"/>
                    <a:pt x="278" y="61"/>
                  </a:cubicBezTo>
                  <a:cubicBezTo>
                    <a:pt x="276" y="61"/>
                    <a:pt x="276" y="61"/>
                    <a:pt x="276" y="61"/>
                  </a:cubicBezTo>
                  <a:cubicBezTo>
                    <a:pt x="231" y="50"/>
                    <a:pt x="231" y="50"/>
                    <a:pt x="231" y="50"/>
                  </a:cubicBezTo>
                  <a:cubicBezTo>
                    <a:pt x="229" y="50"/>
                    <a:pt x="229" y="50"/>
                    <a:pt x="229" y="50"/>
                  </a:cubicBezTo>
                  <a:cubicBezTo>
                    <a:pt x="201" y="43"/>
                    <a:pt x="201" y="43"/>
                    <a:pt x="201" y="43"/>
                  </a:cubicBezTo>
                  <a:cubicBezTo>
                    <a:pt x="198" y="42"/>
                    <a:pt x="198" y="42"/>
                    <a:pt x="198" y="42"/>
                  </a:cubicBezTo>
                  <a:cubicBezTo>
                    <a:pt x="157" y="33"/>
                    <a:pt x="157" y="33"/>
                    <a:pt x="157" y="33"/>
                  </a:cubicBezTo>
                  <a:cubicBezTo>
                    <a:pt x="155" y="32"/>
                    <a:pt x="155" y="32"/>
                    <a:pt x="155" y="32"/>
                  </a:cubicBezTo>
                  <a:cubicBezTo>
                    <a:pt x="116" y="23"/>
                    <a:pt x="116" y="23"/>
                    <a:pt x="116" y="23"/>
                  </a:cubicBezTo>
                  <a:cubicBezTo>
                    <a:pt x="114" y="23"/>
                    <a:pt x="114" y="23"/>
                    <a:pt x="114" y="23"/>
                  </a:cubicBezTo>
                  <a:cubicBezTo>
                    <a:pt x="16" y="0"/>
                    <a:pt x="16" y="0"/>
                    <a:pt x="16"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8" name="Freeform 68">
              <a:extLst>
                <a:ext uri="{FF2B5EF4-FFF2-40B4-BE49-F238E27FC236}">
                  <a16:creationId xmlns:a16="http://schemas.microsoft.com/office/drawing/2014/main" id="{3500011C-6E14-4ED4-81F8-AB41397C2C7F}"/>
                </a:ext>
              </a:extLst>
            </p:cNvPr>
            <p:cNvSpPr>
              <a:spLocks noEditPoints="1"/>
            </p:cNvSpPr>
            <p:nvPr/>
          </p:nvSpPr>
          <p:spPr bwMode="auto">
            <a:xfrm>
              <a:off x="4263045" y="3326372"/>
              <a:ext cx="1276455" cy="1052358"/>
            </a:xfrm>
            <a:custGeom>
              <a:avLst/>
              <a:gdLst>
                <a:gd name="T0" fmla="*/ 77 w 313"/>
                <a:gd name="T1" fmla="*/ 283 h 283"/>
                <a:gd name="T2" fmla="*/ 99 w 313"/>
                <a:gd name="T3" fmla="*/ 254 h 283"/>
                <a:gd name="T4" fmla="*/ 32 w 313"/>
                <a:gd name="T5" fmla="*/ 239 h 283"/>
                <a:gd name="T6" fmla="*/ 103 w 313"/>
                <a:gd name="T7" fmla="*/ 249 h 283"/>
                <a:gd name="T8" fmla="*/ 104 w 313"/>
                <a:gd name="T9" fmla="*/ 250 h 283"/>
                <a:gd name="T10" fmla="*/ 115 w 313"/>
                <a:gd name="T11" fmla="*/ 234 h 283"/>
                <a:gd name="T12" fmla="*/ 0 w 313"/>
                <a:gd name="T13" fmla="*/ 207 h 283"/>
                <a:gd name="T14" fmla="*/ 6 w 313"/>
                <a:gd name="T15" fmla="*/ 212 h 283"/>
                <a:gd name="T16" fmla="*/ 8 w 313"/>
                <a:gd name="T17" fmla="*/ 211 h 283"/>
                <a:gd name="T18" fmla="*/ 40 w 313"/>
                <a:gd name="T19" fmla="*/ 183 h 283"/>
                <a:gd name="T20" fmla="*/ 49 w 313"/>
                <a:gd name="T21" fmla="*/ 174 h 283"/>
                <a:gd name="T22" fmla="*/ 43 w 313"/>
                <a:gd name="T23" fmla="*/ 178 h 283"/>
                <a:gd name="T24" fmla="*/ 44 w 313"/>
                <a:gd name="T25" fmla="*/ 180 h 283"/>
                <a:gd name="T26" fmla="*/ 49 w 313"/>
                <a:gd name="T27" fmla="*/ 177 h 283"/>
                <a:gd name="T28" fmla="*/ 118 w 313"/>
                <a:gd name="T29" fmla="*/ 129 h 283"/>
                <a:gd name="T30" fmla="*/ 120 w 313"/>
                <a:gd name="T31" fmla="*/ 130 h 283"/>
                <a:gd name="T32" fmla="*/ 266 w 313"/>
                <a:gd name="T33" fmla="*/ 30 h 283"/>
                <a:gd name="T34" fmla="*/ 254 w 313"/>
                <a:gd name="T35" fmla="*/ 39 h 283"/>
                <a:gd name="T36" fmla="*/ 236 w 313"/>
                <a:gd name="T37" fmla="*/ 51 h 283"/>
                <a:gd name="T38" fmla="*/ 200 w 313"/>
                <a:gd name="T39" fmla="*/ 74 h 283"/>
                <a:gd name="T40" fmla="*/ 178 w 313"/>
                <a:gd name="T41" fmla="*/ 89 h 283"/>
                <a:gd name="T42" fmla="*/ 170 w 313"/>
                <a:gd name="T43" fmla="*/ 95 h 283"/>
                <a:gd name="T44" fmla="*/ 144 w 313"/>
                <a:gd name="T45" fmla="*/ 111 h 283"/>
                <a:gd name="T46" fmla="*/ 131 w 313"/>
                <a:gd name="T47" fmla="*/ 120 h 283"/>
                <a:gd name="T48" fmla="*/ 122 w 313"/>
                <a:gd name="T49" fmla="*/ 129 h 283"/>
                <a:gd name="T50" fmla="*/ 134 w 313"/>
                <a:gd name="T51" fmla="*/ 120 h 283"/>
                <a:gd name="T52" fmla="*/ 147 w 313"/>
                <a:gd name="T53" fmla="*/ 112 h 283"/>
                <a:gd name="T54" fmla="*/ 173 w 313"/>
                <a:gd name="T55" fmla="*/ 94 h 283"/>
                <a:gd name="T56" fmla="*/ 184 w 313"/>
                <a:gd name="T57" fmla="*/ 87 h 283"/>
                <a:gd name="T58" fmla="*/ 204 w 313"/>
                <a:gd name="T59" fmla="*/ 74 h 283"/>
                <a:gd name="T60" fmla="*/ 253 w 313"/>
                <a:gd name="T61" fmla="*/ 42 h 283"/>
                <a:gd name="T62" fmla="*/ 262 w 313"/>
                <a:gd name="T63" fmla="*/ 36 h 283"/>
                <a:gd name="T64" fmla="*/ 269 w 313"/>
                <a:gd name="T65" fmla="*/ 31 h 283"/>
                <a:gd name="T66" fmla="*/ 303 w 313"/>
                <a:gd name="T67" fmla="*/ 8 h 283"/>
                <a:gd name="T68" fmla="*/ 313 w 313"/>
                <a:gd name="T69" fmla="*/ 0 h 283"/>
                <a:gd name="T70" fmla="*/ 298 w 313"/>
                <a:gd name="T71" fmla="*/ 10 h 283"/>
                <a:gd name="T72" fmla="*/ 287 w 313"/>
                <a:gd name="T73" fmla="*/ 17 h 283"/>
                <a:gd name="T74" fmla="*/ 300 w 313"/>
                <a:gd name="T75" fmla="*/ 10 h 283"/>
                <a:gd name="T76" fmla="*/ 300 w 313"/>
                <a:gd name="T77" fmla="*/ 12 h 283"/>
                <a:gd name="T78" fmla="*/ 280 w 313"/>
                <a:gd name="T79" fmla="*/ 36 h 283"/>
                <a:gd name="T80" fmla="*/ 275 w 313"/>
                <a:gd name="T81" fmla="*/ 42 h 283"/>
                <a:gd name="T82" fmla="*/ 271 w 313"/>
                <a:gd name="T83" fmla="*/ 47 h 283"/>
                <a:gd name="T84" fmla="*/ 262 w 313"/>
                <a:gd name="T85" fmla="*/ 58 h 283"/>
                <a:gd name="T86" fmla="*/ 244 w 313"/>
                <a:gd name="T87" fmla="*/ 80 h 283"/>
                <a:gd name="T88" fmla="*/ 233 w 313"/>
                <a:gd name="T89" fmla="*/ 92 h 283"/>
                <a:gd name="T90" fmla="*/ 202 w 313"/>
                <a:gd name="T91" fmla="*/ 130 h 283"/>
                <a:gd name="T92" fmla="*/ 183 w 313"/>
                <a:gd name="T93" fmla="*/ 153 h 283"/>
                <a:gd name="T94" fmla="*/ 150 w 313"/>
                <a:gd name="T95" fmla="*/ 193 h 283"/>
                <a:gd name="T96" fmla="*/ 132 w 313"/>
                <a:gd name="T97" fmla="*/ 215 h 283"/>
                <a:gd name="T98" fmla="*/ 134 w 313"/>
                <a:gd name="T99" fmla="*/ 214 h 283"/>
                <a:gd name="T100" fmla="*/ 150 w 313"/>
                <a:gd name="T101" fmla="*/ 195 h 283"/>
                <a:gd name="T102" fmla="*/ 185 w 313"/>
                <a:gd name="T103" fmla="*/ 153 h 283"/>
                <a:gd name="T104" fmla="*/ 205 w 313"/>
                <a:gd name="T105" fmla="*/ 130 h 283"/>
                <a:gd name="T106" fmla="*/ 237 w 313"/>
                <a:gd name="T107" fmla="*/ 91 h 283"/>
                <a:gd name="T108" fmla="*/ 247 w 313"/>
                <a:gd name="T109" fmla="*/ 78 h 283"/>
                <a:gd name="T110" fmla="*/ 264 w 313"/>
                <a:gd name="T111" fmla="*/ 58 h 283"/>
                <a:gd name="T112" fmla="*/ 274 w 313"/>
                <a:gd name="T113" fmla="*/ 47 h 283"/>
                <a:gd name="T114" fmla="*/ 278 w 313"/>
                <a:gd name="T115" fmla="*/ 41 h 283"/>
                <a:gd name="T116" fmla="*/ 282 w 313"/>
                <a:gd name="T117" fmla="*/ 37 h 283"/>
                <a:gd name="T118" fmla="*/ 302 w 313"/>
                <a:gd name="T119" fmla="*/ 12 h 283"/>
                <a:gd name="T120" fmla="*/ 311 w 313"/>
                <a:gd name="T121" fmla="*/ 2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3" h="283">
                  <a:moveTo>
                    <a:pt x="32" y="239"/>
                  </a:moveTo>
                  <a:cubicBezTo>
                    <a:pt x="76" y="282"/>
                    <a:pt x="76" y="282"/>
                    <a:pt x="76" y="282"/>
                  </a:cubicBezTo>
                  <a:cubicBezTo>
                    <a:pt x="77" y="283"/>
                    <a:pt x="77" y="283"/>
                    <a:pt x="77" y="283"/>
                  </a:cubicBezTo>
                  <a:cubicBezTo>
                    <a:pt x="78" y="282"/>
                    <a:pt x="78" y="282"/>
                    <a:pt x="78" y="282"/>
                  </a:cubicBezTo>
                  <a:cubicBezTo>
                    <a:pt x="101" y="255"/>
                    <a:pt x="101" y="255"/>
                    <a:pt x="101" y="255"/>
                  </a:cubicBezTo>
                  <a:cubicBezTo>
                    <a:pt x="99" y="254"/>
                    <a:pt x="99" y="254"/>
                    <a:pt x="99" y="254"/>
                  </a:cubicBezTo>
                  <a:cubicBezTo>
                    <a:pt x="77" y="281"/>
                    <a:pt x="77" y="281"/>
                    <a:pt x="77" y="281"/>
                  </a:cubicBezTo>
                  <a:cubicBezTo>
                    <a:pt x="36" y="239"/>
                    <a:pt x="36" y="239"/>
                    <a:pt x="36" y="239"/>
                  </a:cubicBezTo>
                  <a:cubicBezTo>
                    <a:pt x="32" y="239"/>
                    <a:pt x="32" y="239"/>
                    <a:pt x="32" y="239"/>
                  </a:cubicBezTo>
                  <a:moveTo>
                    <a:pt x="115" y="234"/>
                  </a:moveTo>
                  <a:cubicBezTo>
                    <a:pt x="104" y="247"/>
                    <a:pt x="104" y="247"/>
                    <a:pt x="104" y="247"/>
                  </a:cubicBezTo>
                  <a:cubicBezTo>
                    <a:pt x="103" y="249"/>
                    <a:pt x="103" y="249"/>
                    <a:pt x="103" y="249"/>
                  </a:cubicBezTo>
                  <a:cubicBezTo>
                    <a:pt x="100" y="253"/>
                    <a:pt x="100" y="253"/>
                    <a:pt x="100" y="253"/>
                  </a:cubicBezTo>
                  <a:cubicBezTo>
                    <a:pt x="102" y="253"/>
                    <a:pt x="102" y="253"/>
                    <a:pt x="102" y="253"/>
                  </a:cubicBezTo>
                  <a:cubicBezTo>
                    <a:pt x="104" y="250"/>
                    <a:pt x="104" y="250"/>
                    <a:pt x="104" y="250"/>
                  </a:cubicBezTo>
                  <a:cubicBezTo>
                    <a:pt x="106" y="249"/>
                    <a:pt x="106" y="249"/>
                    <a:pt x="106" y="249"/>
                  </a:cubicBezTo>
                  <a:cubicBezTo>
                    <a:pt x="117" y="235"/>
                    <a:pt x="117" y="235"/>
                    <a:pt x="117" y="235"/>
                  </a:cubicBezTo>
                  <a:cubicBezTo>
                    <a:pt x="115" y="234"/>
                    <a:pt x="115" y="234"/>
                    <a:pt x="115" y="234"/>
                  </a:cubicBezTo>
                  <a:moveTo>
                    <a:pt x="39" y="181"/>
                  </a:moveTo>
                  <a:cubicBezTo>
                    <a:pt x="2" y="206"/>
                    <a:pt x="2" y="206"/>
                    <a:pt x="2" y="206"/>
                  </a:cubicBezTo>
                  <a:cubicBezTo>
                    <a:pt x="0" y="207"/>
                    <a:pt x="0" y="207"/>
                    <a:pt x="0" y="207"/>
                  </a:cubicBezTo>
                  <a:cubicBezTo>
                    <a:pt x="2" y="208"/>
                    <a:pt x="2" y="208"/>
                    <a:pt x="2" y="208"/>
                  </a:cubicBezTo>
                  <a:cubicBezTo>
                    <a:pt x="5" y="211"/>
                    <a:pt x="5" y="211"/>
                    <a:pt x="5" y="211"/>
                  </a:cubicBezTo>
                  <a:cubicBezTo>
                    <a:pt x="6" y="212"/>
                    <a:pt x="6" y="212"/>
                    <a:pt x="6" y="212"/>
                  </a:cubicBezTo>
                  <a:cubicBezTo>
                    <a:pt x="30" y="236"/>
                    <a:pt x="30" y="236"/>
                    <a:pt x="30" y="236"/>
                  </a:cubicBezTo>
                  <a:cubicBezTo>
                    <a:pt x="33" y="237"/>
                    <a:pt x="33" y="237"/>
                    <a:pt x="33" y="237"/>
                  </a:cubicBezTo>
                  <a:cubicBezTo>
                    <a:pt x="8" y="211"/>
                    <a:pt x="8" y="211"/>
                    <a:pt x="8" y="211"/>
                  </a:cubicBezTo>
                  <a:cubicBezTo>
                    <a:pt x="6" y="210"/>
                    <a:pt x="6" y="210"/>
                    <a:pt x="6" y="210"/>
                  </a:cubicBezTo>
                  <a:cubicBezTo>
                    <a:pt x="3" y="207"/>
                    <a:pt x="3" y="207"/>
                    <a:pt x="3" y="207"/>
                  </a:cubicBezTo>
                  <a:cubicBezTo>
                    <a:pt x="40" y="183"/>
                    <a:pt x="40" y="183"/>
                    <a:pt x="40" y="183"/>
                  </a:cubicBezTo>
                  <a:cubicBezTo>
                    <a:pt x="39" y="181"/>
                    <a:pt x="39" y="181"/>
                    <a:pt x="39" y="181"/>
                  </a:cubicBezTo>
                  <a:moveTo>
                    <a:pt x="92" y="146"/>
                  </a:moveTo>
                  <a:cubicBezTo>
                    <a:pt x="49" y="174"/>
                    <a:pt x="49" y="174"/>
                    <a:pt x="49" y="174"/>
                  </a:cubicBezTo>
                  <a:cubicBezTo>
                    <a:pt x="47" y="176"/>
                    <a:pt x="47" y="176"/>
                    <a:pt x="47" y="176"/>
                  </a:cubicBezTo>
                  <a:cubicBezTo>
                    <a:pt x="45" y="177"/>
                    <a:pt x="45" y="177"/>
                    <a:pt x="45" y="177"/>
                  </a:cubicBezTo>
                  <a:cubicBezTo>
                    <a:pt x="43" y="178"/>
                    <a:pt x="43" y="178"/>
                    <a:pt x="43" y="178"/>
                  </a:cubicBezTo>
                  <a:cubicBezTo>
                    <a:pt x="40" y="180"/>
                    <a:pt x="40" y="180"/>
                    <a:pt x="40" y="180"/>
                  </a:cubicBezTo>
                  <a:cubicBezTo>
                    <a:pt x="42" y="182"/>
                    <a:pt x="42" y="182"/>
                    <a:pt x="42" y="182"/>
                  </a:cubicBezTo>
                  <a:cubicBezTo>
                    <a:pt x="44" y="180"/>
                    <a:pt x="44" y="180"/>
                    <a:pt x="44" y="180"/>
                  </a:cubicBezTo>
                  <a:cubicBezTo>
                    <a:pt x="46" y="179"/>
                    <a:pt x="46" y="179"/>
                    <a:pt x="46" y="179"/>
                  </a:cubicBezTo>
                  <a:cubicBezTo>
                    <a:pt x="47" y="178"/>
                    <a:pt x="47" y="178"/>
                    <a:pt x="47" y="178"/>
                  </a:cubicBezTo>
                  <a:cubicBezTo>
                    <a:pt x="49" y="177"/>
                    <a:pt x="49" y="177"/>
                    <a:pt x="49" y="177"/>
                  </a:cubicBezTo>
                  <a:cubicBezTo>
                    <a:pt x="92" y="149"/>
                    <a:pt x="92" y="149"/>
                    <a:pt x="92" y="149"/>
                  </a:cubicBezTo>
                  <a:cubicBezTo>
                    <a:pt x="92" y="146"/>
                    <a:pt x="92" y="146"/>
                    <a:pt x="92" y="146"/>
                  </a:cubicBezTo>
                  <a:moveTo>
                    <a:pt x="118" y="129"/>
                  </a:moveTo>
                  <a:cubicBezTo>
                    <a:pt x="93" y="145"/>
                    <a:pt x="93" y="145"/>
                    <a:pt x="93" y="145"/>
                  </a:cubicBezTo>
                  <a:cubicBezTo>
                    <a:pt x="93" y="147"/>
                    <a:pt x="93" y="147"/>
                    <a:pt x="93" y="147"/>
                  </a:cubicBezTo>
                  <a:cubicBezTo>
                    <a:pt x="120" y="130"/>
                    <a:pt x="120" y="130"/>
                    <a:pt x="120" y="130"/>
                  </a:cubicBezTo>
                  <a:cubicBezTo>
                    <a:pt x="118" y="129"/>
                    <a:pt x="118" y="129"/>
                    <a:pt x="118" y="129"/>
                  </a:cubicBezTo>
                  <a:moveTo>
                    <a:pt x="267" y="30"/>
                  </a:moveTo>
                  <a:cubicBezTo>
                    <a:pt x="266" y="30"/>
                    <a:pt x="266" y="30"/>
                    <a:pt x="266" y="30"/>
                  </a:cubicBezTo>
                  <a:cubicBezTo>
                    <a:pt x="262" y="34"/>
                    <a:pt x="262" y="34"/>
                    <a:pt x="262" y="34"/>
                  </a:cubicBezTo>
                  <a:cubicBezTo>
                    <a:pt x="260" y="35"/>
                    <a:pt x="260" y="35"/>
                    <a:pt x="260" y="35"/>
                  </a:cubicBezTo>
                  <a:cubicBezTo>
                    <a:pt x="254" y="39"/>
                    <a:pt x="254" y="39"/>
                    <a:pt x="254" y="39"/>
                  </a:cubicBezTo>
                  <a:cubicBezTo>
                    <a:pt x="252" y="40"/>
                    <a:pt x="252" y="40"/>
                    <a:pt x="252" y="40"/>
                  </a:cubicBezTo>
                  <a:cubicBezTo>
                    <a:pt x="250" y="41"/>
                    <a:pt x="250" y="41"/>
                    <a:pt x="250" y="41"/>
                  </a:cubicBezTo>
                  <a:cubicBezTo>
                    <a:pt x="236" y="51"/>
                    <a:pt x="236" y="51"/>
                    <a:pt x="236" y="51"/>
                  </a:cubicBezTo>
                  <a:cubicBezTo>
                    <a:pt x="234" y="52"/>
                    <a:pt x="234" y="52"/>
                    <a:pt x="234" y="52"/>
                  </a:cubicBezTo>
                  <a:cubicBezTo>
                    <a:pt x="201" y="74"/>
                    <a:pt x="201" y="74"/>
                    <a:pt x="201" y="74"/>
                  </a:cubicBezTo>
                  <a:cubicBezTo>
                    <a:pt x="200" y="74"/>
                    <a:pt x="200" y="74"/>
                    <a:pt x="200" y="74"/>
                  </a:cubicBezTo>
                  <a:cubicBezTo>
                    <a:pt x="198" y="76"/>
                    <a:pt x="198" y="76"/>
                    <a:pt x="198" y="76"/>
                  </a:cubicBezTo>
                  <a:cubicBezTo>
                    <a:pt x="181" y="87"/>
                    <a:pt x="181" y="87"/>
                    <a:pt x="181" y="87"/>
                  </a:cubicBezTo>
                  <a:cubicBezTo>
                    <a:pt x="178" y="89"/>
                    <a:pt x="178" y="89"/>
                    <a:pt x="178" y="89"/>
                  </a:cubicBezTo>
                  <a:cubicBezTo>
                    <a:pt x="174" y="91"/>
                    <a:pt x="174" y="91"/>
                    <a:pt x="174" y="91"/>
                  </a:cubicBezTo>
                  <a:cubicBezTo>
                    <a:pt x="173" y="92"/>
                    <a:pt x="173" y="92"/>
                    <a:pt x="173" y="92"/>
                  </a:cubicBezTo>
                  <a:cubicBezTo>
                    <a:pt x="170" y="95"/>
                    <a:pt x="170" y="95"/>
                    <a:pt x="170" y="95"/>
                  </a:cubicBezTo>
                  <a:cubicBezTo>
                    <a:pt x="168" y="96"/>
                    <a:pt x="168" y="96"/>
                    <a:pt x="168" y="96"/>
                  </a:cubicBezTo>
                  <a:cubicBezTo>
                    <a:pt x="146" y="110"/>
                    <a:pt x="146" y="110"/>
                    <a:pt x="146" y="110"/>
                  </a:cubicBezTo>
                  <a:cubicBezTo>
                    <a:pt x="144" y="111"/>
                    <a:pt x="144" y="111"/>
                    <a:pt x="144" y="111"/>
                  </a:cubicBezTo>
                  <a:cubicBezTo>
                    <a:pt x="135" y="117"/>
                    <a:pt x="135" y="117"/>
                    <a:pt x="135" y="117"/>
                  </a:cubicBezTo>
                  <a:cubicBezTo>
                    <a:pt x="133" y="119"/>
                    <a:pt x="133" y="119"/>
                    <a:pt x="133" y="119"/>
                  </a:cubicBezTo>
                  <a:cubicBezTo>
                    <a:pt x="131" y="120"/>
                    <a:pt x="131" y="120"/>
                    <a:pt x="131" y="120"/>
                  </a:cubicBezTo>
                  <a:cubicBezTo>
                    <a:pt x="129" y="122"/>
                    <a:pt x="129" y="122"/>
                    <a:pt x="129" y="122"/>
                  </a:cubicBezTo>
                  <a:cubicBezTo>
                    <a:pt x="120" y="128"/>
                    <a:pt x="120" y="128"/>
                    <a:pt x="120" y="128"/>
                  </a:cubicBezTo>
                  <a:cubicBezTo>
                    <a:pt x="122" y="129"/>
                    <a:pt x="122" y="129"/>
                    <a:pt x="122" y="129"/>
                  </a:cubicBezTo>
                  <a:cubicBezTo>
                    <a:pt x="129" y="124"/>
                    <a:pt x="129" y="124"/>
                    <a:pt x="129" y="124"/>
                  </a:cubicBezTo>
                  <a:cubicBezTo>
                    <a:pt x="131" y="123"/>
                    <a:pt x="131" y="123"/>
                    <a:pt x="131" y="123"/>
                  </a:cubicBezTo>
                  <a:cubicBezTo>
                    <a:pt x="134" y="120"/>
                    <a:pt x="134" y="120"/>
                    <a:pt x="134" y="120"/>
                  </a:cubicBezTo>
                  <a:cubicBezTo>
                    <a:pt x="135" y="119"/>
                    <a:pt x="135" y="119"/>
                    <a:pt x="135" y="119"/>
                  </a:cubicBezTo>
                  <a:cubicBezTo>
                    <a:pt x="145" y="113"/>
                    <a:pt x="145" y="113"/>
                    <a:pt x="145" y="113"/>
                  </a:cubicBezTo>
                  <a:cubicBezTo>
                    <a:pt x="147" y="112"/>
                    <a:pt x="147" y="112"/>
                    <a:pt x="147" y="112"/>
                  </a:cubicBezTo>
                  <a:cubicBezTo>
                    <a:pt x="169" y="97"/>
                    <a:pt x="169" y="97"/>
                    <a:pt x="169" y="97"/>
                  </a:cubicBezTo>
                  <a:cubicBezTo>
                    <a:pt x="171" y="96"/>
                    <a:pt x="171" y="96"/>
                    <a:pt x="171" y="96"/>
                  </a:cubicBezTo>
                  <a:cubicBezTo>
                    <a:pt x="173" y="94"/>
                    <a:pt x="173" y="94"/>
                    <a:pt x="173" y="94"/>
                  </a:cubicBezTo>
                  <a:cubicBezTo>
                    <a:pt x="175" y="93"/>
                    <a:pt x="175" y="93"/>
                    <a:pt x="175" y="93"/>
                  </a:cubicBezTo>
                  <a:cubicBezTo>
                    <a:pt x="181" y="89"/>
                    <a:pt x="181" y="89"/>
                    <a:pt x="181" y="89"/>
                  </a:cubicBezTo>
                  <a:cubicBezTo>
                    <a:pt x="184" y="87"/>
                    <a:pt x="184" y="87"/>
                    <a:pt x="184" y="87"/>
                  </a:cubicBezTo>
                  <a:cubicBezTo>
                    <a:pt x="201" y="76"/>
                    <a:pt x="201" y="76"/>
                    <a:pt x="201" y="76"/>
                  </a:cubicBezTo>
                  <a:cubicBezTo>
                    <a:pt x="203" y="75"/>
                    <a:pt x="203" y="75"/>
                    <a:pt x="203" y="75"/>
                  </a:cubicBezTo>
                  <a:cubicBezTo>
                    <a:pt x="204" y="74"/>
                    <a:pt x="204" y="74"/>
                    <a:pt x="204" y="74"/>
                  </a:cubicBezTo>
                  <a:cubicBezTo>
                    <a:pt x="234" y="54"/>
                    <a:pt x="234" y="54"/>
                    <a:pt x="234" y="54"/>
                  </a:cubicBezTo>
                  <a:cubicBezTo>
                    <a:pt x="236" y="53"/>
                    <a:pt x="236" y="53"/>
                    <a:pt x="236" y="53"/>
                  </a:cubicBezTo>
                  <a:cubicBezTo>
                    <a:pt x="253" y="42"/>
                    <a:pt x="253" y="42"/>
                    <a:pt x="253" y="42"/>
                  </a:cubicBezTo>
                  <a:cubicBezTo>
                    <a:pt x="254" y="41"/>
                    <a:pt x="254" y="41"/>
                    <a:pt x="254" y="41"/>
                  </a:cubicBezTo>
                  <a:cubicBezTo>
                    <a:pt x="256" y="39"/>
                    <a:pt x="256" y="39"/>
                    <a:pt x="256" y="39"/>
                  </a:cubicBezTo>
                  <a:cubicBezTo>
                    <a:pt x="262" y="36"/>
                    <a:pt x="262" y="36"/>
                    <a:pt x="262" y="36"/>
                  </a:cubicBezTo>
                  <a:cubicBezTo>
                    <a:pt x="263" y="35"/>
                    <a:pt x="263" y="35"/>
                    <a:pt x="263" y="35"/>
                  </a:cubicBezTo>
                  <a:cubicBezTo>
                    <a:pt x="268" y="31"/>
                    <a:pt x="268" y="31"/>
                    <a:pt x="268" y="31"/>
                  </a:cubicBezTo>
                  <a:cubicBezTo>
                    <a:pt x="269" y="31"/>
                    <a:pt x="269" y="31"/>
                    <a:pt x="269" y="31"/>
                  </a:cubicBezTo>
                  <a:cubicBezTo>
                    <a:pt x="269" y="31"/>
                    <a:pt x="269" y="31"/>
                    <a:pt x="269" y="31"/>
                  </a:cubicBezTo>
                  <a:cubicBezTo>
                    <a:pt x="269" y="30"/>
                    <a:pt x="268" y="30"/>
                    <a:pt x="267" y="30"/>
                  </a:cubicBezTo>
                  <a:moveTo>
                    <a:pt x="303" y="8"/>
                  </a:moveTo>
                  <a:cubicBezTo>
                    <a:pt x="303" y="8"/>
                    <a:pt x="303" y="8"/>
                    <a:pt x="303" y="8"/>
                  </a:cubicBezTo>
                  <a:cubicBezTo>
                    <a:pt x="303" y="8"/>
                    <a:pt x="303" y="8"/>
                    <a:pt x="303" y="8"/>
                  </a:cubicBezTo>
                  <a:moveTo>
                    <a:pt x="313" y="0"/>
                  </a:moveTo>
                  <a:cubicBezTo>
                    <a:pt x="312" y="0"/>
                    <a:pt x="312" y="0"/>
                    <a:pt x="312" y="0"/>
                  </a:cubicBezTo>
                  <a:cubicBezTo>
                    <a:pt x="302" y="7"/>
                    <a:pt x="302" y="7"/>
                    <a:pt x="302" y="7"/>
                  </a:cubicBezTo>
                  <a:cubicBezTo>
                    <a:pt x="298" y="10"/>
                    <a:pt x="298" y="10"/>
                    <a:pt x="298" y="10"/>
                  </a:cubicBezTo>
                  <a:cubicBezTo>
                    <a:pt x="295" y="11"/>
                    <a:pt x="295" y="11"/>
                    <a:pt x="295" y="11"/>
                  </a:cubicBezTo>
                  <a:cubicBezTo>
                    <a:pt x="288" y="16"/>
                    <a:pt x="288" y="16"/>
                    <a:pt x="288" y="16"/>
                  </a:cubicBezTo>
                  <a:cubicBezTo>
                    <a:pt x="287" y="17"/>
                    <a:pt x="287" y="17"/>
                    <a:pt x="287" y="17"/>
                  </a:cubicBezTo>
                  <a:cubicBezTo>
                    <a:pt x="287" y="17"/>
                    <a:pt x="287" y="18"/>
                    <a:pt x="288" y="19"/>
                  </a:cubicBezTo>
                  <a:cubicBezTo>
                    <a:pt x="298" y="12"/>
                    <a:pt x="298" y="12"/>
                    <a:pt x="298" y="12"/>
                  </a:cubicBezTo>
                  <a:cubicBezTo>
                    <a:pt x="300" y="10"/>
                    <a:pt x="300" y="10"/>
                    <a:pt x="300" y="10"/>
                  </a:cubicBezTo>
                  <a:cubicBezTo>
                    <a:pt x="303" y="8"/>
                    <a:pt x="303" y="8"/>
                    <a:pt x="303" y="8"/>
                  </a:cubicBezTo>
                  <a:cubicBezTo>
                    <a:pt x="302" y="10"/>
                    <a:pt x="302" y="10"/>
                    <a:pt x="302" y="10"/>
                  </a:cubicBezTo>
                  <a:cubicBezTo>
                    <a:pt x="300" y="12"/>
                    <a:pt x="300" y="12"/>
                    <a:pt x="300" y="12"/>
                  </a:cubicBezTo>
                  <a:cubicBezTo>
                    <a:pt x="283" y="33"/>
                    <a:pt x="283" y="33"/>
                    <a:pt x="283" y="33"/>
                  </a:cubicBezTo>
                  <a:cubicBezTo>
                    <a:pt x="281" y="34"/>
                    <a:pt x="281" y="34"/>
                    <a:pt x="281" y="34"/>
                  </a:cubicBezTo>
                  <a:cubicBezTo>
                    <a:pt x="280" y="36"/>
                    <a:pt x="280" y="36"/>
                    <a:pt x="280" y="36"/>
                  </a:cubicBezTo>
                  <a:cubicBezTo>
                    <a:pt x="277" y="40"/>
                    <a:pt x="277" y="40"/>
                    <a:pt x="277" y="40"/>
                  </a:cubicBezTo>
                  <a:cubicBezTo>
                    <a:pt x="276" y="41"/>
                    <a:pt x="276" y="41"/>
                    <a:pt x="276" y="41"/>
                  </a:cubicBezTo>
                  <a:cubicBezTo>
                    <a:pt x="275" y="42"/>
                    <a:pt x="275" y="42"/>
                    <a:pt x="275" y="42"/>
                  </a:cubicBezTo>
                  <a:cubicBezTo>
                    <a:pt x="273" y="44"/>
                    <a:pt x="273" y="44"/>
                    <a:pt x="273" y="44"/>
                  </a:cubicBezTo>
                  <a:cubicBezTo>
                    <a:pt x="273" y="44"/>
                    <a:pt x="273" y="44"/>
                    <a:pt x="273" y="44"/>
                  </a:cubicBezTo>
                  <a:cubicBezTo>
                    <a:pt x="271" y="47"/>
                    <a:pt x="271" y="47"/>
                    <a:pt x="271" y="47"/>
                  </a:cubicBezTo>
                  <a:cubicBezTo>
                    <a:pt x="269" y="49"/>
                    <a:pt x="269" y="49"/>
                    <a:pt x="269" y="49"/>
                  </a:cubicBezTo>
                  <a:cubicBezTo>
                    <a:pt x="268" y="51"/>
                    <a:pt x="268" y="51"/>
                    <a:pt x="268" y="51"/>
                  </a:cubicBezTo>
                  <a:cubicBezTo>
                    <a:pt x="262" y="58"/>
                    <a:pt x="262" y="58"/>
                    <a:pt x="262" y="58"/>
                  </a:cubicBezTo>
                  <a:cubicBezTo>
                    <a:pt x="260" y="60"/>
                    <a:pt x="260" y="60"/>
                    <a:pt x="260" y="60"/>
                  </a:cubicBezTo>
                  <a:cubicBezTo>
                    <a:pt x="245" y="78"/>
                    <a:pt x="245" y="78"/>
                    <a:pt x="245" y="78"/>
                  </a:cubicBezTo>
                  <a:cubicBezTo>
                    <a:pt x="244" y="80"/>
                    <a:pt x="244" y="80"/>
                    <a:pt x="244" y="80"/>
                  </a:cubicBezTo>
                  <a:cubicBezTo>
                    <a:pt x="236" y="89"/>
                    <a:pt x="236" y="89"/>
                    <a:pt x="236" y="89"/>
                  </a:cubicBezTo>
                  <a:cubicBezTo>
                    <a:pt x="234" y="91"/>
                    <a:pt x="234" y="91"/>
                    <a:pt x="234" y="91"/>
                  </a:cubicBezTo>
                  <a:cubicBezTo>
                    <a:pt x="233" y="92"/>
                    <a:pt x="233" y="92"/>
                    <a:pt x="233" y="92"/>
                  </a:cubicBezTo>
                  <a:cubicBezTo>
                    <a:pt x="231" y="95"/>
                    <a:pt x="231" y="95"/>
                    <a:pt x="231" y="95"/>
                  </a:cubicBezTo>
                  <a:cubicBezTo>
                    <a:pt x="203" y="128"/>
                    <a:pt x="203" y="128"/>
                    <a:pt x="203" y="128"/>
                  </a:cubicBezTo>
                  <a:cubicBezTo>
                    <a:pt x="202" y="130"/>
                    <a:pt x="202" y="130"/>
                    <a:pt x="202" y="130"/>
                  </a:cubicBezTo>
                  <a:cubicBezTo>
                    <a:pt x="186" y="149"/>
                    <a:pt x="186" y="149"/>
                    <a:pt x="186" y="149"/>
                  </a:cubicBezTo>
                  <a:cubicBezTo>
                    <a:pt x="184" y="151"/>
                    <a:pt x="184" y="151"/>
                    <a:pt x="184" y="151"/>
                  </a:cubicBezTo>
                  <a:cubicBezTo>
                    <a:pt x="183" y="153"/>
                    <a:pt x="183" y="153"/>
                    <a:pt x="183" y="153"/>
                  </a:cubicBezTo>
                  <a:cubicBezTo>
                    <a:pt x="182" y="154"/>
                    <a:pt x="182" y="154"/>
                    <a:pt x="182" y="154"/>
                  </a:cubicBezTo>
                  <a:cubicBezTo>
                    <a:pt x="180" y="156"/>
                    <a:pt x="180" y="156"/>
                    <a:pt x="180" y="156"/>
                  </a:cubicBezTo>
                  <a:cubicBezTo>
                    <a:pt x="150" y="193"/>
                    <a:pt x="150" y="193"/>
                    <a:pt x="150" y="193"/>
                  </a:cubicBezTo>
                  <a:cubicBezTo>
                    <a:pt x="148" y="195"/>
                    <a:pt x="148" y="195"/>
                    <a:pt x="148" y="195"/>
                  </a:cubicBezTo>
                  <a:cubicBezTo>
                    <a:pt x="133" y="212"/>
                    <a:pt x="133" y="212"/>
                    <a:pt x="133" y="212"/>
                  </a:cubicBezTo>
                  <a:cubicBezTo>
                    <a:pt x="132" y="215"/>
                    <a:pt x="132" y="215"/>
                    <a:pt x="132" y="215"/>
                  </a:cubicBezTo>
                  <a:cubicBezTo>
                    <a:pt x="117" y="233"/>
                    <a:pt x="117" y="233"/>
                    <a:pt x="117" y="233"/>
                  </a:cubicBezTo>
                  <a:cubicBezTo>
                    <a:pt x="118" y="234"/>
                    <a:pt x="118" y="234"/>
                    <a:pt x="118" y="234"/>
                  </a:cubicBezTo>
                  <a:cubicBezTo>
                    <a:pt x="134" y="214"/>
                    <a:pt x="134" y="214"/>
                    <a:pt x="134" y="214"/>
                  </a:cubicBezTo>
                  <a:cubicBezTo>
                    <a:pt x="136" y="212"/>
                    <a:pt x="136" y="212"/>
                    <a:pt x="136" y="212"/>
                  </a:cubicBezTo>
                  <a:cubicBezTo>
                    <a:pt x="149" y="197"/>
                    <a:pt x="149" y="197"/>
                    <a:pt x="149" y="197"/>
                  </a:cubicBezTo>
                  <a:cubicBezTo>
                    <a:pt x="150" y="195"/>
                    <a:pt x="150" y="195"/>
                    <a:pt x="150" y="195"/>
                  </a:cubicBezTo>
                  <a:cubicBezTo>
                    <a:pt x="183" y="156"/>
                    <a:pt x="183" y="156"/>
                    <a:pt x="183" y="156"/>
                  </a:cubicBezTo>
                  <a:cubicBezTo>
                    <a:pt x="183" y="156"/>
                    <a:pt x="183" y="156"/>
                    <a:pt x="183" y="156"/>
                  </a:cubicBezTo>
                  <a:cubicBezTo>
                    <a:pt x="185" y="153"/>
                    <a:pt x="185" y="153"/>
                    <a:pt x="185" y="153"/>
                  </a:cubicBezTo>
                  <a:cubicBezTo>
                    <a:pt x="186" y="152"/>
                    <a:pt x="186" y="152"/>
                    <a:pt x="186" y="152"/>
                  </a:cubicBezTo>
                  <a:cubicBezTo>
                    <a:pt x="204" y="131"/>
                    <a:pt x="204" y="131"/>
                    <a:pt x="204" y="131"/>
                  </a:cubicBezTo>
                  <a:cubicBezTo>
                    <a:pt x="205" y="130"/>
                    <a:pt x="205" y="130"/>
                    <a:pt x="205" y="130"/>
                  </a:cubicBezTo>
                  <a:cubicBezTo>
                    <a:pt x="231" y="98"/>
                    <a:pt x="231" y="98"/>
                    <a:pt x="231" y="98"/>
                  </a:cubicBezTo>
                  <a:cubicBezTo>
                    <a:pt x="233" y="95"/>
                    <a:pt x="233" y="95"/>
                    <a:pt x="233" y="95"/>
                  </a:cubicBezTo>
                  <a:cubicBezTo>
                    <a:pt x="237" y="91"/>
                    <a:pt x="237" y="91"/>
                    <a:pt x="237" y="91"/>
                  </a:cubicBezTo>
                  <a:cubicBezTo>
                    <a:pt x="238" y="89"/>
                    <a:pt x="238" y="89"/>
                    <a:pt x="238" y="89"/>
                  </a:cubicBezTo>
                  <a:cubicBezTo>
                    <a:pt x="246" y="80"/>
                    <a:pt x="246" y="80"/>
                    <a:pt x="246" y="80"/>
                  </a:cubicBezTo>
                  <a:cubicBezTo>
                    <a:pt x="247" y="78"/>
                    <a:pt x="247" y="78"/>
                    <a:pt x="247" y="78"/>
                  </a:cubicBezTo>
                  <a:cubicBezTo>
                    <a:pt x="261" y="61"/>
                    <a:pt x="261" y="61"/>
                    <a:pt x="261" y="61"/>
                  </a:cubicBezTo>
                  <a:cubicBezTo>
                    <a:pt x="263" y="60"/>
                    <a:pt x="263" y="60"/>
                    <a:pt x="263" y="60"/>
                  </a:cubicBezTo>
                  <a:cubicBezTo>
                    <a:pt x="264" y="58"/>
                    <a:pt x="264" y="58"/>
                    <a:pt x="264" y="58"/>
                  </a:cubicBezTo>
                  <a:cubicBezTo>
                    <a:pt x="269" y="52"/>
                    <a:pt x="269" y="52"/>
                    <a:pt x="269" y="52"/>
                  </a:cubicBezTo>
                  <a:cubicBezTo>
                    <a:pt x="271" y="50"/>
                    <a:pt x="271" y="50"/>
                    <a:pt x="271" y="50"/>
                  </a:cubicBezTo>
                  <a:cubicBezTo>
                    <a:pt x="274" y="47"/>
                    <a:pt x="274" y="47"/>
                    <a:pt x="274" y="47"/>
                  </a:cubicBezTo>
                  <a:cubicBezTo>
                    <a:pt x="275" y="45"/>
                    <a:pt x="275" y="45"/>
                    <a:pt x="275" y="45"/>
                  </a:cubicBezTo>
                  <a:cubicBezTo>
                    <a:pt x="276" y="44"/>
                    <a:pt x="276" y="44"/>
                    <a:pt x="276" y="44"/>
                  </a:cubicBezTo>
                  <a:cubicBezTo>
                    <a:pt x="278" y="41"/>
                    <a:pt x="278" y="41"/>
                    <a:pt x="278" y="41"/>
                  </a:cubicBezTo>
                  <a:cubicBezTo>
                    <a:pt x="280" y="40"/>
                    <a:pt x="280" y="40"/>
                    <a:pt x="280" y="40"/>
                  </a:cubicBezTo>
                  <a:cubicBezTo>
                    <a:pt x="281" y="37"/>
                    <a:pt x="281" y="37"/>
                    <a:pt x="281" y="37"/>
                  </a:cubicBezTo>
                  <a:cubicBezTo>
                    <a:pt x="282" y="37"/>
                    <a:pt x="282" y="37"/>
                    <a:pt x="282" y="37"/>
                  </a:cubicBezTo>
                  <a:cubicBezTo>
                    <a:pt x="283" y="35"/>
                    <a:pt x="283" y="35"/>
                    <a:pt x="283" y="35"/>
                  </a:cubicBezTo>
                  <a:cubicBezTo>
                    <a:pt x="283" y="35"/>
                    <a:pt x="283" y="35"/>
                    <a:pt x="283" y="35"/>
                  </a:cubicBezTo>
                  <a:cubicBezTo>
                    <a:pt x="302" y="12"/>
                    <a:pt x="302" y="12"/>
                    <a:pt x="302" y="12"/>
                  </a:cubicBezTo>
                  <a:cubicBezTo>
                    <a:pt x="304" y="10"/>
                    <a:pt x="304" y="10"/>
                    <a:pt x="304" y="10"/>
                  </a:cubicBezTo>
                  <a:cubicBezTo>
                    <a:pt x="305" y="9"/>
                    <a:pt x="305" y="9"/>
                    <a:pt x="305" y="9"/>
                  </a:cubicBezTo>
                  <a:cubicBezTo>
                    <a:pt x="311" y="2"/>
                    <a:pt x="311" y="2"/>
                    <a:pt x="311" y="2"/>
                  </a:cubicBezTo>
                  <a:cubicBezTo>
                    <a:pt x="313" y="0"/>
                    <a:pt x="313" y="0"/>
                    <a:pt x="313"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49" name="Freeform 69">
              <a:extLst>
                <a:ext uri="{FF2B5EF4-FFF2-40B4-BE49-F238E27FC236}">
                  <a16:creationId xmlns:a16="http://schemas.microsoft.com/office/drawing/2014/main" id="{5617B120-1D5F-42BC-BA22-B419BAF2099D}"/>
                </a:ext>
              </a:extLst>
            </p:cNvPr>
            <p:cNvSpPr>
              <a:spLocks noEditPoints="1"/>
            </p:cNvSpPr>
            <p:nvPr/>
          </p:nvSpPr>
          <p:spPr bwMode="auto">
            <a:xfrm>
              <a:off x="7554953" y="3553443"/>
              <a:ext cx="737277" cy="649894"/>
            </a:xfrm>
            <a:custGeom>
              <a:avLst/>
              <a:gdLst>
                <a:gd name="T0" fmla="*/ 374 w 428"/>
                <a:gd name="T1" fmla="*/ 389 h 415"/>
                <a:gd name="T2" fmla="*/ 374 w 428"/>
                <a:gd name="T3" fmla="*/ 384 h 415"/>
                <a:gd name="T4" fmla="*/ 286 w 428"/>
                <a:gd name="T5" fmla="*/ 346 h 415"/>
                <a:gd name="T6" fmla="*/ 369 w 428"/>
                <a:gd name="T7" fmla="*/ 382 h 415"/>
                <a:gd name="T8" fmla="*/ 376 w 428"/>
                <a:gd name="T9" fmla="*/ 337 h 415"/>
                <a:gd name="T10" fmla="*/ 426 w 428"/>
                <a:gd name="T11" fmla="*/ 408 h 415"/>
                <a:gd name="T12" fmla="*/ 381 w 428"/>
                <a:gd name="T13" fmla="*/ 387 h 415"/>
                <a:gd name="T14" fmla="*/ 423 w 428"/>
                <a:gd name="T15" fmla="*/ 413 h 415"/>
                <a:gd name="T16" fmla="*/ 428 w 428"/>
                <a:gd name="T17" fmla="*/ 408 h 415"/>
                <a:gd name="T18" fmla="*/ 428 w 428"/>
                <a:gd name="T19" fmla="*/ 406 h 415"/>
                <a:gd name="T20" fmla="*/ 220 w 428"/>
                <a:gd name="T21" fmla="*/ 135 h 415"/>
                <a:gd name="T22" fmla="*/ 224 w 428"/>
                <a:gd name="T23" fmla="*/ 144 h 415"/>
                <a:gd name="T24" fmla="*/ 236 w 428"/>
                <a:gd name="T25" fmla="*/ 163 h 415"/>
                <a:gd name="T26" fmla="*/ 241 w 428"/>
                <a:gd name="T27" fmla="*/ 168 h 415"/>
                <a:gd name="T28" fmla="*/ 260 w 428"/>
                <a:gd name="T29" fmla="*/ 192 h 415"/>
                <a:gd name="T30" fmla="*/ 272 w 428"/>
                <a:gd name="T31" fmla="*/ 208 h 415"/>
                <a:gd name="T32" fmla="*/ 371 w 428"/>
                <a:gd name="T33" fmla="*/ 332 h 415"/>
                <a:gd name="T34" fmla="*/ 272 w 428"/>
                <a:gd name="T35" fmla="*/ 201 h 415"/>
                <a:gd name="T36" fmla="*/ 258 w 428"/>
                <a:gd name="T37" fmla="*/ 182 h 415"/>
                <a:gd name="T38" fmla="*/ 241 w 428"/>
                <a:gd name="T39" fmla="*/ 159 h 415"/>
                <a:gd name="T40" fmla="*/ 229 w 428"/>
                <a:gd name="T41" fmla="*/ 144 h 415"/>
                <a:gd name="T42" fmla="*/ 220 w 428"/>
                <a:gd name="T43" fmla="*/ 135 h 415"/>
                <a:gd name="T44" fmla="*/ 215 w 428"/>
                <a:gd name="T45" fmla="*/ 135 h 415"/>
                <a:gd name="T46" fmla="*/ 213 w 428"/>
                <a:gd name="T47" fmla="*/ 123 h 415"/>
                <a:gd name="T48" fmla="*/ 56 w 428"/>
                <a:gd name="T49" fmla="*/ 111 h 415"/>
                <a:gd name="T50" fmla="*/ 33 w 428"/>
                <a:gd name="T51" fmla="*/ 152 h 415"/>
                <a:gd name="T52" fmla="*/ 19 w 428"/>
                <a:gd name="T53" fmla="*/ 178 h 415"/>
                <a:gd name="T54" fmla="*/ 0 w 428"/>
                <a:gd name="T55" fmla="*/ 211 h 415"/>
                <a:gd name="T56" fmla="*/ 68 w 428"/>
                <a:gd name="T57" fmla="*/ 242 h 415"/>
                <a:gd name="T58" fmla="*/ 82 w 428"/>
                <a:gd name="T59" fmla="*/ 251 h 415"/>
                <a:gd name="T60" fmla="*/ 274 w 428"/>
                <a:gd name="T61" fmla="*/ 341 h 415"/>
                <a:gd name="T62" fmla="*/ 87 w 428"/>
                <a:gd name="T63" fmla="*/ 249 h 415"/>
                <a:gd name="T64" fmla="*/ 71 w 428"/>
                <a:gd name="T65" fmla="*/ 239 h 415"/>
                <a:gd name="T66" fmla="*/ 7 w 428"/>
                <a:gd name="T67" fmla="*/ 208 h 415"/>
                <a:gd name="T68" fmla="*/ 28 w 428"/>
                <a:gd name="T69" fmla="*/ 168 h 415"/>
                <a:gd name="T70" fmla="*/ 40 w 428"/>
                <a:gd name="T71" fmla="*/ 147 h 415"/>
                <a:gd name="T72" fmla="*/ 59 w 428"/>
                <a:gd name="T73" fmla="*/ 114 h 415"/>
                <a:gd name="T74" fmla="*/ 82 w 428"/>
                <a:gd name="T75" fmla="*/ 61 h 415"/>
                <a:gd name="T76" fmla="*/ 56 w 428"/>
                <a:gd name="T77" fmla="*/ 106 h 415"/>
                <a:gd name="T78" fmla="*/ 61 w 428"/>
                <a:gd name="T79" fmla="*/ 109 h 415"/>
                <a:gd name="T80" fmla="*/ 82 w 428"/>
                <a:gd name="T81" fmla="*/ 61 h 415"/>
                <a:gd name="T82" fmla="*/ 116 w 428"/>
                <a:gd name="T83" fmla="*/ 2 h 415"/>
                <a:gd name="T84" fmla="*/ 108 w 428"/>
                <a:gd name="T85" fmla="*/ 16 h 415"/>
                <a:gd name="T86" fmla="*/ 92 w 428"/>
                <a:gd name="T87" fmla="*/ 42 h 415"/>
                <a:gd name="T88" fmla="*/ 85 w 428"/>
                <a:gd name="T89" fmla="*/ 57 h 415"/>
                <a:gd name="T90" fmla="*/ 94 w 428"/>
                <a:gd name="T91" fmla="*/ 47 h 415"/>
                <a:gd name="T92" fmla="*/ 108 w 428"/>
                <a:gd name="T93" fmla="*/ 23 h 415"/>
                <a:gd name="T94" fmla="*/ 118 w 428"/>
                <a:gd name="T95" fmla="*/ 7 h 415"/>
                <a:gd name="T96" fmla="*/ 127 w 428"/>
                <a:gd name="T97" fmla="*/ 19 h 415"/>
                <a:gd name="T98" fmla="*/ 142 w 428"/>
                <a:gd name="T99" fmla="*/ 40 h 415"/>
                <a:gd name="T100" fmla="*/ 149 w 428"/>
                <a:gd name="T101" fmla="*/ 47 h 415"/>
                <a:gd name="T102" fmla="*/ 182 w 428"/>
                <a:gd name="T103" fmla="*/ 90 h 415"/>
                <a:gd name="T104" fmla="*/ 206 w 428"/>
                <a:gd name="T105" fmla="*/ 116 h 415"/>
                <a:gd name="T106" fmla="*/ 182 w 428"/>
                <a:gd name="T107" fmla="*/ 83 h 415"/>
                <a:gd name="T108" fmla="*/ 146 w 428"/>
                <a:gd name="T109" fmla="*/ 38 h 415"/>
                <a:gd name="T110" fmla="*/ 130 w 428"/>
                <a:gd name="T111" fmla="*/ 14 h 415"/>
                <a:gd name="T112" fmla="*/ 120 w 428"/>
                <a:gd name="T113" fmla="*/ 4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8" h="415">
                  <a:moveTo>
                    <a:pt x="374" y="384"/>
                  </a:moveTo>
                  <a:lnTo>
                    <a:pt x="374" y="389"/>
                  </a:lnTo>
                  <a:lnTo>
                    <a:pt x="378" y="391"/>
                  </a:lnTo>
                  <a:lnTo>
                    <a:pt x="374" y="384"/>
                  </a:lnTo>
                  <a:close/>
                  <a:moveTo>
                    <a:pt x="277" y="339"/>
                  </a:moveTo>
                  <a:lnTo>
                    <a:pt x="286" y="346"/>
                  </a:lnTo>
                  <a:lnTo>
                    <a:pt x="369" y="387"/>
                  </a:lnTo>
                  <a:lnTo>
                    <a:pt x="369" y="382"/>
                  </a:lnTo>
                  <a:lnTo>
                    <a:pt x="277" y="339"/>
                  </a:lnTo>
                  <a:close/>
                  <a:moveTo>
                    <a:pt x="376" y="337"/>
                  </a:moveTo>
                  <a:lnTo>
                    <a:pt x="376" y="344"/>
                  </a:lnTo>
                  <a:lnTo>
                    <a:pt x="426" y="408"/>
                  </a:lnTo>
                  <a:lnTo>
                    <a:pt x="426" y="408"/>
                  </a:lnTo>
                  <a:lnTo>
                    <a:pt x="381" y="387"/>
                  </a:lnTo>
                  <a:lnTo>
                    <a:pt x="388" y="396"/>
                  </a:lnTo>
                  <a:lnTo>
                    <a:pt x="423" y="413"/>
                  </a:lnTo>
                  <a:lnTo>
                    <a:pt x="428" y="415"/>
                  </a:lnTo>
                  <a:lnTo>
                    <a:pt x="428" y="408"/>
                  </a:lnTo>
                  <a:lnTo>
                    <a:pt x="428" y="406"/>
                  </a:lnTo>
                  <a:lnTo>
                    <a:pt x="428" y="406"/>
                  </a:lnTo>
                  <a:lnTo>
                    <a:pt x="376" y="337"/>
                  </a:lnTo>
                  <a:close/>
                  <a:moveTo>
                    <a:pt x="220" y="135"/>
                  </a:moveTo>
                  <a:lnTo>
                    <a:pt x="220" y="140"/>
                  </a:lnTo>
                  <a:lnTo>
                    <a:pt x="224" y="144"/>
                  </a:lnTo>
                  <a:lnTo>
                    <a:pt x="227" y="149"/>
                  </a:lnTo>
                  <a:lnTo>
                    <a:pt x="236" y="163"/>
                  </a:lnTo>
                  <a:lnTo>
                    <a:pt x="239" y="166"/>
                  </a:lnTo>
                  <a:lnTo>
                    <a:pt x="241" y="168"/>
                  </a:lnTo>
                  <a:lnTo>
                    <a:pt x="258" y="187"/>
                  </a:lnTo>
                  <a:lnTo>
                    <a:pt x="260" y="192"/>
                  </a:lnTo>
                  <a:lnTo>
                    <a:pt x="269" y="204"/>
                  </a:lnTo>
                  <a:lnTo>
                    <a:pt x="272" y="208"/>
                  </a:lnTo>
                  <a:lnTo>
                    <a:pt x="371" y="339"/>
                  </a:lnTo>
                  <a:lnTo>
                    <a:pt x="371" y="332"/>
                  </a:lnTo>
                  <a:lnTo>
                    <a:pt x="274" y="204"/>
                  </a:lnTo>
                  <a:lnTo>
                    <a:pt x="272" y="201"/>
                  </a:lnTo>
                  <a:lnTo>
                    <a:pt x="260" y="187"/>
                  </a:lnTo>
                  <a:lnTo>
                    <a:pt x="258" y="182"/>
                  </a:lnTo>
                  <a:lnTo>
                    <a:pt x="243" y="163"/>
                  </a:lnTo>
                  <a:lnTo>
                    <a:pt x="241" y="159"/>
                  </a:lnTo>
                  <a:lnTo>
                    <a:pt x="236" y="154"/>
                  </a:lnTo>
                  <a:lnTo>
                    <a:pt x="229" y="144"/>
                  </a:lnTo>
                  <a:lnTo>
                    <a:pt x="227" y="142"/>
                  </a:lnTo>
                  <a:lnTo>
                    <a:pt x="220" y="135"/>
                  </a:lnTo>
                  <a:close/>
                  <a:moveTo>
                    <a:pt x="203" y="118"/>
                  </a:moveTo>
                  <a:lnTo>
                    <a:pt x="215" y="135"/>
                  </a:lnTo>
                  <a:lnTo>
                    <a:pt x="217" y="130"/>
                  </a:lnTo>
                  <a:lnTo>
                    <a:pt x="213" y="123"/>
                  </a:lnTo>
                  <a:lnTo>
                    <a:pt x="203" y="118"/>
                  </a:lnTo>
                  <a:close/>
                  <a:moveTo>
                    <a:pt x="56" y="111"/>
                  </a:moveTo>
                  <a:lnTo>
                    <a:pt x="35" y="147"/>
                  </a:lnTo>
                  <a:lnTo>
                    <a:pt x="33" y="152"/>
                  </a:lnTo>
                  <a:lnTo>
                    <a:pt x="23" y="171"/>
                  </a:lnTo>
                  <a:lnTo>
                    <a:pt x="19" y="178"/>
                  </a:lnTo>
                  <a:lnTo>
                    <a:pt x="2" y="206"/>
                  </a:lnTo>
                  <a:lnTo>
                    <a:pt x="0" y="211"/>
                  </a:lnTo>
                  <a:lnTo>
                    <a:pt x="4" y="213"/>
                  </a:lnTo>
                  <a:lnTo>
                    <a:pt x="68" y="242"/>
                  </a:lnTo>
                  <a:lnTo>
                    <a:pt x="73" y="244"/>
                  </a:lnTo>
                  <a:lnTo>
                    <a:pt x="82" y="251"/>
                  </a:lnTo>
                  <a:lnTo>
                    <a:pt x="87" y="251"/>
                  </a:lnTo>
                  <a:lnTo>
                    <a:pt x="274" y="341"/>
                  </a:lnTo>
                  <a:lnTo>
                    <a:pt x="267" y="332"/>
                  </a:lnTo>
                  <a:lnTo>
                    <a:pt x="87" y="249"/>
                  </a:lnTo>
                  <a:lnTo>
                    <a:pt x="85" y="246"/>
                  </a:lnTo>
                  <a:lnTo>
                    <a:pt x="71" y="239"/>
                  </a:lnTo>
                  <a:lnTo>
                    <a:pt x="68" y="237"/>
                  </a:lnTo>
                  <a:lnTo>
                    <a:pt x="7" y="208"/>
                  </a:lnTo>
                  <a:lnTo>
                    <a:pt x="26" y="175"/>
                  </a:lnTo>
                  <a:lnTo>
                    <a:pt x="28" y="168"/>
                  </a:lnTo>
                  <a:lnTo>
                    <a:pt x="37" y="152"/>
                  </a:lnTo>
                  <a:lnTo>
                    <a:pt x="40" y="147"/>
                  </a:lnTo>
                  <a:lnTo>
                    <a:pt x="59" y="116"/>
                  </a:lnTo>
                  <a:lnTo>
                    <a:pt x="59" y="114"/>
                  </a:lnTo>
                  <a:lnTo>
                    <a:pt x="56" y="111"/>
                  </a:lnTo>
                  <a:close/>
                  <a:moveTo>
                    <a:pt x="82" y="61"/>
                  </a:moveTo>
                  <a:lnTo>
                    <a:pt x="61" y="102"/>
                  </a:lnTo>
                  <a:lnTo>
                    <a:pt x="56" y="106"/>
                  </a:lnTo>
                  <a:lnTo>
                    <a:pt x="61" y="111"/>
                  </a:lnTo>
                  <a:lnTo>
                    <a:pt x="61" y="109"/>
                  </a:lnTo>
                  <a:lnTo>
                    <a:pt x="87" y="64"/>
                  </a:lnTo>
                  <a:lnTo>
                    <a:pt x="82" y="61"/>
                  </a:lnTo>
                  <a:close/>
                  <a:moveTo>
                    <a:pt x="118" y="0"/>
                  </a:moveTo>
                  <a:lnTo>
                    <a:pt x="116" y="2"/>
                  </a:lnTo>
                  <a:lnTo>
                    <a:pt x="113" y="4"/>
                  </a:lnTo>
                  <a:lnTo>
                    <a:pt x="108" y="16"/>
                  </a:lnTo>
                  <a:lnTo>
                    <a:pt x="106" y="21"/>
                  </a:lnTo>
                  <a:lnTo>
                    <a:pt x="92" y="42"/>
                  </a:lnTo>
                  <a:lnTo>
                    <a:pt x="90" y="47"/>
                  </a:lnTo>
                  <a:lnTo>
                    <a:pt x="85" y="57"/>
                  </a:lnTo>
                  <a:lnTo>
                    <a:pt x="90" y="59"/>
                  </a:lnTo>
                  <a:lnTo>
                    <a:pt x="94" y="47"/>
                  </a:lnTo>
                  <a:lnTo>
                    <a:pt x="97" y="42"/>
                  </a:lnTo>
                  <a:lnTo>
                    <a:pt x="108" y="23"/>
                  </a:lnTo>
                  <a:lnTo>
                    <a:pt x="111" y="21"/>
                  </a:lnTo>
                  <a:lnTo>
                    <a:pt x="118" y="7"/>
                  </a:lnTo>
                  <a:lnTo>
                    <a:pt x="120" y="9"/>
                  </a:lnTo>
                  <a:lnTo>
                    <a:pt x="127" y="19"/>
                  </a:lnTo>
                  <a:lnTo>
                    <a:pt x="132" y="23"/>
                  </a:lnTo>
                  <a:lnTo>
                    <a:pt x="142" y="40"/>
                  </a:lnTo>
                  <a:lnTo>
                    <a:pt x="144" y="42"/>
                  </a:lnTo>
                  <a:lnTo>
                    <a:pt x="149" y="47"/>
                  </a:lnTo>
                  <a:lnTo>
                    <a:pt x="177" y="85"/>
                  </a:lnTo>
                  <a:lnTo>
                    <a:pt x="182" y="90"/>
                  </a:lnTo>
                  <a:lnTo>
                    <a:pt x="198" y="111"/>
                  </a:lnTo>
                  <a:lnTo>
                    <a:pt x="206" y="116"/>
                  </a:lnTo>
                  <a:lnTo>
                    <a:pt x="184" y="87"/>
                  </a:lnTo>
                  <a:lnTo>
                    <a:pt x="182" y="83"/>
                  </a:lnTo>
                  <a:lnTo>
                    <a:pt x="151" y="42"/>
                  </a:lnTo>
                  <a:lnTo>
                    <a:pt x="146" y="38"/>
                  </a:lnTo>
                  <a:lnTo>
                    <a:pt x="132" y="19"/>
                  </a:lnTo>
                  <a:lnTo>
                    <a:pt x="130" y="14"/>
                  </a:lnTo>
                  <a:lnTo>
                    <a:pt x="123" y="7"/>
                  </a:lnTo>
                  <a:lnTo>
                    <a:pt x="120" y="4"/>
                  </a:lnTo>
                  <a:lnTo>
                    <a:pt x="118" y="0"/>
                  </a:lnTo>
                  <a:close/>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0" name="Freeform 70">
              <a:extLst>
                <a:ext uri="{FF2B5EF4-FFF2-40B4-BE49-F238E27FC236}">
                  <a16:creationId xmlns:a16="http://schemas.microsoft.com/office/drawing/2014/main" id="{D220BBEA-E7F8-4101-BCF6-CB74F458665D}"/>
                </a:ext>
              </a:extLst>
            </p:cNvPr>
            <p:cNvSpPr>
              <a:spLocks noEditPoints="1"/>
            </p:cNvSpPr>
            <p:nvPr/>
          </p:nvSpPr>
          <p:spPr bwMode="auto">
            <a:xfrm>
              <a:off x="7554953" y="3553443"/>
              <a:ext cx="737277" cy="649894"/>
            </a:xfrm>
            <a:custGeom>
              <a:avLst/>
              <a:gdLst>
                <a:gd name="T0" fmla="*/ 374 w 428"/>
                <a:gd name="T1" fmla="*/ 389 h 415"/>
                <a:gd name="T2" fmla="*/ 374 w 428"/>
                <a:gd name="T3" fmla="*/ 384 h 415"/>
                <a:gd name="T4" fmla="*/ 286 w 428"/>
                <a:gd name="T5" fmla="*/ 346 h 415"/>
                <a:gd name="T6" fmla="*/ 369 w 428"/>
                <a:gd name="T7" fmla="*/ 382 h 415"/>
                <a:gd name="T8" fmla="*/ 376 w 428"/>
                <a:gd name="T9" fmla="*/ 337 h 415"/>
                <a:gd name="T10" fmla="*/ 426 w 428"/>
                <a:gd name="T11" fmla="*/ 408 h 415"/>
                <a:gd name="T12" fmla="*/ 381 w 428"/>
                <a:gd name="T13" fmla="*/ 387 h 415"/>
                <a:gd name="T14" fmla="*/ 423 w 428"/>
                <a:gd name="T15" fmla="*/ 413 h 415"/>
                <a:gd name="T16" fmla="*/ 428 w 428"/>
                <a:gd name="T17" fmla="*/ 408 h 415"/>
                <a:gd name="T18" fmla="*/ 428 w 428"/>
                <a:gd name="T19" fmla="*/ 406 h 415"/>
                <a:gd name="T20" fmla="*/ 220 w 428"/>
                <a:gd name="T21" fmla="*/ 135 h 415"/>
                <a:gd name="T22" fmla="*/ 224 w 428"/>
                <a:gd name="T23" fmla="*/ 144 h 415"/>
                <a:gd name="T24" fmla="*/ 236 w 428"/>
                <a:gd name="T25" fmla="*/ 163 h 415"/>
                <a:gd name="T26" fmla="*/ 241 w 428"/>
                <a:gd name="T27" fmla="*/ 168 h 415"/>
                <a:gd name="T28" fmla="*/ 260 w 428"/>
                <a:gd name="T29" fmla="*/ 192 h 415"/>
                <a:gd name="T30" fmla="*/ 272 w 428"/>
                <a:gd name="T31" fmla="*/ 208 h 415"/>
                <a:gd name="T32" fmla="*/ 371 w 428"/>
                <a:gd name="T33" fmla="*/ 332 h 415"/>
                <a:gd name="T34" fmla="*/ 272 w 428"/>
                <a:gd name="T35" fmla="*/ 201 h 415"/>
                <a:gd name="T36" fmla="*/ 258 w 428"/>
                <a:gd name="T37" fmla="*/ 182 h 415"/>
                <a:gd name="T38" fmla="*/ 241 w 428"/>
                <a:gd name="T39" fmla="*/ 159 h 415"/>
                <a:gd name="T40" fmla="*/ 229 w 428"/>
                <a:gd name="T41" fmla="*/ 144 h 415"/>
                <a:gd name="T42" fmla="*/ 220 w 428"/>
                <a:gd name="T43" fmla="*/ 135 h 415"/>
                <a:gd name="T44" fmla="*/ 215 w 428"/>
                <a:gd name="T45" fmla="*/ 135 h 415"/>
                <a:gd name="T46" fmla="*/ 213 w 428"/>
                <a:gd name="T47" fmla="*/ 123 h 415"/>
                <a:gd name="T48" fmla="*/ 56 w 428"/>
                <a:gd name="T49" fmla="*/ 111 h 415"/>
                <a:gd name="T50" fmla="*/ 33 w 428"/>
                <a:gd name="T51" fmla="*/ 152 h 415"/>
                <a:gd name="T52" fmla="*/ 19 w 428"/>
                <a:gd name="T53" fmla="*/ 178 h 415"/>
                <a:gd name="T54" fmla="*/ 0 w 428"/>
                <a:gd name="T55" fmla="*/ 211 h 415"/>
                <a:gd name="T56" fmla="*/ 68 w 428"/>
                <a:gd name="T57" fmla="*/ 242 h 415"/>
                <a:gd name="T58" fmla="*/ 82 w 428"/>
                <a:gd name="T59" fmla="*/ 251 h 415"/>
                <a:gd name="T60" fmla="*/ 274 w 428"/>
                <a:gd name="T61" fmla="*/ 341 h 415"/>
                <a:gd name="T62" fmla="*/ 87 w 428"/>
                <a:gd name="T63" fmla="*/ 249 h 415"/>
                <a:gd name="T64" fmla="*/ 71 w 428"/>
                <a:gd name="T65" fmla="*/ 239 h 415"/>
                <a:gd name="T66" fmla="*/ 7 w 428"/>
                <a:gd name="T67" fmla="*/ 208 h 415"/>
                <a:gd name="T68" fmla="*/ 28 w 428"/>
                <a:gd name="T69" fmla="*/ 168 h 415"/>
                <a:gd name="T70" fmla="*/ 40 w 428"/>
                <a:gd name="T71" fmla="*/ 147 h 415"/>
                <a:gd name="T72" fmla="*/ 59 w 428"/>
                <a:gd name="T73" fmla="*/ 114 h 415"/>
                <a:gd name="T74" fmla="*/ 82 w 428"/>
                <a:gd name="T75" fmla="*/ 61 h 415"/>
                <a:gd name="T76" fmla="*/ 56 w 428"/>
                <a:gd name="T77" fmla="*/ 106 h 415"/>
                <a:gd name="T78" fmla="*/ 61 w 428"/>
                <a:gd name="T79" fmla="*/ 109 h 415"/>
                <a:gd name="T80" fmla="*/ 82 w 428"/>
                <a:gd name="T81" fmla="*/ 61 h 415"/>
                <a:gd name="T82" fmla="*/ 116 w 428"/>
                <a:gd name="T83" fmla="*/ 2 h 415"/>
                <a:gd name="T84" fmla="*/ 108 w 428"/>
                <a:gd name="T85" fmla="*/ 16 h 415"/>
                <a:gd name="T86" fmla="*/ 92 w 428"/>
                <a:gd name="T87" fmla="*/ 42 h 415"/>
                <a:gd name="T88" fmla="*/ 85 w 428"/>
                <a:gd name="T89" fmla="*/ 57 h 415"/>
                <a:gd name="T90" fmla="*/ 94 w 428"/>
                <a:gd name="T91" fmla="*/ 47 h 415"/>
                <a:gd name="T92" fmla="*/ 108 w 428"/>
                <a:gd name="T93" fmla="*/ 23 h 415"/>
                <a:gd name="T94" fmla="*/ 118 w 428"/>
                <a:gd name="T95" fmla="*/ 7 h 415"/>
                <a:gd name="T96" fmla="*/ 127 w 428"/>
                <a:gd name="T97" fmla="*/ 19 h 415"/>
                <a:gd name="T98" fmla="*/ 142 w 428"/>
                <a:gd name="T99" fmla="*/ 40 h 415"/>
                <a:gd name="T100" fmla="*/ 149 w 428"/>
                <a:gd name="T101" fmla="*/ 47 h 415"/>
                <a:gd name="T102" fmla="*/ 182 w 428"/>
                <a:gd name="T103" fmla="*/ 90 h 415"/>
                <a:gd name="T104" fmla="*/ 206 w 428"/>
                <a:gd name="T105" fmla="*/ 116 h 415"/>
                <a:gd name="T106" fmla="*/ 182 w 428"/>
                <a:gd name="T107" fmla="*/ 83 h 415"/>
                <a:gd name="T108" fmla="*/ 146 w 428"/>
                <a:gd name="T109" fmla="*/ 38 h 415"/>
                <a:gd name="T110" fmla="*/ 130 w 428"/>
                <a:gd name="T111" fmla="*/ 14 h 415"/>
                <a:gd name="T112" fmla="*/ 120 w 428"/>
                <a:gd name="T113" fmla="*/ 4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8" h="415">
                  <a:moveTo>
                    <a:pt x="374" y="384"/>
                  </a:moveTo>
                  <a:lnTo>
                    <a:pt x="374" y="389"/>
                  </a:lnTo>
                  <a:lnTo>
                    <a:pt x="378" y="391"/>
                  </a:lnTo>
                  <a:lnTo>
                    <a:pt x="374" y="384"/>
                  </a:lnTo>
                  <a:moveTo>
                    <a:pt x="277" y="339"/>
                  </a:moveTo>
                  <a:lnTo>
                    <a:pt x="286" y="346"/>
                  </a:lnTo>
                  <a:lnTo>
                    <a:pt x="369" y="387"/>
                  </a:lnTo>
                  <a:lnTo>
                    <a:pt x="369" y="382"/>
                  </a:lnTo>
                  <a:lnTo>
                    <a:pt x="277" y="339"/>
                  </a:lnTo>
                  <a:moveTo>
                    <a:pt x="376" y="337"/>
                  </a:moveTo>
                  <a:lnTo>
                    <a:pt x="376" y="344"/>
                  </a:lnTo>
                  <a:lnTo>
                    <a:pt x="426" y="408"/>
                  </a:lnTo>
                  <a:lnTo>
                    <a:pt x="426" y="408"/>
                  </a:lnTo>
                  <a:lnTo>
                    <a:pt x="381" y="387"/>
                  </a:lnTo>
                  <a:lnTo>
                    <a:pt x="388" y="396"/>
                  </a:lnTo>
                  <a:lnTo>
                    <a:pt x="423" y="413"/>
                  </a:lnTo>
                  <a:lnTo>
                    <a:pt x="428" y="415"/>
                  </a:lnTo>
                  <a:lnTo>
                    <a:pt x="428" y="408"/>
                  </a:lnTo>
                  <a:lnTo>
                    <a:pt x="428" y="406"/>
                  </a:lnTo>
                  <a:lnTo>
                    <a:pt x="428" y="406"/>
                  </a:lnTo>
                  <a:lnTo>
                    <a:pt x="376" y="337"/>
                  </a:lnTo>
                  <a:moveTo>
                    <a:pt x="220" y="135"/>
                  </a:moveTo>
                  <a:lnTo>
                    <a:pt x="220" y="140"/>
                  </a:lnTo>
                  <a:lnTo>
                    <a:pt x="224" y="144"/>
                  </a:lnTo>
                  <a:lnTo>
                    <a:pt x="227" y="149"/>
                  </a:lnTo>
                  <a:lnTo>
                    <a:pt x="236" y="163"/>
                  </a:lnTo>
                  <a:lnTo>
                    <a:pt x="239" y="166"/>
                  </a:lnTo>
                  <a:lnTo>
                    <a:pt x="241" y="168"/>
                  </a:lnTo>
                  <a:lnTo>
                    <a:pt x="258" y="187"/>
                  </a:lnTo>
                  <a:lnTo>
                    <a:pt x="260" y="192"/>
                  </a:lnTo>
                  <a:lnTo>
                    <a:pt x="269" y="204"/>
                  </a:lnTo>
                  <a:lnTo>
                    <a:pt x="272" y="208"/>
                  </a:lnTo>
                  <a:lnTo>
                    <a:pt x="371" y="339"/>
                  </a:lnTo>
                  <a:lnTo>
                    <a:pt x="371" y="332"/>
                  </a:lnTo>
                  <a:lnTo>
                    <a:pt x="274" y="204"/>
                  </a:lnTo>
                  <a:lnTo>
                    <a:pt x="272" y="201"/>
                  </a:lnTo>
                  <a:lnTo>
                    <a:pt x="260" y="187"/>
                  </a:lnTo>
                  <a:lnTo>
                    <a:pt x="258" y="182"/>
                  </a:lnTo>
                  <a:lnTo>
                    <a:pt x="243" y="163"/>
                  </a:lnTo>
                  <a:lnTo>
                    <a:pt x="241" y="159"/>
                  </a:lnTo>
                  <a:lnTo>
                    <a:pt x="236" y="154"/>
                  </a:lnTo>
                  <a:lnTo>
                    <a:pt x="229" y="144"/>
                  </a:lnTo>
                  <a:lnTo>
                    <a:pt x="227" y="142"/>
                  </a:lnTo>
                  <a:lnTo>
                    <a:pt x="220" y="135"/>
                  </a:lnTo>
                  <a:moveTo>
                    <a:pt x="203" y="118"/>
                  </a:moveTo>
                  <a:lnTo>
                    <a:pt x="215" y="135"/>
                  </a:lnTo>
                  <a:lnTo>
                    <a:pt x="217" y="130"/>
                  </a:lnTo>
                  <a:lnTo>
                    <a:pt x="213" y="123"/>
                  </a:lnTo>
                  <a:lnTo>
                    <a:pt x="203" y="118"/>
                  </a:lnTo>
                  <a:moveTo>
                    <a:pt x="56" y="111"/>
                  </a:moveTo>
                  <a:lnTo>
                    <a:pt x="35" y="147"/>
                  </a:lnTo>
                  <a:lnTo>
                    <a:pt x="33" y="152"/>
                  </a:lnTo>
                  <a:lnTo>
                    <a:pt x="23" y="171"/>
                  </a:lnTo>
                  <a:lnTo>
                    <a:pt x="19" y="178"/>
                  </a:lnTo>
                  <a:lnTo>
                    <a:pt x="2" y="206"/>
                  </a:lnTo>
                  <a:lnTo>
                    <a:pt x="0" y="211"/>
                  </a:lnTo>
                  <a:lnTo>
                    <a:pt x="4" y="213"/>
                  </a:lnTo>
                  <a:lnTo>
                    <a:pt x="68" y="242"/>
                  </a:lnTo>
                  <a:lnTo>
                    <a:pt x="73" y="244"/>
                  </a:lnTo>
                  <a:lnTo>
                    <a:pt x="82" y="251"/>
                  </a:lnTo>
                  <a:lnTo>
                    <a:pt x="87" y="251"/>
                  </a:lnTo>
                  <a:lnTo>
                    <a:pt x="274" y="341"/>
                  </a:lnTo>
                  <a:lnTo>
                    <a:pt x="267" y="332"/>
                  </a:lnTo>
                  <a:lnTo>
                    <a:pt x="87" y="249"/>
                  </a:lnTo>
                  <a:lnTo>
                    <a:pt x="85" y="246"/>
                  </a:lnTo>
                  <a:lnTo>
                    <a:pt x="71" y="239"/>
                  </a:lnTo>
                  <a:lnTo>
                    <a:pt x="68" y="237"/>
                  </a:lnTo>
                  <a:lnTo>
                    <a:pt x="7" y="208"/>
                  </a:lnTo>
                  <a:lnTo>
                    <a:pt x="26" y="175"/>
                  </a:lnTo>
                  <a:lnTo>
                    <a:pt x="28" y="168"/>
                  </a:lnTo>
                  <a:lnTo>
                    <a:pt x="37" y="152"/>
                  </a:lnTo>
                  <a:lnTo>
                    <a:pt x="40" y="147"/>
                  </a:lnTo>
                  <a:lnTo>
                    <a:pt x="59" y="116"/>
                  </a:lnTo>
                  <a:lnTo>
                    <a:pt x="59" y="114"/>
                  </a:lnTo>
                  <a:lnTo>
                    <a:pt x="56" y="111"/>
                  </a:lnTo>
                  <a:moveTo>
                    <a:pt x="82" y="61"/>
                  </a:moveTo>
                  <a:lnTo>
                    <a:pt x="61" y="102"/>
                  </a:lnTo>
                  <a:lnTo>
                    <a:pt x="56" y="106"/>
                  </a:lnTo>
                  <a:lnTo>
                    <a:pt x="61" y="111"/>
                  </a:lnTo>
                  <a:lnTo>
                    <a:pt x="61" y="109"/>
                  </a:lnTo>
                  <a:lnTo>
                    <a:pt x="87" y="64"/>
                  </a:lnTo>
                  <a:lnTo>
                    <a:pt x="82" y="61"/>
                  </a:lnTo>
                  <a:moveTo>
                    <a:pt x="118" y="0"/>
                  </a:moveTo>
                  <a:lnTo>
                    <a:pt x="116" y="2"/>
                  </a:lnTo>
                  <a:lnTo>
                    <a:pt x="113" y="4"/>
                  </a:lnTo>
                  <a:lnTo>
                    <a:pt x="108" y="16"/>
                  </a:lnTo>
                  <a:lnTo>
                    <a:pt x="106" y="21"/>
                  </a:lnTo>
                  <a:lnTo>
                    <a:pt x="92" y="42"/>
                  </a:lnTo>
                  <a:lnTo>
                    <a:pt x="90" y="47"/>
                  </a:lnTo>
                  <a:lnTo>
                    <a:pt x="85" y="57"/>
                  </a:lnTo>
                  <a:lnTo>
                    <a:pt x="90" y="59"/>
                  </a:lnTo>
                  <a:lnTo>
                    <a:pt x="94" y="47"/>
                  </a:lnTo>
                  <a:lnTo>
                    <a:pt x="97" y="42"/>
                  </a:lnTo>
                  <a:lnTo>
                    <a:pt x="108" y="23"/>
                  </a:lnTo>
                  <a:lnTo>
                    <a:pt x="111" y="21"/>
                  </a:lnTo>
                  <a:lnTo>
                    <a:pt x="118" y="7"/>
                  </a:lnTo>
                  <a:lnTo>
                    <a:pt x="120" y="9"/>
                  </a:lnTo>
                  <a:lnTo>
                    <a:pt x="127" y="19"/>
                  </a:lnTo>
                  <a:lnTo>
                    <a:pt x="132" y="23"/>
                  </a:lnTo>
                  <a:lnTo>
                    <a:pt x="142" y="40"/>
                  </a:lnTo>
                  <a:lnTo>
                    <a:pt x="144" y="42"/>
                  </a:lnTo>
                  <a:lnTo>
                    <a:pt x="149" y="47"/>
                  </a:lnTo>
                  <a:lnTo>
                    <a:pt x="177" y="85"/>
                  </a:lnTo>
                  <a:lnTo>
                    <a:pt x="182" y="90"/>
                  </a:lnTo>
                  <a:lnTo>
                    <a:pt x="198" y="111"/>
                  </a:lnTo>
                  <a:lnTo>
                    <a:pt x="206" y="116"/>
                  </a:lnTo>
                  <a:lnTo>
                    <a:pt x="184" y="87"/>
                  </a:lnTo>
                  <a:lnTo>
                    <a:pt x="182" y="83"/>
                  </a:lnTo>
                  <a:lnTo>
                    <a:pt x="151" y="42"/>
                  </a:lnTo>
                  <a:lnTo>
                    <a:pt x="146" y="38"/>
                  </a:lnTo>
                  <a:lnTo>
                    <a:pt x="132" y="19"/>
                  </a:lnTo>
                  <a:lnTo>
                    <a:pt x="130" y="14"/>
                  </a:lnTo>
                  <a:lnTo>
                    <a:pt x="123" y="7"/>
                  </a:lnTo>
                  <a:lnTo>
                    <a:pt x="120" y="4"/>
                  </a:lnTo>
                  <a:lnTo>
                    <a:pt x="118" y="0"/>
                  </a:ln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1" name="Freeform 71">
              <a:extLst>
                <a:ext uri="{FF2B5EF4-FFF2-40B4-BE49-F238E27FC236}">
                  <a16:creationId xmlns:a16="http://schemas.microsoft.com/office/drawing/2014/main" id="{44C12FC2-F624-4E90-B285-EF01C91747FF}"/>
                </a:ext>
              </a:extLst>
            </p:cNvPr>
            <p:cNvSpPr>
              <a:spLocks noEditPoints="1"/>
            </p:cNvSpPr>
            <p:nvPr/>
          </p:nvSpPr>
          <p:spPr bwMode="auto">
            <a:xfrm>
              <a:off x="7448151" y="3534650"/>
              <a:ext cx="763117" cy="679648"/>
            </a:xfrm>
            <a:custGeom>
              <a:avLst/>
              <a:gdLst>
                <a:gd name="T0" fmla="*/ 182 w 187"/>
                <a:gd name="T1" fmla="*/ 168 h 183"/>
                <a:gd name="T2" fmla="*/ 184 w 187"/>
                <a:gd name="T3" fmla="*/ 179 h 183"/>
                <a:gd name="T4" fmla="*/ 182 w 187"/>
                <a:gd name="T5" fmla="*/ 165 h 183"/>
                <a:gd name="T6" fmla="*/ 125 w 187"/>
                <a:gd name="T7" fmla="*/ 61 h 183"/>
                <a:gd name="T8" fmla="*/ 134 w 187"/>
                <a:gd name="T9" fmla="*/ 66 h 183"/>
                <a:gd name="T10" fmla="*/ 150 w 187"/>
                <a:gd name="T11" fmla="*/ 73 h 183"/>
                <a:gd name="T12" fmla="*/ 164 w 187"/>
                <a:gd name="T13" fmla="*/ 80 h 183"/>
                <a:gd name="T14" fmla="*/ 185 w 187"/>
                <a:gd name="T15" fmla="*/ 96 h 183"/>
                <a:gd name="T16" fmla="*/ 183 w 187"/>
                <a:gd name="T17" fmla="*/ 148 h 183"/>
                <a:gd name="T18" fmla="*/ 185 w 187"/>
                <a:gd name="T19" fmla="*/ 150 h 183"/>
                <a:gd name="T20" fmla="*/ 187 w 187"/>
                <a:gd name="T21" fmla="*/ 98 h 183"/>
                <a:gd name="T22" fmla="*/ 187 w 187"/>
                <a:gd name="T23" fmla="*/ 89 h 183"/>
                <a:gd name="T24" fmla="*/ 154 w 187"/>
                <a:gd name="T25" fmla="*/ 73 h 183"/>
                <a:gd name="T26" fmla="*/ 138 w 187"/>
                <a:gd name="T27" fmla="*/ 65 h 183"/>
                <a:gd name="T28" fmla="*/ 127 w 187"/>
                <a:gd name="T29" fmla="*/ 60 h 183"/>
                <a:gd name="T30" fmla="*/ 121 w 187"/>
                <a:gd name="T31" fmla="*/ 58 h 183"/>
                <a:gd name="T32" fmla="*/ 7 w 187"/>
                <a:gd name="T33" fmla="*/ 7 h 183"/>
                <a:gd name="T34" fmla="*/ 24 w 187"/>
                <a:gd name="T35" fmla="*/ 25 h 183"/>
                <a:gd name="T36" fmla="*/ 51 w 187"/>
                <a:gd name="T37" fmla="*/ 53 h 183"/>
                <a:gd name="T38" fmla="*/ 62 w 187"/>
                <a:gd name="T39" fmla="*/ 65 h 183"/>
                <a:gd name="T40" fmla="*/ 69 w 187"/>
                <a:gd name="T41" fmla="*/ 72 h 183"/>
                <a:gd name="T42" fmla="*/ 97 w 187"/>
                <a:gd name="T43" fmla="*/ 101 h 183"/>
                <a:gd name="T44" fmla="*/ 139 w 187"/>
                <a:gd name="T45" fmla="*/ 145 h 183"/>
                <a:gd name="T46" fmla="*/ 176 w 187"/>
                <a:gd name="T47" fmla="*/ 182 h 183"/>
                <a:gd name="T48" fmla="*/ 100 w 187"/>
                <a:gd name="T49" fmla="*/ 102 h 183"/>
                <a:gd name="T50" fmla="*/ 96 w 187"/>
                <a:gd name="T51" fmla="*/ 98 h 183"/>
                <a:gd name="T52" fmla="*/ 67 w 187"/>
                <a:gd name="T53" fmla="*/ 68 h 183"/>
                <a:gd name="T54" fmla="*/ 62 w 187"/>
                <a:gd name="T55" fmla="*/ 63 h 183"/>
                <a:gd name="T56" fmla="*/ 50 w 187"/>
                <a:gd name="T57" fmla="*/ 50 h 183"/>
                <a:gd name="T58" fmla="*/ 26 w 187"/>
                <a:gd name="T59" fmla="*/ 24 h 183"/>
                <a:gd name="T60" fmla="*/ 10 w 187"/>
                <a:gd name="T61" fmla="*/ 8 h 183"/>
                <a:gd name="T62" fmla="*/ 9 w 187"/>
                <a:gd name="T63" fmla="*/ 6 h 183"/>
                <a:gd name="T64" fmla="*/ 28 w 187"/>
                <a:gd name="T65" fmla="*/ 15 h 183"/>
                <a:gd name="T66" fmla="*/ 50 w 187"/>
                <a:gd name="T67" fmla="*/ 26 h 183"/>
                <a:gd name="T68" fmla="*/ 75 w 187"/>
                <a:gd name="T69" fmla="*/ 38 h 183"/>
                <a:gd name="T70" fmla="*/ 92 w 187"/>
                <a:gd name="T71" fmla="*/ 46 h 183"/>
                <a:gd name="T72" fmla="*/ 102 w 187"/>
                <a:gd name="T73" fmla="*/ 50 h 183"/>
                <a:gd name="T74" fmla="*/ 116 w 187"/>
                <a:gd name="T75" fmla="*/ 57 h 183"/>
                <a:gd name="T76" fmla="*/ 113 w 187"/>
                <a:gd name="T77" fmla="*/ 54 h 183"/>
                <a:gd name="T78" fmla="*/ 100 w 187"/>
                <a:gd name="T79" fmla="*/ 47 h 183"/>
                <a:gd name="T80" fmla="*/ 91 w 187"/>
                <a:gd name="T81" fmla="*/ 43 h 183"/>
                <a:gd name="T82" fmla="*/ 76 w 187"/>
                <a:gd name="T83" fmla="*/ 36 h 183"/>
                <a:gd name="T84" fmla="*/ 54 w 187"/>
                <a:gd name="T85" fmla="*/ 26 h 183"/>
                <a:gd name="T86" fmla="*/ 48 w 187"/>
                <a:gd name="T87" fmla="*/ 23 h 183"/>
                <a:gd name="T88" fmla="*/ 23 w 187"/>
                <a:gd name="T89" fmla="*/ 11 h 183"/>
                <a:gd name="T90" fmla="*/ 0 w 187"/>
                <a:gd name="T91"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 h="183">
                  <a:moveTo>
                    <a:pt x="182" y="165"/>
                  </a:moveTo>
                  <a:cubicBezTo>
                    <a:pt x="182" y="166"/>
                    <a:pt x="182" y="166"/>
                    <a:pt x="182" y="166"/>
                  </a:cubicBezTo>
                  <a:cubicBezTo>
                    <a:pt x="182" y="168"/>
                    <a:pt x="182" y="168"/>
                    <a:pt x="182" y="168"/>
                  </a:cubicBezTo>
                  <a:cubicBezTo>
                    <a:pt x="182" y="179"/>
                    <a:pt x="182" y="179"/>
                    <a:pt x="182" y="179"/>
                  </a:cubicBezTo>
                  <a:cubicBezTo>
                    <a:pt x="182" y="179"/>
                    <a:pt x="183" y="179"/>
                    <a:pt x="183" y="179"/>
                  </a:cubicBezTo>
                  <a:cubicBezTo>
                    <a:pt x="183" y="179"/>
                    <a:pt x="184" y="179"/>
                    <a:pt x="184" y="179"/>
                  </a:cubicBezTo>
                  <a:cubicBezTo>
                    <a:pt x="184" y="169"/>
                    <a:pt x="184" y="169"/>
                    <a:pt x="184" y="169"/>
                  </a:cubicBezTo>
                  <a:cubicBezTo>
                    <a:pt x="184" y="167"/>
                    <a:pt x="184" y="167"/>
                    <a:pt x="184" y="167"/>
                  </a:cubicBezTo>
                  <a:cubicBezTo>
                    <a:pt x="182" y="165"/>
                    <a:pt x="182" y="165"/>
                    <a:pt x="182" y="165"/>
                  </a:cubicBezTo>
                  <a:moveTo>
                    <a:pt x="121" y="58"/>
                  </a:moveTo>
                  <a:cubicBezTo>
                    <a:pt x="121" y="59"/>
                    <a:pt x="121" y="59"/>
                    <a:pt x="121" y="59"/>
                  </a:cubicBezTo>
                  <a:cubicBezTo>
                    <a:pt x="125" y="61"/>
                    <a:pt x="125" y="61"/>
                    <a:pt x="125" y="61"/>
                  </a:cubicBezTo>
                  <a:cubicBezTo>
                    <a:pt x="126" y="62"/>
                    <a:pt x="126" y="62"/>
                    <a:pt x="126" y="62"/>
                  </a:cubicBezTo>
                  <a:cubicBezTo>
                    <a:pt x="127" y="62"/>
                    <a:pt x="127" y="62"/>
                    <a:pt x="127" y="62"/>
                  </a:cubicBezTo>
                  <a:cubicBezTo>
                    <a:pt x="134" y="66"/>
                    <a:pt x="134" y="66"/>
                    <a:pt x="134" y="66"/>
                  </a:cubicBezTo>
                  <a:cubicBezTo>
                    <a:pt x="136" y="67"/>
                    <a:pt x="136" y="67"/>
                    <a:pt x="136" y="67"/>
                  </a:cubicBezTo>
                  <a:cubicBezTo>
                    <a:pt x="138" y="67"/>
                    <a:pt x="138" y="67"/>
                    <a:pt x="138" y="67"/>
                  </a:cubicBezTo>
                  <a:cubicBezTo>
                    <a:pt x="150" y="73"/>
                    <a:pt x="150" y="73"/>
                    <a:pt x="150" y="73"/>
                  </a:cubicBezTo>
                  <a:cubicBezTo>
                    <a:pt x="152" y="74"/>
                    <a:pt x="152" y="74"/>
                    <a:pt x="152" y="74"/>
                  </a:cubicBezTo>
                  <a:cubicBezTo>
                    <a:pt x="157" y="76"/>
                    <a:pt x="157" y="76"/>
                    <a:pt x="157" y="76"/>
                  </a:cubicBezTo>
                  <a:cubicBezTo>
                    <a:pt x="164" y="80"/>
                    <a:pt x="164" y="80"/>
                    <a:pt x="164" y="80"/>
                  </a:cubicBezTo>
                  <a:cubicBezTo>
                    <a:pt x="185" y="90"/>
                    <a:pt x="185" y="90"/>
                    <a:pt x="185" y="90"/>
                  </a:cubicBezTo>
                  <a:cubicBezTo>
                    <a:pt x="185" y="94"/>
                    <a:pt x="185" y="94"/>
                    <a:pt x="185" y="94"/>
                  </a:cubicBezTo>
                  <a:cubicBezTo>
                    <a:pt x="185" y="96"/>
                    <a:pt x="185" y="96"/>
                    <a:pt x="185" y="96"/>
                  </a:cubicBezTo>
                  <a:cubicBezTo>
                    <a:pt x="185" y="98"/>
                    <a:pt x="185" y="98"/>
                    <a:pt x="185" y="98"/>
                  </a:cubicBezTo>
                  <a:cubicBezTo>
                    <a:pt x="183" y="145"/>
                    <a:pt x="183" y="145"/>
                    <a:pt x="183" y="145"/>
                  </a:cubicBezTo>
                  <a:cubicBezTo>
                    <a:pt x="183" y="148"/>
                    <a:pt x="183" y="148"/>
                    <a:pt x="183" y="148"/>
                  </a:cubicBezTo>
                  <a:cubicBezTo>
                    <a:pt x="183" y="162"/>
                    <a:pt x="183" y="162"/>
                    <a:pt x="183" y="162"/>
                  </a:cubicBezTo>
                  <a:cubicBezTo>
                    <a:pt x="184" y="164"/>
                    <a:pt x="184" y="164"/>
                    <a:pt x="184" y="164"/>
                  </a:cubicBezTo>
                  <a:cubicBezTo>
                    <a:pt x="185" y="150"/>
                    <a:pt x="185" y="150"/>
                    <a:pt x="185" y="150"/>
                  </a:cubicBezTo>
                  <a:cubicBezTo>
                    <a:pt x="185" y="147"/>
                    <a:pt x="185" y="147"/>
                    <a:pt x="185" y="147"/>
                  </a:cubicBezTo>
                  <a:cubicBezTo>
                    <a:pt x="187" y="100"/>
                    <a:pt x="187" y="100"/>
                    <a:pt x="187" y="100"/>
                  </a:cubicBezTo>
                  <a:cubicBezTo>
                    <a:pt x="187" y="98"/>
                    <a:pt x="187" y="98"/>
                    <a:pt x="187" y="98"/>
                  </a:cubicBezTo>
                  <a:cubicBezTo>
                    <a:pt x="187" y="94"/>
                    <a:pt x="187" y="94"/>
                    <a:pt x="187" y="94"/>
                  </a:cubicBezTo>
                  <a:cubicBezTo>
                    <a:pt x="187" y="90"/>
                    <a:pt x="187" y="90"/>
                    <a:pt x="187" y="90"/>
                  </a:cubicBezTo>
                  <a:cubicBezTo>
                    <a:pt x="187" y="89"/>
                    <a:pt x="187" y="89"/>
                    <a:pt x="187" y="89"/>
                  </a:cubicBezTo>
                  <a:cubicBezTo>
                    <a:pt x="186" y="88"/>
                    <a:pt x="186" y="88"/>
                    <a:pt x="186" y="88"/>
                  </a:cubicBezTo>
                  <a:cubicBezTo>
                    <a:pt x="158" y="75"/>
                    <a:pt x="158" y="75"/>
                    <a:pt x="158" y="75"/>
                  </a:cubicBezTo>
                  <a:cubicBezTo>
                    <a:pt x="154" y="73"/>
                    <a:pt x="154" y="73"/>
                    <a:pt x="154" y="73"/>
                  </a:cubicBezTo>
                  <a:cubicBezTo>
                    <a:pt x="152" y="72"/>
                    <a:pt x="152" y="72"/>
                    <a:pt x="152" y="72"/>
                  </a:cubicBezTo>
                  <a:cubicBezTo>
                    <a:pt x="151" y="72"/>
                    <a:pt x="151" y="72"/>
                    <a:pt x="151" y="72"/>
                  </a:cubicBezTo>
                  <a:cubicBezTo>
                    <a:pt x="138" y="65"/>
                    <a:pt x="138" y="65"/>
                    <a:pt x="138" y="65"/>
                  </a:cubicBezTo>
                  <a:cubicBezTo>
                    <a:pt x="137" y="65"/>
                    <a:pt x="137" y="65"/>
                    <a:pt x="137" y="65"/>
                  </a:cubicBezTo>
                  <a:cubicBezTo>
                    <a:pt x="136" y="64"/>
                    <a:pt x="136" y="64"/>
                    <a:pt x="136" y="64"/>
                  </a:cubicBezTo>
                  <a:cubicBezTo>
                    <a:pt x="127" y="60"/>
                    <a:pt x="127" y="60"/>
                    <a:pt x="127" y="60"/>
                  </a:cubicBezTo>
                  <a:cubicBezTo>
                    <a:pt x="126" y="60"/>
                    <a:pt x="126" y="60"/>
                    <a:pt x="126" y="60"/>
                  </a:cubicBezTo>
                  <a:cubicBezTo>
                    <a:pt x="125" y="59"/>
                    <a:pt x="125" y="59"/>
                    <a:pt x="125" y="59"/>
                  </a:cubicBezTo>
                  <a:cubicBezTo>
                    <a:pt x="121" y="58"/>
                    <a:pt x="121" y="58"/>
                    <a:pt x="121" y="58"/>
                  </a:cubicBezTo>
                  <a:moveTo>
                    <a:pt x="0" y="0"/>
                  </a:moveTo>
                  <a:cubicBezTo>
                    <a:pt x="5" y="5"/>
                    <a:pt x="5" y="5"/>
                    <a:pt x="5" y="5"/>
                  </a:cubicBezTo>
                  <a:cubicBezTo>
                    <a:pt x="7" y="7"/>
                    <a:pt x="7" y="7"/>
                    <a:pt x="7" y="7"/>
                  </a:cubicBezTo>
                  <a:cubicBezTo>
                    <a:pt x="7" y="8"/>
                    <a:pt x="7" y="8"/>
                    <a:pt x="7" y="8"/>
                  </a:cubicBezTo>
                  <a:cubicBezTo>
                    <a:pt x="22" y="23"/>
                    <a:pt x="22" y="23"/>
                    <a:pt x="22" y="23"/>
                  </a:cubicBezTo>
                  <a:cubicBezTo>
                    <a:pt x="24" y="25"/>
                    <a:pt x="24" y="25"/>
                    <a:pt x="24" y="25"/>
                  </a:cubicBezTo>
                  <a:cubicBezTo>
                    <a:pt x="25" y="26"/>
                    <a:pt x="25" y="26"/>
                    <a:pt x="25" y="26"/>
                  </a:cubicBezTo>
                  <a:cubicBezTo>
                    <a:pt x="50" y="52"/>
                    <a:pt x="50" y="52"/>
                    <a:pt x="50" y="52"/>
                  </a:cubicBezTo>
                  <a:cubicBezTo>
                    <a:pt x="51" y="53"/>
                    <a:pt x="51" y="53"/>
                    <a:pt x="51" y="53"/>
                  </a:cubicBezTo>
                  <a:cubicBezTo>
                    <a:pt x="52" y="55"/>
                    <a:pt x="52" y="55"/>
                    <a:pt x="52" y="55"/>
                  </a:cubicBezTo>
                  <a:cubicBezTo>
                    <a:pt x="61" y="64"/>
                    <a:pt x="61" y="64"/>
                    <a:pt x="61" y="64"/>
                  </a:cubicBezTo>
                  <a:cubicBezTo>
                    <a:pt x="62" y="65"/>
                    <a:pt x="62" y="65"/>
                    <a:pt x="62" y="65"/>
                  </a:cubicBezTo>
                  <a:cubicBezTo>
                    <a:pt x="63" y="66"/>
                    <a:pt x="63" y="66"/>
                    <a:pt x="63" y="66"/>
                  </a:cubicBezTo>
                  <a:cubicBezTo>
                    <a:pt x="65" y="68"/>
                    <a:pt x="65" y="68"/>
                    <a:pt x="65" y="68"/>
                  </a:cubicBezTo>
                  <a:cubicBezTo>
                    <a:pt x="69" y="72"/>
                    <a:pt x="69" y="72"/>
                    <a:pt x="69" y="72"/>
                  </a:cubicBezTo>
                  <a:cubicBezTo>
                    <a:pt x="70" y="74"/>
                    <a:pt x="70" y="74"/>
                    <a:pt x="70" y="74"/>
                  </a:cubicBezTo>
                  <a:cubicBezTo>
                    <a:pt x="95" y="100"/>
                    <a:pt x="95" y="100"/>
                    <a:pt x="95" y="100"/>
                  </a:cubicBezTo>
                  <a:cubicBezTo>
                    <a:pt x="97" y="101"/>
                    <a:pt x="97" y="101"/>
                    <a:pt x="97" y="101"/>
                  </a:cubicBezTo>
                  <a:cubicBezTo>
                    <a:pt x="97" y="102"/>
                    <a:pt x="97" y="102"/>
                    <a:pt x="97" y="102"/>
                  </a:cubicBezTo>
                  <a:cubicBezTo>
                    <a:pt x="98" y="103"/>
                    <a:pt x="98" y="103"/>
                    <a:pt x="98" y="103"/>
                  </a:cubicBezTo>
                  <a:cubicBezTo>
                    <a:pt x="139" y="145"/>
                    <a:pt x="139" y="145"/>
                    <a:pt x="139" y="145"/>
                  </a:cubicBezTo>
                  <a:cubicBezTo>
                    <a:pt x="142" y="149"/>
                    <a:pt x="142" y="149"/>
                    <a:pt x="142" y="149"/>
                  </a:cubicBezTo>
                  <a:cubicBezTo>
                    <a:pt x="175" y="183"/>
                    <a:pt x="175" y="183"/>
                    <a:pt x="175" y="183"/>
                  </a:cubicBezTo>
                  <a:cubicBezTo>
                    <a:pt x="175" y="182"/>
                    <a:pt x="175" y="182"/>
                    <a:pt x="176" y="182"/>
                  </a:cubicBezTo>
                  <a:cubicBezTo>
                    <a:pt x="147" y="151"/>
                    <a:pt x="147" y="151"/>
                    <a:pt x="147" y="151"/>
                  </a:cubicBezTo>
                  <a:cubicBezTo>
                    <a:pt x="143" y="148"/>
                    <a:pt x="143" y="148"/>
                    <a:pt x="143" y="148"/>
                  </a:cubicBezTo>
                  <a:cubicBezTo>
                    <a:pt x="100" y="102"/>
                    <a:pt x="100" y="102"/>
                    <a:pt x="100" y="102"/>
                  </a:cubicBezTo>
                  <a:cubicBezTo>
                    <a:pt x="98" y="100"/>
                    <a:pt x="98" y="100"/>
                    <a:pt x="98" y="100"/>
                  </a:cubicBezTo>
                  <a:cubicBezTo>
                    <a:pt x="98" y="100"/>
                    <a:pt x="98" y="100"/>
                    <a:pt x="98" y="100"/>
                  </a:cubicBezTo>
                  <a:cubicBezTo>
                    <a:pt x="96" y="98"/>
                    <a:pt x="96" y="98"/>
                    <a:pt x="96" y="98"/>
                  </a:cubicBezTo>
                  <a:cubicBezTo>
                    <a:pt x="71" y="71"/>
                    <a:pt x="71" y="71"/>
                    <a:pt x="71" y="71"/>
                  </a:cubicBezTo>
                  <a:cubicBezTo>
                    <a:pt x="69" y="70"/>
                    <a:pt x="69" y="70"/>
                    <a:pt x="69" y="70"/>
                  </a:cubicBezTo>
                  <a:cubicBezTo>
                    <a:pt x="67" y="68"/>
                    <a:pt x="67" y="68"/>
                    <a:pt x="67" y="68"/>
                  </a:cubicBezTo>
                  <a:cubicBezTo>
                    <a:pt x="66" y="66"/>
                    <a:pt x="66" y="66"/>
                    <a:pt x="66" y="66"/>
                  </a:cubicBezTo>
                  <a:cubicBezTo>
                    <a:pt x="64" y="64"/>
                    <a:pt x="64" y="64"/>
                    <a:pt x="64" y="64"/>
                  </a:cubicBezTo>
                  <a:cubicBezTo>
                    <a:pt x="62" y="63"/>
                    <a:pt x="62" y="63"/>
                    <a:pt x="62" y="63"/>
                  </a:cubicBezTo>
                  <a:cubicBezTo>
                    <a:pt x="52" y="52"/>
                    <a:pt x="52" y="52"/>
                    <a:pt x="52" y="52"/>
                  </a:cubicBezTo>
                  <a:cubicBezTo>
                    <a:pt x="52" y="52"/>
                    <a:pt x="52" y="52"/>
                    <a:pt x="52" y="52"/>
                  </a:cubicBezTo>
                  <a:cubicBezTo>
                    <a:pt x="50" y="50"/>
                    <a:pt x="50" y="50"/>
                    <a:pt x="50" y="50"/>
                  </a:cubicBezTo>
                  <a:cubicBezTo>
                    <a:pt x="50" y="50"/>
                    <a:pt x="50" y="50"/>
                    <a:pt x="50" y="50"/>
                  </a:cubicBezTo>
                  <a:cubicBezTo>
                    <a:pt x="27" y="26"/>
                    <a:pt x="27" y="26"/>
                    <a:pt x="27" y="26"/>
                  </a:cubicBezTo>
                  <a:cubicBezTo>
                    <a:pt x="26" y="24"/>
                    <a:pt x="26" y="24"/>
                    <a:pt x="26" y="24"/>
                  </a:cubicBezTo>
                  <a:cubicBezTo>
                    <a:pt x="25" y="23"/>
                    <a:pt x="25" y="23"/>
                    <a:pt x="25" y="23"/>
                  </a:cubicBezTo>
                  <a:cubicBezTo>
                    <a:pt x="23" y="22"/>
                    <a:pt x="23" y="22"/>
                    <a:pt x="23" y="22"/>
                  </a:cubicBezTo>
                  <a:cubicBezTo>
                    <a:pt x="10" y="8"/>
                    <a:pt x="10" y="8"/>
                    <a:pt x="10" y="8"/>
                  </a:cubicBezTo>
                  <a:cubicBezTo>
                    <a:pt x="8" y="6"/>
                    <a:pt x="8" y="6"/>
                    <a:pt x="8" y="6"/>
                  </a:cubicBezTo>
                  <a:cubicBezTo>
                    <a:pt x="8" y="6"/>
                    <a:pt x="8" y="6"/>
                    <a:pt x="8" y="6"/>
                  </a:cubicBezTo>
                  <a:cubicBezTo>
                    <a:pt x="9" y="6"/>
                    <a:pt x="9" y="6"/>
                    <a:pt x="9" y="6"/>
                  </a:cubicBezTo>
                  <a:cubicBezTo>
                    <a:pt x="15" y="9"/>
                    <a:pt x="15" y="9"/>
                    <a:pt x="15" y="9"/>
                  </a:cubicBezTo>
                  <a:cubicBezTo>
                    <a:pt x="26" y="15"/>
                    <a:pt x="26" y="15"/>
                    <a:pt x="26" y="15"/>
                  </a:cubicBezTo>
                  <a:cubicBezTo>
                    <a:pt x="28" y="15"/>
                    <a:pt x="28" y="15"/>
                    <a:pt x="28" y="15"/>
                  </a:cubicBezTo>
                  <a:cubicBezTo>
                    <a:pt x="46" y="24"/>
                    <a:pt x="46" y="24"/>
                    <a:pt x="46" y="24"/>
                  </a:cubicBezTo>
                  <a:cubicBezTo>
                    <a:pt x="48" y="25"/>
                    <a:pt x="48" y="25"/>
                    <a:pt x="48" y="25"/>
                  </a:cubicBezTo>
                  <a:cubicBezTo>
                    <a:pt x="50" y="26"/>
                    <a:pt x="50" y="26"/>
                    <a:pt x="50" y="26"/>
                  </a:cubicBezTo>
                  <a:cubicBezTo>
                    <a:pt x="61" y="31"/>
                    <a:pt x="61" y="31"/>
                    <a:pt x="61" y="31"/>
                  </a:cubicBezTo>
                  <a:cubicBezTo>
                    <a:pt x="63" y="32"/>
                    <a:pt x="63" y="32"/>
                    <a:pt x="63" y="32"/>
                  </a:cubicBezTo>
                  <a:cubicBezTo>
                    <a:pt x="75" y="38"/>
                    <a:pt x="75" y="38"/>
                    <a:pt x="75" y="38"/>
                  </a:cubicBezTo>
                  <a:cubicBezTo>
                    <a:pt x="77" y="39"/>
                    <a:pt x="77" y="39"/>
                    <a:pt x="77" y="39"/>
                  </a:cubicBezTo>
                  <a:cubicBezTo>
                    <a:pt x="89" y="44"/>
                    <a:pt x="89" y="44"/>
                    <a:pt x="89" y="44"/>
                  </a:cubicBezTo>
                  <a:cubicBezTo>
                    <a:pt x="92" y="46"/>
                    <a:pt x="92" y="46"/>
                    <a:pt x="92" y="46"/>
                  </a:cubicBezTo>
                  <a:cubicBezTo>
                    <a:pt x="93" y="46"/>
                    <a:pt x="93" y="46"/>
                    <a:pt x="93" y="46"/>
                  </a:cubicBezTo>
                  <a:cubicBezTo>
                    <a:pt x="95" y="47"/>
                    <a:pt x="95" y="47"/>
                    <a:pt x="95" y="47"/>
                  </a:cubicBezTo>
                  <a:cubicBezTo>
                    <a:pt x="102" y="50"/>
                    <a:pt x="102" y="50"/>
                    <a:pt x="102" y="50"/>
                  </a:cubicBezTo>
                  <a:cubicBezTo>
                    <a:pt x="104" y="52"/>
                    <a:pt x="104" y="52"/>
                    <a:pt x="104" y="52"/>
                  </a:cubicBezTo>
                  <a:cubicBezTo>
                    <a:pt x="112" y="55"/>
                    <a:pt x="112" y="55"/>
                    <a:pt x="112" y="55"/>
                  </a:cubicBezTo>
                  <a:cubicBezTo>
                    <a:pt x="116" y="57"/>
                    <a:pt x="116" y="57"/>
                    <a:pt x="116" y="57"/>
                  </a:cubicBezTo>
                  <a:cubicBezTo>
                    <a:pt x="119" y="58"/>
                    <a:pt x="119" y="58"/>
                    <a:pt x="119" y="58"/>
                  </a:cubicBezTo>
                  <a:cubicBezTo>
                    <a:pt x="120" y="57"/>
                    <a:pt x="120" y="57"/>
                    <a:pt x="120" y="57"/>
                  </a:cubicBezTo>
                  <a:cubicBezTo>
                    <a:pt x="113" y="54"/>
                    <a:pt x="113" y="54"/>
                    <a:pt x="113" y="54"/>
                  </a:cubicBezTo>
                  <a:cubicBezTo>
                    <a:pt x="110" y="52"/>
                    <a:pt x="110" y="52"/>
                    <a:pt x="110" y="52"/>
                  </a:cubicBezTo>
                  <a:cubicBezTo>
                    <a:pt x="103" y="49"/>
                    <a:pt x="103" y="49"/>
                    <a:pt x="103" y="49"/>
                  </a:cubicBezTo>
                  <a:cubicBezTo>
                    <a:pt x="100" y="47"/>
                    <a:pt x="100" y="47"/>
                    <a:pt x="100" y="47"/>
                  </a:cubicBezTo>
                  <a:cubicBezTo>
                    <a:pt x="97" y="46"/>
                    <a:pt x="97" y="46"/>
                    <a:pt x="97" y="46"/>
                  </a:cubicBezTo>
                  <a:cubicBezTo>
                    <a:pt x="95" y="45"/>
                    <a:pt x="95" y="45"/>
                    <a:pt x="95" y="45"/>
                  </a:cubicBezTo>
                  <a:cubicBezTo>
                    <a:pt x="91" y="43"/>
                    <a:pt x="91" y="43"/>
                    <a:pt x="91" y="43"/>
                  </a:cubicBezTo>
                  <a:cubicBezTo>
                    <a:pt x="88" y="42"/>
                    <a:pt x="88" y="42"/>
                    <a:pt x="88" y="42"/>
                  </a:cubicBezTo>
                  <a:cubicBezTo>
                    <a:pt x="77" y="37"/>
                    <a:pt x="77" y="37"/>
                    <a:pt x="77" y="37"/>
                  </a:cubicBezTo>
                  <a:cubicBezTo>
                    <a:pt x="76" y="36"/>
                    <a:pt x="76" y="36"/>
                    <a:pt x="76" y="36"/>
                  </a:cubicBezTo>
                  <a:cubicBezTo>
                    <a:pt x="64" y="30"/>
                    <a:pt x="64" y="30"/>
                    <a:pt x="64" y="30"/>
                  </a:cubicBezTo>
                  <a:cubicBezTo>
                    <a:pt x="62" y="29"/>
                    <a:pt x="62" y="29"/>
                    <a:pt x="62" y="29"/>
                  </a:cubicBezTo>
                  <a:cubicBezTo>
                    <a:pt x="54" y="26"/>
                    <a:pt x="54" y="26"/>
                    <a:pt x="54" y="26"/>
                  </a:cubicBezTo>
                  <a:cubicBezTo>
                    <a:pt x="50" y="24"/>
                    <a:pt x="50" y="24"/>
                    <a:pt x="50" y="24"/>
                  </a:cubicBezTo>
                  <a:cubicBezTo>
                    <a:pt x="50" y="24"/>
                    <a:pt x="50" y="24"/>
                    <a:pt x="50" y="24"/>
                  </a:cubicBezTo>
                  <a:cubicBezTo>
                    <a:pt x="48" y="23"/>
                    <a:pt x="48" y="23"/>
                    <a:pt x="48" y="23"/>
                  </a:cubicBezTo>
                  <a:cubicBezTo>
                    <a:pt x="29" y="14"/>
                    <a:pt x="29" y="14"/>
                    <a:pt x="29" y="14"/>
                  </a:cubicBezTo>
                  <a:cubicBezTo>
                    <a:pt x="27" y="13"/>
                    <a:pt x="27" y="13"/>
                    <a:pt x="27" y="13"/>
                  </a:cubicBezTo>
                  <a:cubicBezTo>
                    <a:pt x="23" y="11"/>
                    <a:pt x="23" y="11"/>
                    <a:pt x="23" y="11"/>
                  </a:cubicBezTo>
                  <a:cubicBezTo>
                    <a:pt x="16" y="8"/>
                    <a:pt x="16" y="8"/>
                    <a:pt x="16" y="8"/>
                  </a:cubicBezTo>
                  <a:cubicBezTo>
                    <a:pt x="9" y="4"/>
                    <a:pt x="9" y="4"/>
                    <a:pt x="9" y="4"/>
                  </a:cubicBezTo>
                  <a:cubicBezTo>
                    <a:pt x="0" y="0"/>
                    <a:pt x="0" y="0"/>
                    <a:pt x="0"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2" name="Freeform 72">
              <a:extLst>
                <a:ext uri="{FF2B5EF4-FFF2-40B4-BE49-F238E27FC236}">
                  <a16:creationId xmlns:a16="http://schemas.microsoft.com/office/drawing/2014/main" id="{70074C78-8B63-4A24-9097-00602EAA60AC}"/>
                </a:ext>
              </a:extLst>
            </p:cNvPr>
            <p:cNvSpPr>
              <a:spLocks noEditPoints="1"/>
            </p:cNvSpPr>
            <p:nvPr/>
          </p:nvSpPr>
          <p:spPr bwMode="auto">
            <a:xfrm>
              <a:off x="7904643" y="3415634"/>
              <a:ext cx="530564" cy="985019"/>
            </a:xfrm>
            <a:custGeom>
              <a:avLst/>
              <a:gdLst>
                <a:gd name="T0" fmla="*/ 129 w 130"/>
                <a:gd name="T1" fmla="*/ 262 h 265"/>
                <a:gd name="T2" fmla="*/ 105 w 130"/>
                <a:gd name="T3" fmla="*/ 173 h 265"/>
                <a:gd name="T4" fmla="*/ 104 w 130"/>
                <a:gd name="T5" fmla="*/ 167 h 265"/>
                <a:gd name="T6" fmla="*/ 103 w 130"/>
                <a:gd name="T7" fmla="*/ 170 h 265"/>
                <a:gd name="T8" fmla="*/ 104 w 130"/>
                <a:gd name="T9" fmla="*/ 167 h 265"/>
                <a:gd name="T10" fmla="*/ 55 w 130"/>
                <a:gd name="T11" fmla="*/ 2 h 265"/>
                <a:gd name="T12" fmla="*/ 63 w 130"/>
                <a:gd name="T13" fmla="*/ 29 h 265"/>
                <a:gd name="T14" fmla="*/ 67 w 130"/>
                <a:gd name="T15" fmla="*/ 44 h 265"/>
                <a:gd name="T16" fmla="*/ 69 w 130"/>
                <a:gd name="T17" fmla="*/ 52 h 265"/>
                <a:gd name="T18" fmla="*/ 70 w 130"/>
                <a:gd name="T19" fmla="*/ 55 h 265"/>
                <a:gd name="T20" fmla="*/ 73 w 130"/>
                <a:gd name="T21" fmla="*/ 65 h 265"/>
                <a:gd name="T22" fmla="*/ 76 w 130"/>
                <a:gd name="T23" fmla="*/ 75 h 265"/>
                <a:gd name="T24" fmla="*/ 80 w 130"/>
                <a:gd name="T25" fmla="*/ 89 h 265"/>
                <a:gd name="T26" fmla="*/ 89 w 130"/>
                <a:gd name="T27" fmla="*/ 124 h 265"/>
                <a:gd name="T28" fmla="*/ 100 w 130"/>
                <a:gd name="T29" fmla="*/ 152 h 265"/>
                <a:gd name="T30" fmla="*/ 90 w 130"/>
                <a:gd name="T31" fmla="*/ 118 h 265"/>
                <a:gd name="T32" fmla="*/ 80 w 130"/>
                <a:gd name="T33" fmla="*/ 84 h 265"/>
                <a:gd name="T34" fmla="*/ 77 w 130"/>
                <a:gd name="T35" fmla="*/ 72 h 265"/>
                <a:gd name="T36" fmla="*/ 74 w 130"/>
                <a:gd name="T37" fmla="*/ 61 h 265"/>
                <a:gd name="T38" fmla="*/ 63 w 130"/>
                <a:gd name="T39" fmla="*/ 25 h 265"/>
                <a:gd name="T40" fmla="*/ 46 w 130"/>
                <a:gd name="T41" fmla="*/ 0 h 265"/>
                <a:gd name="T42" fmla="*/ 40 w 130"/>
                <a:gd name="T43" fmla="*/ 14 h 265"/>
                <a:gd name="T44" fmla="*/ 37 w 130"/>
                <a:gd name="T45" fmla="*/ 21 h 265"/>
                <a:gd name="T46" fmla="*/ 29 w 130"/>
                <a:gd name="T47" fmla="*/ 41 h 265"/>
                <a:gd name="T48" fmla="*/ 21 w 130"/>
                <a:gd name="T49" fmla="*/ 58 h 265"/>
                <a:gd name="T50" fmla="*/ 12 w 130"/>
                <a:gd name="T51" fmla="*/ 78 h 265"/>
                <a:gd name="T52" fmla="*/ 7 w 130"/>
                <a:gd name="T53" fmla="*/ 90 h 265"/>
                <a:gd name="T54" fmla="*/ 5 w 130"/>
                <a:gd name="T55" fmla="*/ 94 h 265"/>
                <a:gd name="T56" fmla="*/ 2 w 130"/>
                <a:gd name="T57" fmla="*/ 102 h 265"/>
                <a:gd name="T58" fmla="*/ 0 w 130"/>
                <a:gd name="T59" fmla="*/ 106 h 265"/>
                <a:gd name="T60" fmla="*/ 2 w 130"/>
                <a:gd name="T61" fmla="*/ 107 h 265"/>
                <a:gd name="T62" fmla="*/ 6 w 130"/>
                <a:gd name="T63" fmla="*/ 113 h 265"/>
                <a:gd name="T64" fmla="*/ 16 w 130"/>
                <a:gd name="T65" fmla="*/ 126 h 265"/>
                <a:gd name="T66" fmla="*/ 21 w 130"/>
                <a:gd name="T67" fmla="*/ 133 h 265"/>
                <a:gd name="T68" fmla="*/ 70 w 130"/>
                <a:gd name="T69" fmla="*/ 197 h 265"/>
                <a:gd name="T70" fmla="*/ 74 w 130"/>
                <a:gd name="T71" fmla="*/ 202 h 265"/>
                <a:gd name="T72" fmla="*/ 124 w 130"/>
                <a:gd name="T73" fmla="*/ 264 h 265"/>
                <a:gd name="T74" fmla="*/ 75 w 130"/>
                <a:gd name="T75" fmla="*/ 200 h 265"/>
                <a:gd name="T76" fmla="*/ 71 w 130"/>
                <a:gd name="T77" fmla="*/ 194 h 265"/>
                <a:gd name="T78" fmla="*/ 21 w 130"/>
                <a:gd name="T79" fmla="*/ 130 h 265"/>
                <a:gd name="T80" fmla="*/ 9 w 130"/>
                <a:gd name="T81" fmla="*/ 113 h 265"/>
                <a:gd name="T82" fmla="*/ 4 w 130"/>
                <a:gd name="T83" fmla="*/ 107 h 265"/>
                <a:gd name="T84" fmla="*/ 2 w 130"/>
                <a:gd name="T85" fmla="*/ 105 h 265"/>
                <a:gd name="T86" fmla="*/ 4 w 130"/>
                <a:gd name="T87" fmla="*/ 102 h 265"/>
                <a:gd name="T88" fmla="*/ 7 w 130"/>
                <a:gd name="T89" fmla="*/ 94 h 265"/>
                <a:gd name="T90" fmla="*/ 9 w 130"/>
                <a:gd name="T91" fmla="*/ 90 h 265"/>
                <a:gd name="T92" fmla="*/ 14 w 130"/>
                <a:gd name="T93" fmla="*/ 79 h 265"/>
                <a:gd name="T94" fmla="*/ 25 w 130"/>
                <a:gd name="T95" fmla="*/ 54 h 265"/>
                <a:gd name="T96" fmla="*/ 30 w 130"/>
                <a:gd name="T97" fmla="*/ 41 h 265"/>
                <a:gd name="T98" fmla="*/ 39 w 130"/>
                <a:gd name="T99" fmla="*/ 20 h 265"/>
                <a:gd name="T100" fmla="*/ 42 w 130"/>
                <a:gd name="T101" fmla="*/ 14 h 265"/>
                <a:gd name="T102" fmla="*/ 46 w 130"/>
                <a:gd name="T103"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30" h="265">
                  <a:moveTo>
                    <a:pt x="103" y="172"/>
                  </a:moveTo>
                  <a:cubicBezTo>
                    <a:pt x="129" y="262"/>
                    <a:pt x="129" y="262"/>
                    <a:pt x="129" y="262"/>
                  </a:cubicBezTo>
                  <a:cubicBezTo>
                    <a:pt x="129" y="261"/>
                    <a:pt x="130" y="261"/>
                    <a:pt x="130" y="261"/>
                  </a:cubicBezTo>
                  <a:cubicBezTo>
                    <a:pt x="105" y="173"/>
                    <a:pt x="105" y="173"/>
                    <a:pt x="105" y="173"/>
                  </a:cubicBezTo>
                  <a:cubicBezTo>
                    <a:pt x="103" y="172"/>
                    <a:pt x="103" y="172"/>
                    <a:pt x="103" y="172"/>
                  </a:cubicBezTo>
                  <a:moveTo>
                    <a:pt x="104" y="167"/>
                  </a:moveTo>
                  <a:cubicBezTo>
                    <a:pt x="103" y="167"/>
                    <a:pt x="103" y="168"/>
                    <a:pt x="102" y="169"/>
                  </a:cubicBezTo>
                  <a:cubicBezTo>
                    <a:pt x="103" y="170"/>
                    <a:pt x="103" y="170"/>
                    <a:pt x="103" y="170"/>
                  </a:cubicBezTo>
                  <a:cubicBezTo>
                    <a:pt x="105" y="171"/>
                    <a:pt x="105" y="171"/>
                    <a:pt x="105" y="171"/>
                  </a:cubicBezTo>
                  <a:cubicBezTo>
                    <a:pt x="104" y="167"/>
                    <a:pt x="104" y="167"/>
                    <a:pt x="104" y="167"/>
                  </a:cubicBezTo>
                  <a:moveTo>
                    <a:pt x="57" y="1"/>
                  </a:moveTo>
                  <a:cubicBezTo>
                    <a:pt x="56" y="2"/>
                    <a:pt x="55" y="2"/>
                    <a:pt x="55" y="2"/>
                  </a:cubicBezTo>
                  <a:cubicBezTo>
                    <a:pt x="62" y="27"/>
                    <a:pt x="62" y="27"/>
                    <a:pt x="62" y="27"/>
                  </a:cubicBezTo>
                  <a:cubicBezTo>
                    <a:pt x="63" y="29"/>
                    <a:pt x="63" y="29"/>
                    <a:pt x="63" y="29"/>
                  </a:cubicBezTo>
                  <a:cubicBezTo>
                    <a:pt x="66" y="41"/>
                    <a:pt x="66" y="41"/>
                    <a:pt x="66" y="41"/>
                  </a:cubicBezTo>
                  <a:cubicBezTo>
                    <a:pt x="67" y="44"/>
                    <a:pt x="67" y="44"/>
                    <a:pt x="67" y="44"/>
                  </a:cubicBezTo>
                  <a:cubicBezTo>
                    <a:pt x="68" y="50"/>
                    <a:pt x="68" y="50"/>
                    <a:pt x="68" y="50"/>
                  </a:cubicBezTo>
                  <a:cubicBezTo>
                    <a:pt x="69" y="52"/>
                    <a:pt x="69" y="52"/>
                    <a:pt x="69" y="52"/>
                  </a:cubicBezTo>
                  <a:cubicBezTo>
                    <a:pt x="69" y="53"/>
                    <a:pt x="69" y="53"/>
                    <a:pt x="69" y="53"/>
                  </a:cubicBezTo>
                  <a:cubicBezTo>
                    <a:pt x="70" y="55"/>
                    <a:pt x="70" y="55"/>
                    <a:pt x="70" y="55"/>
                  </a:cubicBezTo>
                  <a:cubicBezTo>
                    <a:pt x="72" y="63"/>
                    <a:pt x="72" y="63"/>
                    <a:pt x="72" y="63"/>
                  </a:cubicBezTo>
                  <a:cubicBezTo>
                    <a:pt x="73" y="65"/>
                    <a:pt x="73" y="65"/>
                    <a:pt x="73" y="65"/>
                  </a:cubicBezTo>
                  <a:cubicBezTo>
                    <a:pt x="75" y="74"/>
                    <a:pt x="75" y="74"/>
                    <a:pt x="75" y="74"/>
                  </a:cubicBezTo>
                  <a:cubicBezTo>
                    <a:pt x="76" y="75"/>
                    <a:pt x="76" y="75"/>
                    <a:pt x="76" y="75"/>
                  </a:cubicBezTo>
                  <a:cubicBezTo>
                    <a:pt x="79" y="86"/>
                    <a:pt x="79" y="86"/>
                    <a:pt x="79" y="86"/>
                  </a:cubicBezTo>
                  <a:cubicBezTo>
                    <a:pt x="80" y="89"/>
                    <a:pt x="80" y="89"/>
                    <a:pt x="80" y="89"/>
                  </a:cubicBezTo>
                  <a:cubicBezTo>
                    <a:pt x="89" y="121"/>
                    <a:pt x="89" y="121"/>
                    <a:pt x="89" y="121"/>
                  </a:cubicBezTo>
                  <a:cubicBezTo>
                    <a:pt x="89" y="124"/>
                    <a:pt x="89" y="124"/>
                    <a:pt x="89" y="124"/>
                  </a:cubicBezTo>
                  <a:cubicBezTo>
                    <a:pt x="97" y="151"/>
                    <a:pt x="97" y="151"/>
                    <a:pt x="97" y="151"/>
                  </a:cubicBezTo>
                  <a:cubicBezTo>
                    <a:pt x="98" y="151"/>
                    <a:pt x="99" y="152"/>
                    <a:pt x="100" y="152"/>
                  </a:cubicBezTo>
                  <a:cubicBezTo>
                    <a:pt x="91" y="121"/>
                    <a:pt x="91" y="121"/>
                    <a:pt x="91" y="121"/>
                  </a:cubicBezTo>
                  <a:cubicBezTo>
                    <a:pt x="90" y="118"/>
                    <a:pt x="90" y="118"/>
                    <a:pt x="90" y="118"/>
                  </a:cubicBezTo>
                  <a:cubicBezTo>
                    <a:pt x="81" y="87"/>
                    <a:pt x="81" y="87"/>
                    <a:pt x="81" y="87"/>
                  </a:cubicBezTo>
                  <a:cubicBezTo>
                    <a:pt x="80" y="84"/>
                    <a:pt x="80" y="84"/>
                    <a:pt x="80" y="84"/>
                  </a:cubicBezTo>
                  <a:cubicBezTo>
                    <a:pt x="77" y="74"/>
                    <a:pt x="77" y="74"/>
                    <a:pt x="77" y="74"/>
                  </a:cubicBezTo>
                  <a:cubicBezTo>
                    <a:pt x="77" y="72"/>
                    <a:pt x="77" y="72"/>
                    <a:pt x="77" y="72"/>
                  </a:cubicBezTo>
                  <a:cubicBezTo>
                    <a:pt x="74" y="63"/>
                    <a:pt x="74" y="63"/>
                    <a:pt x="74" y="63"/>
                  </a:cubicBezTo>
                  <a:cubicBezTo>
                    <a:pt x="74" y="61"/>
                    <a:pt x="74" y="61"/>
                    <a:pt x="74" y="61"/>
                  </a:cubicBezTo>
                  <a:cubicBezTo>
                    <a:pt x="71" y="53"/>
                    <a:pt x="71" y="53"/>
                    <a:pt x="71" y="53"/>
                  </a:cubicBezTo>
                  <a:cubicBezTo>
                    <a:pt x="63" y="25"/>
                    <a:pt x="63" y="25"/>
                    <a:pt x="63" y="25"/>
                  </a:cubicBezTo>
                  <a:cubicBezTo>
                    <a:pt x="57" y="1"/>
                    <a:pt x="57" y="1"/>
                    <a:pt x="57" y="1"/>
                  </a:cubicBezTo>
                  <a:moveTo>
                    <a:pt x="46" y="0"/>
                  </a:moveTo>
                  <a:cubicBezTo>
                    <a:pt x="41" y="12"/>
                    <a:pt x="41" y="12"/>
                    <a:pt x="41" y="12"/>
                  </a:cubicBezTo>
                  <a:cubicBezTo>
                    <a:pt x="40" y="14"/>
                    <a:pt x="40" y="14"/>
                    <a:pt x="40" y="14"/>
                  </a:cubicBezTo>
                  <a:cubicBezTo>
                    <a:pt x="38" y="19"/>
                    <a:pt x="38" y="19"/>
                    <a:pt x="38" y="19"/>
                  </a:cubicBezTo>
                  <a:cubicBezTo>
                    <a:pt x="37" y="21"/>
                    <a:pt x="37" y="21"/>
                    <a:pt x="37" y="21"/>
                  </a:cubicBezTo>
                  <a:cubicBezTo>
                    <a:pt x="31" y="36"/>
                    <a:pt x="31" y="36"/>
                    <a:pt x="31" y="36"/>
                  </a:cubicBezTo>
                  <a:cubicBezTo>
                    <a:pt x="29" y="41"/>
                    <a:pt x="29" y="41"/>
                    <a:pt x="29" y="41"/>
                  </a:cubicBezTo>
                  <a:cubicBezTo>
                    <a:pt x="22" y="55"/>
                    <a:pt x="22" y="55"/>
                    <a:pt x="22" y="55"/>
                  </a:cubicBezTo>
                  <a:cubicBezTo>
                    <a:pt x="21" y="58"/>
                    <a:pt x="21" y="58"/>
                    <a:pt x="21" y="58"/>
                  </a:cubicBezTo>
                  <a:cubicBezTo>
                    <a:pt x="14" y="75"/>
                    <a:pt x="14" y="75"/>
                    <a:pt x="14" y="75"/>
                  </a:cubicBezTo>
                  <a:cubicBezTo>
                    <a:pt x="12" y="78"/>
                    <a:pt x="12" y="78"/>
                    <a:pt x="12" y="78"/>
                  </a:cubicBezTo>
                  <a:cubicBezTo>
                    <a:pt x="8" y="89"/>
                    <a:pt x="8" y="89"/>
                    <a:pt x="8" y="89"/>
                  </a:cubicBezTo>
                  <a:cubicBezTo>
                    <a:pt x="7" y="90"/>
                    <a:pt x="7" y="90"/>
                    <a:pt x="7" y="90"/>
                  </a:cubicBezTo>
                  <a:cubicBezTo>
                    <a:pt x="6" y="92"/>
                    <a:pt x="6" y="92"/>
                    <a:pt x="6" y="92"/>
                  </a:cubicBezTo>
                  <a:cubicBezTo>
                    <a:pt x="5" y="94"/>
                    <a:pt x="5" y="94"/>
                    <a:pt x="5" y="94"/>
                  </a:cubicBezTo>
                  <a:cubicBezTo>
                    <a:pt x="3" y="100"/>
                    <a:pt x="3" y="100"/>
                    <a:pt x="3" y="100"/>
                  </a:cubicBezTo>
                  <a:cubicBezTo>
                    <a:pt x="2" y="102"/>
                    <a:pt x="2" y="102"/>
                    <a:pt x="2" y="102"/>
                  </a:cubicBezTo>
                  <a:cubicBezTo>
                    <a:pt x="1" y="105"/>
                    <a:pt x="1" y="105"/>
                    <a:pt x="1" y="105"/>
                  </a:cubicBezTo>
                  <a:cubicBezTo>
                    <a:pt x="0" y="106"/>
                    <a:pt x="0" y="106"/>
                    <a:pt x="0" y="106"/>
                  </a:cubicBezTo>
                  <a:cubicBezTo>
                    <a:pt x="1" y="106"/>
                    <a:pt x="1" y="106"/>
                    <a:pt x="1" y="106"/>
                  </a:cubicBezTo>
                  <a:cubicBezTo>
                    <a:pt x="2" y="107"/>
                    <a:pt x="2" y="107"/>
                    <a:pt x="2" y="107"/>
                  </a:cubicBezTo>
                  <a:cubicBezTo>
                    <a:pt x="3" y="109"/>
                    <a:pt x="3" y="109"/>
                    <a:pt x="3" y="109"/>
                  </a:cubicBezTo>
                  <a:cubicBezTo>
                    <a:pt x="6" y="113"/>
                    <a:pt x="6" y="113"/>
                    <a:pt x="6" y="113"/>
                  </a:cubicBezTo>
                  <a:cubicBezTo>
                    <a:pt x="7" y="115"/>
                    <a:pt x="7" y="115"/>
                    <a:pt x="7" y="115"/>
                  </a:cubicBezTo>
                  <a:cubicBezTo>
                    <a:pt x="16" y="126"/>
                    <a:pt x="16" y="126"/>
                    <a:pt x="16" y="126"/>
                  </a:cubicBezTo>
                  <a:cubicBezTo>
                    <a:pt x="18" y="128"/>
                    <a:pt x="18" y="128"/>
                    <a:pt x="18" y="128"/>
                  </a:cubicBezTo>
                  <a:cubicBezTo>
                    <a:pt x="21" y="133"/>
                    <a:pt x="21" y="133"/>
                    <a:pt x="21" y="133"/>
                  </a:cubicBezTo>
                  <a:cubicBezTo>
                    <a:pt x="23" y="135"/>
                    <a:pt x="23" y="135"/>
                    <a:pt x="23" y="135"/>
                  </a:cubicBezTo>
                  <a:cubicBezTo>
                    <a:pt x="70" y="197"/>
                    <a:pt x="70" y="197"/>
                    <a:pt x="70" y="197"/>
                  </a:cubicBezTo>
                  <a:cubicBezTo>
                    <a:pt x="72" y="199"/>
                    <a:pt x="72" y="199"/>
                    <a:pt x="72" y="199"/>
                  </a:cubicBezTo>
                  <a:cubicBezTo>
                    <a:pt x="74" y="202"/>
                    <a:pt x="74" y="202"/>
                    <a:pt x="74" y="202"/>
                  </a:cubicBezTo>
                  <a:cubicBezTo>
                    <a:pt x="123" y="265"/>
                    <a:pt x="123" y="265"/>
                    <a:pt x="123" y="265"/>
                  </a:cubicBezTo>
                  <a:cubicBezTo>
                    <a:pt x="123" y="265"/>
                    <a:pt x="124" y="264"/>
                    <a:pt x="124" y="264"/>
                  </a:cubicBezTo>
                  <a:cubicBezTo>
                    <a:pt x="78" y="204"/>
                    <a:pt x="78" y="204"/>
                    <a:pt x="78" y="204"/>
                  </a:cubicBezTo>
                  <a:cubicBezTo>
                    <a:pt x="75" y="200"/>
                    <a:pt x="75" y="200"/>
                    <a:pt x="75" y="200"/>
                  </a:cubicBezTo>
                  <a:cubicBezTo>
                    <a:pt x="72" y="196"/>
                    <a:pt x="72" y="196"/>
                    <a:pt x="72" y="196"/>
                  </a:cubicBezTo>
                  <a:cubicBezTo>
                    <a:pt x="71" y="194"/>
                    <a:pt x="71" y="194"/>
                    <a:pt x="71" y="194"/>
                  </a:cubicBezTo>
                  <a:cubicBezTo>
                    <a:pt x="24" y="134"/>
                    <a:pt x="24" y="134"/>
                    <a:pt x="24" y="134"/>
                  </a:cubicBezTo>
                  <a:cubicBezTo>
                    <a:pt x="21" y="130"/>
                    <a:pt x="21" y="130"/>
                    <a:pt x="21" y="130"/>
                  </a:cubicBezTo>
                  <a:cubicBezTo>
                    <a:pt x="18" y="125"/>
                    <a:pt x="18" y="125"/>
                    <a:pt x="18" y="125"/>
                  </a:cubicBezTo>
                  <a:cubicBezTo>
                    <a:pt x="9" y="113"/>
                    <a:pt x="9" y="113"/>
                    <a:pt x="9" y="113"/>
                  </a:cubicBezTo>
                  <a:cubicBezTo>
                    <a:pt x="8" y="112"/>
                    <a:pt x="8" y="112"/>
                    <a:pt x="8" y="112"/>
                  </a:cubicBezTo>
                  <a:cubicBezTo>
                    <a:pt x="4" y="107"/>
                    <a:pt x="4" y="107"/>
                    <a:pt x="4" y="107"/>
                  </a:cubicBezTo>
                  <a:cubicBezTo>
                    <a:pt x="3" y="106"/>
                    <a:pt x="3" y="106"/>
                    <a:pt x="3" y="106"/>
                  </a:cubicBezTo>
                  <a:cubicBezTo>
                    <a:pt x="2" y="105"/>
                    <a:pt x="2" y="105"/>
                    <a:pt x="2" y="105"/>
                  </a:cubicBezTo>
                  <a:cubicBezTo>
                    <a:pt x="3" y="104"/>
                    <a:pt x="3" y="104"/>
                    <a:pt x="3" y="104"/>
                  </a:cubicBezTo>
                  <a:cubicBezTo>
                    <a:pt x="4" y="102"/>
                    <a:pt x="4" y="102"/>
                    <a:pt x="4" y="102"/>
                  </a:cubicBezTo>
                  <a:cubicBezTo>
                    <a:pt x="7" y="96"/>
                    <a:pt x="7" y="96"/>
                    <a:pt x="7" y="96"/>
                  </a:cubicBezTo>
                  <a:cubicBezTo>
                    <a:pt x="7" y="94"/>
                    <a:pt x="7" y="94"/>
                    <a:pt x="7" y="94"/>
                  </a:cubicBezTo>
                  <a:cubicBezTo>
                    <a:pt x="9" y="91"/>
                    <a:pt x="9" y="91"/>
                    <a:pt x="9" y="91"/>
                  </a:cubicBezTo>
                  <a:cubicBezTo>
                    <a:pt x="9" y="90"/>
                    <a:pt x="9" y="90"/>
                    <a:pt x="9" y="90"/>
                  </a:cubicBezTo>
                  <a:cubicBezTo>
                    <a:pt x="12" y="82"/>
                    <a:pt x="12" y="82"/>
                    <a:pt x="12" y="82"/>
                  </a:cubicBezTo>
                  <a:cubicBezTo>
                    <a:pt x="14" y="79"/>
                    <a:pt x="14" y="79"/>
                    <a:pt x="14" y="79"/>
                  </a:cubicBezTo>
                  <a:cubicBezTo>
                    <a:pt x="24" y="57"/>
                    <a:pt x="24" y="57"/>
                    <a:pt x="24" y="57"/>
                  </a:cubicBezTo>
                  <a:cubicBezTo>
                    <a:pt x="25" y="54"/>
                    <a:pt x="25" y="54"/>
                    <a:pt x="25" y="54"/>
                  </a:cubicBezTo>
                  <a:cubicBezTo>
                    <a:pt x="28" y="46"/>
                    <a:pt x="28" y="46"/>
                    <a:pt x="28" y="46"/>
                  </a:cubicBezTo>
                  <a:cubicBezTo>
                    <a:pt x="30" y="41"/>
                    <a:pt x="30" y="41"/>
                    <a:pt x="30" y="41"/>
                  </a:cubicBezTo>
                  <a:cubicBezTo>
                    <a:pt x="39" y="22"/>
                    <a:pt x="39" y="22"/>
                    <a:pt x="39" y="22"/>
                  </a:cubicBezTo>
                  <a:cubicBezTo>
                    <a:pt x="39" y="20"/>
                    <a:pt x="39" y="20"/>
                    <a:pt x="39" y="20"/>
                  </a:cubicBezTo>
                  <a:cubicBezTo>
                    <a:pt x="41" y="16"/>
                    <a:pt x="41" y="16"/>
                    <a:pt x="41" y="16"/>
                  </a:cubicBezTo>
                  <a:cubicBezTo>
                    <a:pt x="42" y="14"/>
                    <a:pt x="42" y="14"/>
                    <a:pt x="42" y="14"/>
                  </a:cubicBezTo>
                  <a:cubicBezTo>
                    <a:pt x="48" y="1"/>
                    <a:pt x="48" y="1"/>
                    <a:pt x="48" y="1"/>
                  </a:cubicBezTo>
                  <a:cubicBezTo>
                    <a:pt x="47" y="0"/>
                    <a:pt x="47" y="0"/>
                    <a:pt x="46"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3" name="Freeform 73">
              <a:extLst>
                <a:ext uri="{FF2B5EF4-FFF2-40B4-BE49-F238E27FC236}">
                  <a16:creationId xmlns:a16="http://schemas.microsoft.com/office/drawing/2014/main" id="{89352C8B-CF46-484A-86EE-A3A3E61E2898}"/>
                </a:ext>
              </a:extLst>
            </p:cNvPr>
            <p:cNvSpPr>
              <a:spLocks noEditPoints="1"/>
            </p:cNvSpPr>
            <p:nvPr/>
          </p:nvSpPr>
          <p:spPr bwMode="auto">
            <a:xfrm>
              <a:off x="8259501" y="3277825"/>
              <a:ext cx="342801" cy="1282561"/>
            </a:xfrm>
            <a:custGeom>
              <a:avLst/>
              <a:gdLst>
                <a:gd name="T0" fmla="*/ 83 w 84"/>
                <a:gd name="T1" fmla="*/ 344 h 345"/>
                <a:gd name="T2" fmla="*/ 84 w 84"/>
                <a:gd name="T3" fmla="*/ 344 h 345"/>
                <a:gd name="T4" fmla="*/ 83 w 84"/>
                <a:gd name="T5" fmla="*/ 238 h 345"/>
                <a:gd name="T6" fmla="*/ 79 w 84"/>
                <a:gd name="T7" fmla="*/ 345 h 345"/>
                <a:gd name="T8" fmla="*/ 46 w 84"/>
                <a:gd name="T9" fmla="*/ 222 h 345"/>
                <a:gd name="T10" fmla="*/ 36 w 84"/>
                <a:gd name="T11" fmla="*/ 187 h 345"/>
                <a:gd name="T12" fmla="*/ 43 w 84"/>
                <a:gd name="T13" fmla="*/ 219 h 345"/>
                <a:gd name="T14" fmla="*/ 36 w 84"/>
                <a:gd name="T15" fmla="*/ 187 h 345"/>
                <a:gd name="T16" fmla="*/ 83 w 84"/>
                <a:gd name="T17" fmla="*/ 161 h 345"/>
                <a:gd name="T18" fmla="*/ 84 w 84"/>
                <a:gd name="T19" fmla="*/ 237 h 345"/>
                <a:gd name="T20" fmla="*/ 83 w 84"/>
                <a:gd name="T21" fmla="*/ 5 h 345"/>
                <a:gd name="T22" fmla="*/ 83 w 84"/>
                <a:gd name="T23" fmla="*/ 44 h 345"/>
                <a:gd name="T24" fmla="*/ 83 w 84"/>
                <a:gd name="T25" fmla="*/ 85 h 345"/>
                <a:gd name="T26" fmla="*/ 84 w 84"/>
                <a:gd name="T27" fmla="*/ 158 h 345"/>
                <a:gd name="T28" fmla="*/ 84 w 84"/>
                <a:gd name="T29" fmla="*/ 81 h 345"/>
                <a:gd name="T30" fmla="*/ 84 w 84"/>
                <a:gd name="T31" fmla="*/ 37 h 345"/>
                <a:gd name="T32" fmla="*/ 83 w 84"/>
                <a:gd name="T33" fmla="*/ 5 h 345"/>
                <a:gd name="T34" fmla="*/ 67 w 84"/>
                <a:gd name="T35" fmla="*/ 8 h 345"/>
                <a:gd name="T36" fmla="*/ 51 w 84"/>
                <a:gd name="T37" fmla="*/ 22 h 345"/>
                <a:gd name="T38" fmla="*/ 1 w 84"/>
                <a:gd name="T39" fmla="*/ 68 h 345"/>
                <a:gd name="T40" fmla="*/ 1 w 84"/>
                <a:gd name="T41" fmla="*/ 70 h 345"/>
                <a:gd name="T42" fmla="*/ 3 w 84"/>
                <a:gd name="T43" fmla="*/ 80 h 345"/>
                <a:gd name="T44" fmla="*/ 8 w 84"/>
                <a:gd name="T45" fmla="*/ 94 h 345"/>
                <a:gd name="T46" fmla="*/ 9 w 84"/>
                <a:gd name="T47" fmla="*/ 100 h 345"/>
                <a:gd name="T48" fmla="*/ 17 w 84"/>
                <a:gd name="T49" fmla="*/ 127 h 345"/>
                <a:gd name="T50" fmla="*/ 21 w 84"/>
                <a:gd name="T51" fmla="*/ 141 h 345"/>
                <a:gd name="T52" fmla="*/ 35 w 84"/>
                <a:gd name="T53" fmla="*/ 185 h 345"/>
                <a:gd name="T54" fmla="*/ 21 w 84"/>
                <a:gd name="T55" fmla="*/ 136 h 345"/>
                <a:gd name="T56" fmla="*/ 17 w 84"/>
                <a:gd name="T57" fmla="*/ 122 h 345"/>
                <a:gd name="T58" fmla="*/ 10 w 84"/>
                <a:gd name="T59" fmla="*/ 96 h 345"/>
                <a:gd name="T60" fmla="*/ 8 w 84"/>
                <a:gd name="T61" fmla="*/ 91 h 345"/>
                <a:gd name="T62" fmla="*/ 4 w 84"/>
                <a:gd name="T63" fmla="*/ 77 h 345"/>
                <a:gd name="T64" fmla="*/ 34 w 84"/>
                <a:gd name="T65" fmla="*/ 41 h 345"/>
                <a:gd name="T66" fmla="*/ 61 w 84"/>
                <a:gd name="T67" fmla="*/ 16 h 345"/>
                <a:gd name="T68" fmla="*/ 77 w 84"/>
                <a:gd name="T69" fmla="*/ 1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4" h="345">
                  <a:moveTo>
                    <a:pt x="83" y="238"/>
                  </a:moveTo>
                  <a:cubicBezTo>
                    <a:pt x="83" y="344"/>
                    <a:pt x="83" y="344"/>
                    <a:pt x="83" y="344"/>
                  </a:cubicBezTo>
                  <a:cubicBezTo>
                    <a:pt x="83" y="344"/>
                    <a:pt x="83" y="344"/>
                    <a:pt x="83" y="344"/>
                  </a:cubicBezTo>
                  <a:cubicBezTo>
                    <a:pt x="83" y="344"/>
                    <a:pt x="84" y="344"/>
                    <a:pt x="84" y="344"/>
                  </a:cubicBezTo>
                  <a:cubicBezTo>
                    <a:pt x="84" y="239"/>
                    <a:pt x="84" y="239"/>
                    <a:pt x="84" y="239"/>
                  </a:cubicBezTo>
                  <a:cubicBezTo>
                    <a:pt x="83" y="238"/>
                    <a:pt x="83" y="238"/>
                    <a:pt x="83" y="238"/>
                  </a:cubicBezTo>
                  <a:moveTo>
                    <a:pt x="44" y="221"/>
                  </a:moveTo>
                  <a:cubicBezTo>
                    <a:pt x="79" y="345"/>
                    <a:pt x="79" y="345"/>
                    <a:pt x="79" y="345"/>
                  </a:cubicBezTo>
                  <a:cubicBezTo>
                    <a:pt x="79" y="345"/>
                    <a:pt x="80" y="345"/>
                    <a:pt x="81" y="344"/>
                  </a:cubicBezTo>
                  <a:cubicBezTo>
                    <a:pt x="46" y="222"/>
                    <a:pt x="46" y="222"/>
                    <a:pt x="46" y="222"/>
                  </a:cubicBezTo>
                  <a:cubicBezTo>
                    <a:pt x="44" y="221"/>
                    <a:pt x="44" y="221"/>
                    <a:pt x="44" y="221"/>
                  </a:cubicBezTo>
                  <a:moveTo>
                    <a:pt x="36" y="187"/>
                  </a:moveTo>
                  <a:cubicBezTo>
                    <a:pt x="34" y="188"/>
                    <a:pt x="34" y="188"/>
                    <a:pt x="34" y="188"/>
                  </a:cubicBezTo>
                  <a:cubicBezTo>
                    <a:pt x="43" y="219"/>
                    <a:pt x="43" y="219"/>
                    <a:pt x="43" y="219"/>
                  </a:cubicBezTo>
                  <a:cubicBezTo>
                    <a:pt x="45" y="220"/>
                    <a:pt x="45" y="220"/>
                    <a:pt x="45" y="220"/>
                  </a:cubicBezTo>
                  <a:cubicBezTo>
                    <a:pt x="36" y="187"/>
                    <a:pt x="36" y="187"/>
                    <a:pt x="36" y="187"/>
                  </a:cubicBezTo>
                  <a:moveTo>
                    <a:pt x="84" y="160"/>
                  </a:moveTo>
                  <a:cubicBezTo>
                    <a:pt x="83" y="161"/>
                    <a:pt x="83" y="161"/>
                    <a:pt x="83" y="161"/>
                  </a:cubicBezTo>
                  <a:cubicBezTo>
                    <a:pt x="83" y="236"/>
                    <a:pt x="83" y="236"/>
                    <a:pt x="83" y="236"/>
                  </a:cubicBezTo>
                  <a:cubicBezTo>
                    <a:pt x="84" y="237"/>
                    <a:pt x="84" y="237"/>
                    <a:pt x="84" y="237"/>
                  </a:cubicBezTo>
                  <a:cubicBezTo>
                    <a:pt x="84" y="160"/>
                    <a:pt x="84" y="160"/>
                    <a:pt x="84" y="160"/>
                  </a:cubicBezTo>
                  <a:moveTo>
                    <a:pt x="83" y="5"/>
                  </a:moveTo>
                  <a:cubicBezTo>
                    <a:pt x="83" y="40"/>
                    <a:pt x="83" y="40"/>
                    <a:pt x="83" y="40"/>
                  </a:cubicBezTo>
                  <a:cubicBezTo>
                    <a:pt x="83" y="44"/>
                    <a:pt x="83" y="44"/>
                    <a:pt x="83" y="44"/>
                  </a:cubicBezTo>
                  <a:cubicBezTo>
                    <a:pt x="83" y="82"/>
                    <a:pt x="83" y="82"/>
                    <a:pt x="83" y="82"/>
                  </a:cubicBezTo>
                  <a:cubicBezTo>
                    <a:pt x="83" y="85"/>
                    <a:pt x="83" y="85"/>
                    <a:pt x="83" y="85"/>
                  </a:cubicBezTo>
                  <a:cubicBezTo>
                    <a:pt x="83" y="159"/>
                    <a:pt x="83" y="159"/>
                    <a:pt x="83" y="159"/>
                  </a:cubicBezTo>
                  <a:cubicBezTo>
                    <a:pt x="84" y="158"/>
                    <a:pt x="84" y="158"/>
                    <a:pt x="84" y="158"/>
                  </a:cubicBezTo>
                  <a:cubicBezTo>
                    <a:pt x="84" y="83"/>
                    <a:pt x="84" y="83"/>
                    <a:pt x="84" y="83"/>
                  </a:cubicBezTo>
                  <a:cubicBezTo>
                    <a:pt x="84" y="81"/>
                    <a:pt x="84" y="81"/>
                    <a:pt x="84" y="81"/>
                  </a:cubicBezTo>
                  <a:cubicBezTo>
                    <a:pt x="84" y="41"/>
                    <a:pt x="84" y="41"/>
                    <a:pt x="84" y="41"/>
                  </a:cubicBezTo>
                  <a:cubicBezTo>
                    <a:pt x="84" y="37"/>
                    <a:pt x="84" y="37"/>
                    <a:pt x="84" y="37"/>
                  </a:cubicBezTo>
                  <a:cubicBezTo>
                    <a:pt x="84" y="5"/>
                    <a:pt x="84" y="5"/>
                    <a:pt x="84" y="5"/>
                  </a:cubicBezTo>
                  <a:cubicBezTo>
                    <a:pt x="84" y="5"/>
                    <a:pt x="83" y="5"/>
                    <a:pt x="83" y="5"/>
                  </a:cubicBezTo>
                  <a:moveTo>
                    <a:pt x="76" y="0"/>
                  </a:moveTo>
                  <a:cubicBezTo>
                    <a:pt x="67" y="8"/>
                    <a:pt x="67" y="8"/>
                    <a:pt x="67" y="8"/>
                  </a:cubicBezTo>
                  <a:cubicBezTo>
                    <a:pt x="64" y="11"/>
                    <a:pt x="64" y="11"/>
                    <a:pt x="64" y="11"/>
                  </a:cubicBezTo>
                  <a:cubicBezTo>
                    <a:pt x="51" y="22"/>
                    <a:pt x="51" y="22"/>
                    <a:pt x="51" y="22"/>
                  </a:cubicBezTo>
                  <a:cubicBezTo>
                    <a:pt x="42" y="31"/>
                    <a:pt x="42" y="31"/>
                    <a:pt x="42" y="31"/>
                  </a:cubicBezTo>
                  <a:cubicBezTo>
                    <a:pt x="1" y="68"/>
                    <a:pt x="1" y="68"/>
                    <a:pt x="1" y="68"/>
                  </a:cubicBezTo>
                  <a:cubicBezTo>
                    <a:pt x="0" y="69"/>
                    <a:pt x="0" y="69"/>
                    <a:pt x="0" y="69"/>
                  </a:cubicBezTo>
                  <a:cubicBezTo>
                    <a:pt x="1" y="70"/>
                    <a:pt x="1" y="70"/>
                    <a:pt x="1" y="70"/>
                  </a:cubicBezTo>
                  <a:cubicBezTo>
                    <a:pt x="3" y="78"/>
                    <a:pt x="3" y="78"/>
                    <a:pt x="3" y="78"/>
                  </a:cubicBezTo>
                  <a:cubicBezTo>
                    <a:pt x="3" y="80"/>
                    <a:pt x="3" y="80"/>
                    <a:pt x="3" y="80"/>
                  </a:cubicBezTo>
                  <a:cubicBezTo>
                    <a:pt x="7" y="93"/>
                    <a:pt x="7" y="93"/>
                    <a:pt x="7" y="93"/>
                  </a:cubicBezTo>
                  <a:cubicBezTo>
                    <a:pt x="8" y="94"/>
                    <a:pt x="8" y="94"/>
                    <a:pt x="8" y="94"/>
                  </a:cubicBezTo>
                  <a:cubicBezTo>
                    <a:pt x="8" y="98"/>
                    <a:pt x="8" y="98"/>
                    <a:pt x="8" y="98"/>
                  </a:cubicBezTo>
                  <a:cubicBezTo>
                    <a:pt x="9" y="100"/>
                    <a:pt x="9" y="100"/>
                    <a:pt x="9" y="100"/>
                  </a:cubicBezTo>
                  <a:cubicBezTo>
                    <a:pt x="16" y="125"/>
                    <a:pt x="16" y="125"/>
                    <a:pt x="16" y="125"/>
                  </a:cubicBezTo>
                  <a:cubicBezTo>
                    <a:pt x="17" y="127"/>
                    <a:pt x="17" y="127"/>
                    <a:pt x="17" y="127"/>
                  </a:cubicBezTo>
                  <a:cubicBezTo>
                    <a:pt x="20" y="138"/>
                    <a:pt x="20" y="138"/>
                    <a:pt x="20" y="138"/>
                  </a:cubicBezTo>
                  <a:cubicBezTo>
                    <a:pt x="21" y="141"/>
                    <a:pt x="21" y="141"/>
                    <a:pt x="21" y="141"/>
                  </a:cubicBezTo>
                  <a:cubicBezTo>
                    <a:pt x="34" y="186"/>
                    <a:pt x="34" y="186"/>
                    <a:pt x="34" y="186"/>
                  </a:cubicBezTo>
                  <a:cubicBezTo>
                    <a:pt x="35" y="185"/>
                    <a:pt x="35" y="185"/>
                    <a:pt x="35" y="185"/>
                  </a:cubicBezTo>
                  <a:cubicBezTo>
                    <a:pt x="22" y="140"/>
                    <a:pt x="22" y="140"/>
                    <a:pt x="22" y="140"/>
                  </a:cubicBezTo>
                  <a:cubicBezTo>
                    <a:pt x="21" y="136"/>
                    <a:pt x="21" y="136"/>
                    <a:pt x="21" y="136"/>
                  </a:cubicBezTo>
                  <a:cubicBezTo>
                    <a:pt x="18" y="125"/>
                    <a:pt x="18" y="125"/>
                    <a:pt x="18" y="125"/>
                  </a:cubicBezTo>
                  <a:cubicBezTo>
                    <a:pt x="17" y="122"/>
                    <a:pt x="17" y="122"/>
                    <a:pt x="17" y="122"/>
                  </a:cubicBezTo>
                  <a:cubicBezTo>
                    <a:pt x="10" y="98"/>
                    <a:pt x="10" y="98"/>
                    <a:pt x="10" y="98"/>
                  </a:cubicBezTo>
                  <a:cubicBezTo>
                    <a:pt x="10" y="96"/>
                    <a:pt x="10" y="96"/>
                    <a:pt x="10" y="96"/>
                  </a:cubicBezTo>
                  <a:cubicBezTo>
                    <a:pt x="9" y="93"/>
                    <a:pt x="9" y="93"/>
                    <a:pt x="9" y="93"/>
                  </a:cubicBezTo>
                  <a:cubicBezTo>
                    <a:pt x="8" y="91"/>
                    <a:pt x="8" y="91"/>
                    <a:pt x="8" y="91"/>
                  </a:cubicBezTo>
                  <a:cubicBezTo>
                    <a:pt x="5" y="79"/>
                    <a:pt x="5" y="79"/>
                    <a:pt x="5" y="79"/>
                  </a:cubicBezTo>
                  <a:cubicBezTo>
                    <a:pt x="4" y="77"/>
                    <a:pt x="4" y="77"/>
                    <a:pt x="4" y="77"/>
                  </a:cubicBezTo>
                  <a:cubicBezTo>
                    <a:pt x="2" y="69"/>
                    <a:pt x="2" y="69"/>
                    <a:pt x="2" y="69"/>
                  </a:cubicBezTo>
                  <a:cubicBezTo>
                    <a:pt x="34" y="41"/>
                    <a:pt x="34" y="41"/>
                    <a:pt x="34" y="41"/>
                  </a:cubicBezTo>
                  <a:cubicBezTo>
                    <a:pt x="43" y="32"/>
                    <a:pt x="43" y="32"/>
                    <a:pt x="43" y="32"/>
                  </a:cubicBezTo>
                  <a:cubicBezTo>
                    <a:pt x="61" y="16"/>
                    <a:pt x="61" y="16"/>
                    <a:pt x="61" y="16"/>
                  </a:cubicBezTo>
                  <a:cubicBezTo>
                    <a:pt x="66" y="12"/>
                    <a:pt x="66" y="12"/>
                    <a:pt x="66" y="12"/>
                  </a:cubicBezTo>
                  <a:cubicBezTo>
                    <a:pt x="77" y="1"/>
                    <a:pt x="77" y="1"/>
                    <a:pt x="77" y="1"/>
                  </a:cubicBezTo>
                  <a:cubicBezTo>
                    <a:pt x="77" y="1"/>
                    <a:pt x="76" y="0"/>
                    <a:pt x="76"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4" name="Freeform 74">
              <a:extLst>
                <a:ext uri="{FF2B5EF4-FFF2-40B4-BE49-F238E27FC236}">
                  <a16:creationId xmlns:a16="http://schemas.microsoft.com/office/drawing/2014/main" id="{19C760D2-5D95-403C-8E4D-0EBF1090B386}"/>
                </a:ext>
              </a:extLst>
            </p:cNvPr>
            <p:cNvSpPr>
              <a:spLocks noEditPoints="1"/>
            </p:cNvSpPr>
            <p:nvPr/>
          </p:nvSpPr>
          <p:spPr bwMode="auto">
            <a:xfrm>
              <a:off x="4638574" y="3767986"/>
              <a:ext cx="167094" cy="353918"/>
            </a:xfrm>
            <a:custGeom>
              <a:avLst/>
              <a:gdLst>
                <a:gd name="T0" fmla="*/ 0 w 41"/>
                <a:gd name="T1" fmla="*/ 6 h 95"/>
                <a:gd name="T2" fmla="*/ 0 w 41"/>
                <a:gd name="T3" fmla="*/ 27 h 95"/>
                <a:gd name="T4" fmla="*/ 0 w 41"/>
                <a:gd name="T5" fmla="*/ 30 h 95"/>
                <a:gd name="T6" fmla="*/ 0 w 41"/>
                <a:gd name="T7" fmla="*/ 35 h 95"/>
                <a:gd name="T8" fmla="*/ 0 w 41"/>
                <a:gd name="T9" fmla="*/ 37 h 95"/>
                <a:gd name="T10" fmla="*/ 0 w 41"/>
                <a:gd name="T11" fmla="*/ 93 h 95"/>
                <a:gd name="T12" fmla="*/ 0 w 41"/>
                <a:gd name="T13" fmla="*/ 93 h 95"/>
                <a:gd name="T14" fmla="*/ 1 w 41"/>
                <a:gd name="T15" fmla="*/ 93 h 95"/>
                <a:gd name="T16" fmla="*/ 1 w 41"/>
                <a:gd name="T17" fmla="*/ 36 h 95"/>
                <a:gd name="T18" fmla="*/ 1 w 41"/>
                <a:gd name="T19" fmla="*/ 33 h 95"/>
                <a:gd name="T20" fmla="*/ 1 w 41"/>
                <a:gd name="T21" fmla="*/ 28 h 95"/>
                <a:gd name="T22" fmla="*/ 1 w 41"/>
                <a:gd name="T23" fmla="*/ 26 h 95"/>
                <a:gd name="T24" fmla="*/ 1 w 41"/>
                <a:gd name="T25" fmla="*/ 7 h 95"/>
                <a:gd name="T26" fmla="*/ 1 w 41"/>
                <a:gd name="T27" fmla="*/ 7 h 95"/>
                <a:gd name="T28" fmla="*/ 0 w 41"/>
                <a:gd name="T29" fmla="*/ 6 h 95"/>
                <a:gd name="T30" fmla="*/ 12 w 41"/>
                <a:gd name="T31" fmla="*/ 0 h 95"/>
                <a:gd name="T32" fmla="*/ 11 w 41"/>
                <a:gd name="T33" fmla="*/ 1 h 95"/>
                <a:gd name="T34" fmla="*/ 26 w 41"/>
                <a:gd name="T35" fmla="*/ 10 h 95"/>
                <a:gd name="T36" fmla="*/ 28 w 41"/>
                <a:gd name="T37" fmla="*/ 11 h 95"/>
                <a:gd name="T38" fmla="*/ 32 w 41"/>
                <a:gd name="T39" fmla="*/ 13 h 95"/>
                <a:gd name="T40" fmla="*/ 34 w 41"/>
                <a:gd name="T41" fmla="*/ 14 h 95"/>
                <a:gd name="T42" fmla="*/ 37 w 41"/>
                <a:gd name="T43" fmla="*/ 16 h 95"/>
                <a:gd name="T44" fmla="*/ 38 w 41"/>
                <a:gd name="T45" fmla="*/ 17 h 95"/>
                <a:gd name="T46" fmla="*/ 37 w 41"/>
                <a:gd name="T47" fmla="*/ 20 h 95"/>
                <a:gd name="T48" fmla="*/ 6 w 41"/>
                <a:gd name="T49" fmla="*/ 94 h 95"/>
                <a:gd name="T50" fmla="*/ 8 w 41"/>
                <a:gd name="T51" fmla="*/ 95 h 95"/>
                <a:gd name="T52" fmla="*/ 25 w 41"/>
                <a:gd name="T53" fmla="*/ 53 h 95"/>
                <a:gd name="T54" fmla="*/ 25 w 41"/>
                <a:gd name="T55" fmla="*/ 52 h 95"/>
                <a:gd name="T56" fmla="*/ 31 w 41"/>
                <a:gd name="T57" fmla="*/ 40 h 95"/>
                <a:gd name="T58" fmla="*/ 37 w 41"/>
                <a:gd name="T59" fmla="*/ 25 h 95"/>
                <a:gd name="T60" fmla="*/ 39 w 41"/>
                <a:gd name="T61" fmla="*/ 21 h 95"/>
                <a:gd name="T62" fmla="*/ 40 w 41"/>
                <a:gd name="T63" fmla="*/ 17 h 95"/>
                <a:gd name="T64" fmla="*/ 41 w 41"/>
                <a:gd name="T65" fmla="*/ 16 h 95"/>
                <a:gd name="T66" fmla="*/ 39 w 41"/>
                <a:gd name="T67" fmla="*/ 15 h 95"/>
                <a:gd name="T68" fmla="*/ 39 w 41"/>
                <a:gd name="T69" fmla="*/ 15 h 95"/>
                <a:gd name="T70" fmla="*/ 37 w 41"/>
                <a:gd name="T71" fmla="*/ 14 h 95"/>
                <a:gd name="T72" fmla="*/ 35 w 41"/>
                <a:gd name="T73" fmla="*/ 13 h 95"/>
                <a:gd name="T74" fmla="*/ 34 w 41"/>
                <a:gd name="T75" fmla="*/ 12 h 95"/>
                <a:gd name="T76" fmla="*/ 30 w 41"/>
                <a:gd name="T77" fmla="*/ 10 h 95"/>
                <a:gd name="T78" fmla="*/ 28 w 41"/>
                <a:gd name="T79" fmla="*/ 9 h 95"/>
                <a:gd name="T80" fmla="*/ 12 w 41"/>
                <a:gd name="T81"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1" h="95">
                  <a:moveTo>
                    <a:pt x="0" y="6"/>
                  </a:moveTo>
                  <a:cubicBezTo>
                    <a:pt x="0" y="27"/>
                    <a:pt x="0" y="27"/>
                    <a:pt x="0" y="27"/>
                  </a:cubicBezTo>
                  <a:cubicBezTo>
                    <a:pt x="0" y="30"/>
                    <a:pt x="0" y="30"/>
                    <a:pt x="0" y="30"/>
                  </a:cubicBezTo>
                  <a:cubicBezTo>
                    <a:pt x="0" y="35"/>
                    <a:pt x="0" y="35"/>
                    <a:pt x="0" y="35"/>
                  </a:cubicBezTo>
                  <a:cubicBezTo>
                    <a:pt x="0" y="37"/>
                    <a:pt x="0" y="37"/>
                    <a:pt x="0" y="37"/>
                  </a:cubicBezTo>
                  <a:cubicBezTo>
                    <a:pt x="0" y="93"/>
                    <a:pt x="0" y="93"/>
                    <a:pt x="0" y="93"/>
                  </a:cubicBezTo>
                  <a:cubicBezTo>
                    <a:pt x="0" y="93"/>
                    <a:pt x="0" y="93"/>
                    <a:pt x="0" y="93"/>
                  </a:cubicBezTo>
                  <a:cubicBezTo>
                    <a:pt x="1" y="93"/>
                    <a:pt x="1" y="93"/>
                    <a:pt x="1" y="93"/>
                  </a:cubicBezTo>
                  <a:cubicBezTo>
                    <a:pt x="1" y="36"/>
                    <a:pt x="1" y="36"/>
                    <a:pt x="1" y="36"/>
                  </a:cubicBezTo>
                  <a:cubicBezTo>
                    <a:pt x="1" y="33"/>
                    <a:pt x="1" y="33"/>
                    <a:pt x="1" y="33"/>
                  </a:cubicBezTo>
                  <a:cubicBezTo>
                    <a:pt x="1" y="28"/>
                    <a:pt x="1" y="28"/>
                    <a:pt x="1" y="28"/>
                  </a:cubicBezTo>
                  <a:cubicBezTo>
                    <a:pt x="1" y="26"/>
                    <a:pt x="1" y="26"/>
                    <a:pt x="1" y="26"/>
                  </a:cubicBezTo>
                  <a:cubicBezTo>
                    <a:pt x="1" y="7"/>
                    <a:pt x="1" y="7"/>
                    <a:pt x="1" y="7"/>
                  </a:cubicBezTo>
                  <a:cubicBezTo>
                    <a:pt x="1" y="7"/>
                    <a:pt x="1" y="7"/>
                    <a:pt x="1" y="7"/>
                  </a:cubicBezTo>
                  <a:cubicBezTo>
                    <a:pt x="0" y="7"/>
                    <a:pt x="0" y="7"/>
                    <a:pt x="0" y="6"/>
                  </a:cubicBezTo>
                  <a:moveTo>
                    <a:pt x="12" y="0"/>
                  </a:moveTo>
                  <a:cubicBezTo>
                    <a:pt x="12" y="0"/>
                    <a:pt x="11" y="1"/>
                    <a:pt x="11" y="1"/>
                  </a:cubicBezTo>
                  <a:cubicBezTo>
                    <a:pt x="26" y="10"/>
                    <a:pt x="26" y="10"/>
                    <a:pt x="26" y="10"/>
                  </a:cubicBezTo>
                  <a:cubicBezTo>
                    <a:pt x="28" y="11"/>
                    <a:pt x="28" y="11"/>
                    <a:pt x="28" y="11"/>
                  </a:cubicBezTo>
                  <a:cubicBezTo>
                    <a:pt x="32" y="13"/>
                    <a:pt x="32" y="13"/>
                    <a:pt x="32" y="13"/>
                  </a:cubicBezTo>
                  <a:cubicBezTo>
                    <a:pt x="34" y="14"/>
                    <a:pt x="34" y="14"/>
                    <a:pt x="34" y="14"/>
                  </a:cubicBezTo>
                  <a:cubicBezTo>
                    <a:pt x="37" y="16"/>
                    <a:pt x="37" y="16"/>
                    <a:pt x="37" y="16"/>
                  </a:cubicBezTo>
                  <a:cubicBezTo>
                    <a:pt x="38" y="17"/>
                    <a:pt x="38" y="17"/>
                    <a:pt x="38" y="17"/>
                  </a:cubicBezTo>
                  <a:cubicBezTo>
                    <a:pt x="37" y="20"/>
                    <a:pt x="37" y="20"/>
                    <a:pt x="37" y="20"/>
                  </a:cubicBezTo>
                  <a:cubicBezTo>
                    <a:pt x="6" y="94"/>
                    <a:pt x="6" y="94"/>
                    <a:pt x="6" y="94"/>
                  </a:cubicBezTo>
                  <a:cubicBezTo>
                    <a:pt x="7" y="94"/>
                    <a:pt x="7" y="95"/>
                    <a:pt x="8" y="95"/>
                  </a:cubicBezTo>
                  <a:cubicBezTo>
                    <a:pt x="25" y="53"/>
                    <a:pt x="25" y="53"/>
                    <a:pt x="25" y="53"/>
                  </a:cubicBezTo>
                  <a:cubicBezTo>
                    <a:pt x="25" y="52"/>
                    <a:pt x="25" y="52"/>
                    <a:pt x="25" y="52"/>
                  </a:cubicBezTo>
                  <a:cubicBezTo>
                    <a:pt x="25" y="47"/>
                    <a:pt x="27" y="43"/>
                    <a:pt x="31" y="40"/>
                  </a:cubicBezTo>
                  <a:cubicBezTo>
                    <a:pt x="37" y="25"/>
                    <a:pt x="37" y="25"/>
                    <a:pt x="37" y="25"/>
                  </a:cubicBezTo>
                  <a:cubicBezTo>
                    <a:pt x="39" y="21"/>
                    <a:pt x="39" y="21"/>
                    <a:pt x="39" y="21"/>
                  </a:cubicBezTo>
                  <a:cubicBezTo>
                    <a:pt x="40" y="17"/>
                    <a:pt x="40" y="17"/>
                    <a:pt x="40" y="17"/>
                  </a:cubicBezTo>
                  <a:cubicBezTo>
                    <a:pt x="41" y="16"/>
                    <a:pt x="41" y="16"/>
                    <a:pt x="41" y="16"/>
                  </a:cubicBezTo>
                  <a:cubicBezTo>
                    <a:pt x="39" y="15"/>
                    <a:pt x="39" y="15"/>
                    <a:pt x="39" y="15"/>
                  </a:cubicBezTo>
                  <a:cubicBezTo>
                    <a:pt x="39" y="15"/>
                    <a:pt x="39" y="15"/>
                    <a:pt x="39" y="15"/>
                  </a:cubicBezTo>
                  <a:cubicBezTo>
                    <a:pt x="37" y="14"/>
                    <a:pt x="37" y="14"/>
                    <a:pt x="37" y="14"/>
                  </a:cubicBezTo>
                  <a:cubicBezTo>
                    <a:pt x="35" y="13"/>
                    <a:pt x="35" y="13"/>
                    <a:pt x="35" y="13"/>
                  </a:cubicBezTo>
                  <a:cubicBezTo>
                    <a:pt x="34" y="12"/>
                    <a:pt x="34" y="12"/>
                    <a:pt x="34" y="12"/>
                  </a:cubicBezTo>
                  <a:cubicBezTo>
                    <a:pt x="30" y="10"/>
                    <a:pt x="30" y="10"/>
                    <a:pt x="30" y="10"/>
                  </a:cubicBezTo>
                  <a:cubicBezTo>
                    <a:pt x="28" y="9"/>
                    <a:pt x="28" y="9"/>
                    <a:pt x="28" y="9"/>
                  </a:cubicBezTo>
                  <a:cubicBezTo>
                    <a:pt x="12" y="0"/>
                    <a:pt x="12" y="0"/>
                    <a:pt x="12"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5" name="Freeform 75">
              <a:extLst>
                <a:ext uri="{FF2B5EF4-FFF2-40B4-BE49-F238E27FC236}">
                  <a16:creationId xmlns:a16="http://schemas.microsoft.com/office/drawing/2014/main" id="{1BEDB158-FC2D-4EE8-B500-1C581CDD6059}"/>
                </a:ext>
              </a:extLst>
            </p:cNvPr>
            <p:cNvSpPr>
              <a:spLocks noEditPoints="1"/>
            </p:cNvSpPr>
            <p:nvPr/>
          </p:nvSpPr>
          <p:spPr bwMode="auto">
            <a:xfrm>
              <a:off x="3651518" y="3645838"/>
              <a:ext cx="1252339" cy="673383"/>
            </a:xfrm>
            <a:custGeom>
              <a:avLst/>
              <a:gdLst>
                <a:gd name="T0" fmla="*/ 257 w 307"/>
                <a:gd name="T1" fmla="*/ 141 h 181"/>
                <a:gd name="T2" fmla="*/ 265 w 307"/>
                <a:gd name="T3" fmla="*/ 148 h 181"/>
                <a:gd name="T4" fmla="*/ 307 w 307"/>
                <a:gd name="T5" fmla="*/ 176 h 181"/>
                <a:gd name="T6" fmla="*/ 268 w 307"/>
                <a:gd name="T7" fmla="*/ 148 h 181"/>
                <a:gd name="T8" fmla="*/ 257 w 307"/>
                <a:gd name="T9" fmla="*/ 140 h 181"/>
                <a:gd name="T10" fmla="*/ 11 w 307"/>
                <a:gd name="T11" fmla="*/ 112 h 181"/>
                <a:gd name="T12" fmla="*/ 50 w 307"/>
                <a:gd name="T13" fmla="*/ 122 h 181"/>
                <a:gd name="T14" fmla="*/ 134 w 307"/>
                <a:gd name="T15" fmla="*/ 141 h 181"/>
                <a:gd name="T16" fmla="*/ 186 w 307"/>
                <a:gd name="T17" fmla="*/ 153 h 181"/>
                <a:gd name="T18" fmla="*/ 251 w 307"/>
                <a:gd name="T19" fmla="*/ 169 h 181"/>
                <a:gd name="T20" fmla="*/ 263 w 307"/>
                <a:gd name="T21" fmla="*/ 172 h 181"/>
                <a:gd name="T22" fmla="*/ 305 w 307"/>
                <a:gd name="T23" fmla="*/ 180 h 181"/>
                <a:gd name="T24" fmla="*/ 258 w 307"/>
                <a:gd name="T25" fmla="*/ 169 h 181"/>
                <a:gd name="T26" fmla="*/ 250 w 307"/>
                <a:gd name="T27" fmla="*/ 167 h 181"/>
                <a:gd name="T28" fmla="*/ 180 w 307"/>
                <a:gd name="T29" fmla="*/ 150 h 181"/>
                <a:gd name="T30" fmla="*/ 133 w 307"/>
                <a:gd name="T31" fmla="*/ 139 h 181"/>
                <a:gd name="T32" fmla="*/ 48 w 307"/>
                <a:gd name="T33" fmla="*/ 119 h 181"/>
                <a:gd name="T34" fmla="*/ 32 w 307"/>
                <a:gd name="T35" fmla="*/ 5 h 181"/>
                <a:gd name="T36" fmla="*/ 0 w 307"/>
                <a:gd name="T37" fmla="*/ 82 h 181"/>
                <a:gd name="T38" fmla="*/ 0 w 307"/>
                <a:gd name="T39" fmla="*/ 94 h 181"/>
                <a:gd name="T40" fmla="*/ 2 w 307"/>
                <a:gd name="T41" fmla="*/ 82 h 181"/>
                <a:gd name="T42" fmla="*/ 32 w 307"/>
                <a:gd name="T43" fmla="*/ 5 h 181"/>
                <a:gd name="T44" fmla="*/ 51 w 307"/>
                <a:gd name="T45" fmla="*/ 2 h 181"/>
                <a:gd name="T46" fmla="*/ 190 w 307"/>
                <a:gd name="T47" fmla="*/ 97 h 181"/>
                <a:gd name="T48" fmla="*/ 196 w 307"/>
                <a:gd name="T49" fmla="*/ 100 h 181"/>
                <a:gd name="T50" fmla="*/ 199 w 307"/>
                <a:gd name="T51" fmla="*/ 103 h 181"/>
                <a:gd name="T52" fmla="*/ 212 w 307"/>
                <a:gd name="T53" fmla="*/ 111 h 181"/>
                <a:gd name="T54" fmla="*/ 237 w 307"/>
                <a:gd name="T55" fmla="*/ 127 h 181"/>
                <a:gd name="T56" fmla="*/ 201 w 307"/>
                <a:gd name="T57" fmla="*/ 102 h 181"/>
                <a:gd name="T58" fmla="*/ 197 w 307"/>
                <a:gd name="T59" fmla="*/ 99 h 181"/>
                <a:gd name="T60" fmla="*/ 196 w 307"/>
                <a:gd name="T61" fmla="*/ 98 h 181"/>
                <a:gd name="T62" fmla="*/ 190 w 307"/>
                <a:gd name="T63" fmla="*/ 94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07" h="181">
                  <a:moveTo>
                    <a:pt x="257" y="140"/>
                  </a:moveTo>
                  <a:cubicBezTo>
                    <a:pt x="257" y="141"/>
                    <a:pt x="257" y="141"/>
                    <a:pt x="257" y="141"/>
                  </a:cubicBezTo>
                  <a:cubicBezTo>
                    <a:pt x="257" y="142"/>
                    <a:pt x="257" y="142"/>
                    <a:pt x="257" y="142"/>
                  </a:cubicBezTo>
                  <a:cubicBezTo>
                    <a:pt x="265" y="148"/>
                    <a:pt x="265" y="148"/>
                    <a:pt x="265" y="148"/>
                  </a:cubicBezTo>
                  <a:cubicBezTo>
                    <a:pt x="267" y="149"/>
                    <a:pt x="267" y="149"/>
                    <a:pt x="267" y="149"/>
                  </a:cubicBezTo>
                  <a:cubicBezTo>
                    <a:pt x="307" y="176"/>
                    <a:pt x="307" y="176"/>
                    <a:pt x="307" y="176"/>
                  </a:cubicBezTo>
                  <a:cubicBezTo>
                    <a:pt x="307" y="176"/>
                    <a:pt x="307" y="175"/>
                    <a:pt x="307" y="175"/>
                  </a:cubicBezTo>
                  <a:cubicBezTo>
                    <a:pt x="268" y="148"/>
                    <a:pt x="268" y="148"/>
                    <a:pt x="268" y="148"/>
                  </a:cubicBezTo>
                  <a:cubicBezTo>
                    <a:pt x="267" y="147"/>
                    <a:pt x="267" y="147"/>
                    <a:pt x="267" y="147"/>
                  </a:cubicBezTo>
                  <a:cubicBezTo>
                    <a:pt x="257" y="140"/>
                    <a:pt x="257" y="140"/>
                    <a:pt x="257" y="140"/>
                  </a:cubicBezTo>
                  <a:moveTo>
                    <a:pt x="11" y="111"/>
                  </a:moveTo>
                  <a:cubicBezTo>
                    <a:pt x="11" y="111"/>
                    <a:pt x="11" y="112"/>
                    <a:pt x="11" y="112"/>
                  </a:cubicBezTo>
                  <a:cubicBezTo>
                    <a:pt x="49" y="121"/>
                    <a:pt x="49" y="121"/>
                    <a:pt x="49" y="121"/>
                  </a:cubicBezTo>
                  <a:cubicBezTo>
                    <a:pt x="50" y="122"/>
                    <a:pt x="50" y="122"/>
                    <a:pt x="50" y="122"/>
                  </a:cubicBezTo>
                  <a:cubicBezTo>
                    <a:pt x="131" y="141"/>
                    <a:pt x="131" y="141"/>
                    <a:pt x="131" y="141"/>
                  </a:cubicBezTo>
                  <a:cubicBezTo>
                    <a:pt x="134" y="141"/>
                    <a:pt x="134" y="141"/>
                    <a:pt x="134" y="141"/>
                  </a:cubicBezTo>
                  <a:cubicBezTo>
                    <a:pt x="182" y="153"/>
                    <a:pt x="182" y="153"/>
                    <a:pt x="182" y="153"/>
                  </a:cubicBezTo>
                  <a:cubicBezTo>
                    <a:pt x="186" y="153"/>
                    <a:pt x="186" y="153"/>
                    <a:pt x="186" y="153"/>
                  </a:cubicBezTo>
                  <a:cubicBezTo>
                    <a:pt x="249" y="168"/>
                    <a:pt x="249" y="168"/>
                    <a:pt x="249" y="168"/>
                  </a:cubicBezTo>
                  <a:cubicBezTo>
                    <a:pt x="251" y="169"/>
                    <a:pt x="251" y="169"/>
                    <a:pt x="251" y="169"/>
                  </a:cubicBezTo>
                  <a:cubicBezTo>
                    <a:pt x="260" y="171"/>
                    <a:pt x="260" y="171"/>
                    <a:pt x="260" y="171"/>
                  </a:cubicBezTo>
                  <a:cubicBezTo>
                    <a:pt x="263" y="172"/>
                    <a:pt x="263" y="172"/>
                    <a:pt x="263" y="172"/>
                  </a:cubicBezTo>
                  <a:cubicBezTo>
                    <a:pt x="305" y="181"/>
                    <a:pt x="305" y="181"/>
                    <a:pt x="305" y="181"/>
                  </a:cubicBezTo>
                  <a:cubicBezTo>
                    <a:pt x="305" y="181"/>
                    <a:pt x="305" y="180"/>
                    <a:pt x="305" y="180"/>
                  </a:cubicBezTo>
                  <a:cubicBezTo>
                    <a:pt x="261" y="169"/>
                    <a:pt x="261" y="169"/>
                    <a:pt x="261" y="169"/>
                  </a:cubicBezTo>
                  <a:cubicBezTo>
                    <a:pt x="258" y="169"/>
                    <a:pt x="258" y="169"/>
                    <a:pt x="258" y="169"/>
                  </a:cubicBezTo>
                  <a:cubicBezTo>
                    <a:pt x="252" y="167"/>
                    <a:pt x="252" y="167"/>
                    <a:pt x="252" y="167"/>
                  </a:cubicBezTo>
                  <a:cubicBezTo>
                    <a:pt x="250" y="167"/>
                    <a:pt x="250" y="167"/>
                    <a:pt x="250" y="167"/>
                  </a:cubicBezTo>
                  <a:cubicBezTo>
                    <a:pt x="183" y="151"/>
                    <a:pt x="183" y="151"/>
                    <a:pt x="183" y="151"/>
                  </a:cubicBezTo>
                  <a:cubicBezTo>
                    <a:pt x="180" y="150"/>
                    <a:pt x="180" y="150"/>
                    <a:pt x="180" y="150"/>
                  </a:cubicBezTo>
                  <a:cubicBezTo>
                    <a:pt x="136" y="140"/>
                    <a:pt x="136" y="140"/>
                    <a:pt x="136" y="140"/>
                  </a:cubicBezTo>
                  <a:cubicBezTo>
                    <a:pt x="133" y="139"/>
                    <a:pt x="133" y="139"/>
                    <a:pt x="133" y="139"/>
                  </a:cubicBezTo>
                  <a:cubicBezTo>
                    <a:pt x="50" y="120"/>
                    <a:pt x="50" y="120"/>
                    <a:pt x="50" y="120"/>
                  </a:cubicBezTo>
                  <a:cubicBezTo>
                    <a:pt x="48" y="119"/>
                    <a:pt x="48" y="119"/>
                    <a:pt x="48" y="119"/>
                  </a:cubicBezTo>
                  <a:cubicBezTo>
                    <a:pt x="11" y="111"/>
                    <a:pt x="11" y="111"/>
                    <a:pt x="11" y="111"/>
                  </a:cubicBezTo>
                  <a:moveTo>
                    <a:pt x="32" y="5"/>
                  </a:moveTo>
                  <a:cubicBezTo>
                    <a:pt x="0" y="81"/>
                    <a:pt x="0" y="81"/>
                    <a:pt x="0" y="81"/>
                  </a:cubicBezTo>
                  <a:cubicBezTo>
                    <a:pt x="0" y="82"/>
                    <a:pt x="0" y="82"/>
                    <a:pt x="0" y="82"/>
                  </a:cubicBezTo>
                  <a:cubicBezTo>
                    <a:pt x="0" y="82"/>
                    <a:pt x="0" y="82"/>
                    <a:pt x="0" y="82"/>
                  </a:cubicBezTo>
                  <a:cubicBezTo>
                    <a:pt x="0" y="94"/>
                    <a:pt x="0" y="94"/>
                    <a:pt x="0" y="94"/>
                  </a:cubicBezTo>
                  <a:cubicBezTo>
                    <a:pt x="1" y="94"/>
                    <a:pt x="1" y="94"/>
                    <a:pt x="2" y="95"/>
                  </a:cubicBezTo>
                  <a:cubicBezTo>
                    <a:pt x="2" y="82"/>
                    <a:pt x="2" y="82"/>
                    <a:pt x="2" y="82"/>
                  </a:cubicBezTo>
                  <a:cubicBezTo>
                    <a:pt x="34" y="6"/>
                    <a:pt x="34" y="6"/>
                    <a:pt x="34" y="6"/>
                  </a:cubicBezTo>
                  <a:cubicBezTo>
                    <a:pt x="33" y="5"/>
                    <a:pt x="33" y="5"/>
                    <a:pt x="32" y="5"/>
                  </a:cubicBezTo>
                  <a:moveTo>
                    <a:pt x="52" y="0"/>
                  </a:moveTo>
                  <a:cubicBezTo>
                    <a:pt x="52" y="1"/>
                    <a:pt x="52" y="1"/>
                    <a:pt x="51" y="2"/>
                  </a:cubicBezTo>
                  <a:cubicBezTo>
                    <a:pt x="189" y="95"/>
                    <a:pt x="189" y="95"/>
                    <a:pt x="189" y="95"/>
                  </a:cubicBezTo>
                  <a:cubicBezTo>
                    <a:pt x="190" y="97"/>
                    <a:pt x="190" y="97"/>
                    <a:pt x="190" y="97"/>
                  </a:cubicBezTo>
                  <a:cubicBezTo>
                    <a:pt x="194" y="99"/>
                    <a:pt x="194" y="99"/>
                    <a:pt x="194" y="99"/>
                  </a:cubicBezTo>
                  <a:cubicBezTo>
                    <a:pt x="196" y="100"/>
                    <a:pt x="196" y="100"/>
                    <a:pt x="196" y="100"/>
                  </a:cubicBezTo>
                  <a:cubicBezTo>
                    <a:pt x="197" y="101"/>
                    <a:pt x="197" y="101"/>
                    <a:pt x="197" y="101"/>
                  </a:cubicBezTo>
                  <a:cubicBezTo>
                    <a:pt x="199" y="103"/>
                    <a:pt x="199" y="103"/>
                    <a:pt x="199" y="103"/>
                  </a:cubicBezTo>
                  <a:cubicBezTo>
                    <a:pt x="206" y="107"/>
                    <a:pt x="206" y="107"/>
                    <a:pt x="206" y="107"/>
                  </a:cubicBezTo>
                  <a:cubicBezTo>
                    <a:pt x="212" y="111"/>
                    <a:pt x="212" y="111"/>
                    <a:pt x="212" y="111"/>
                  </a:cubicBezTo>
                  <a:cubicBezTo>
                    <a:pt x="235" y="128"/>
                    <a:pt x="235" y="128"/>
                    <a:pt x="235" y="128"/>
                  </a:cubicBezTo>
                  <a:cubicBezTo>
                    <a:pt x="236" y="127"/>
                    <a:pt x="237" y="127"/>
                    <a:pt x="237" y="127"/>
                  </a:cubicBezTo>
                  <a:cubicBezTo>
                    <a:pt x="207" y="106"/>
                    <a:pt x="207" y="106"/>
                    <a:pt x="207" y="106"/>
                  </a:cubicBezTo>
                  <a:cubicBezTo>
                    <a:pt x="201" y="102"/>
                    <a:pt x="201" y="102"/>
                    <a:pt x="201" y="102"/>
                  </a:cubicBezTo>
                  <a:cubicBezTo>
                    <a:pt x="199" y="101"/>
                    <a:pt x="199" y="101"/>
                    <a:pt x="199" y="101"/>
                  </a:cubicBezTo>
                  <a:cubicBezTo>
                    <a:pt x="197" y="99"/>
                    <a:pt x="197" y="99"/>
                    <a:pt x="197" y="99"/>
                  </a:cubicBezTo>
                  <a:cubicBezTo>
                    <a:pt x="197" y="99"/>
                    <a:pt x="197" y="99"/>
                    <a:pt x="197" y="99"/>
                  </a:cubicBezTo>
                  <a:cubicBezTo>
                    <a:pt x="196" y="98"/>
                    <a:pt x="196" y="98"/>
                    <a:pt x="196" y="98"/>
                  </a:cubicBezTo>
                  <a:cubicBezTo>
                    <a:pt x="192" y="96"/>
                    <a:pt x="192" y="96"/>
                    <a:pt x="192" y="96"/>
                  </a:cubicBezTo>
                  <a:cubicBezTo>
                    <a:pt x="190" y="94"/>
                    <a:pt x="190" y="94"/>
                    <a:pt x="190" y="94"/>
                  </a:cubicBezTo>
                  <a:cubicBezTo>
                    <a:pt x="52" y="0"/>
                    <a:pt x="52" y="0"/>
                    <a:pt x="52"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6" name="Freeform 76">
              <a:extLst>
                <a:ext uri="{FF2B5EF4-FFF2-40B4-BE49-F238E27FC236}">
                  <a16:creationId xmlns:a16="http://schemas.microsoft.com/office/drawing/2014/main" id="{1230C92E-506C-4D2F-81D3-52C1B4C43DA2}"/>
                </a:ext>
              </a:extLst>
            </p:cNvPr>
            <p:cNvSpPr>
              <a:spLocks noEditPoints="1"/>
            </p:cNvSpPr>
            <p:nvPr/>
          </p:nvSpPr>
          <p:spPr bwMode="auto">
            <a:xfrm>
              <a:off x="8316347" y="3570669"/>
              <a:ext cx="864750" cy="829984"/>
            </a:xfrm>
            <a:custGeom>
              <a:avLst/>
              <a:gdLst>
                <a:gd name="T0" fmla="*/ 1 w 212"/>
                <a:gd name="T1" fmla="*/ 127 h 223"/>
                <a:gd name="T2" fmla="*/ 0 w 212"/>
                <a:gd name="T3" fmla="*/ 129 h 223"/>
                <a:gd name="T4" fmla="*/ 2 w 212"/>
                <a:gd name="T5" fmla="*/ 130 h 223"/>
                <a:gd name="T6" fmla="*/ 4 w 212"/>
                <a:gd name="T7" fmla="*/ 131 h 223"/>
                <a:gd name="T8" fmla="*/ 30 w 212"/>
                <a:gd name="T9" fmla="*/ 142 h 223"/>
                <a:gd name="T10" fmla="*/ 32 w 212"/>
                <a:gd name="T11" fmla="*/ 143 h 223"/>
                <a:gd name="T12" fmla="*/ 69 w 212"/>
                <a:gd name="T13" fmla="*/ 159 h 223"/>
                <a:gd name="T14" fmla="*/ 70 w 212"/>
                <a:gd name="T15" fmla="*/ 160 h 223"/>
                <a:gd name="T16" fmla="*/ 212 w 212"/>
                <a:gd name="T17" fmla="*/ 223 h 223"/>
                <a:gd name="T18" fmla="*/ 212 w 212"/>
                <a:gd name="T19" fmla="*/ 221 h 223"/>
                <a:gd name="T20" fmla="*/ 70 w 212"/>
                <a:gd name="T21" fmla="*/ 158 h 223"/>
                <a:gd name="T22" fmla="*/ 69 w 212"/>
                <a:gd name="T23" fmla="*/ 157 h 223"/>
                <a:gd name="T24" fmla="*/ 31 w 212"/>
                <a:gd name="T25" fmla="*/ 141 h 223"/>
                <a:gd name="T26" fmla="*/ 29 w 212"/>
                <a:gd name="T27" fmla="*/ 140 h 223"/>
                <a:gd name="T28" fmla="*/ 4 w 212"/>
                <a:gd name="T29" fmla="*/ 129 h 223"/>
                <a:gd name="T30" fmla="*/ 2 w 212"/>
                <a:gd name="T31" fmla="*/ 128 h 223"/>
                <a:gd name="T32" fmla="*/ 1 w 212"/>
                <a:gd name="T33" fmla="*/ 127 h 223"/>
                <a:gd name="T34" fmla="*/ 212 w 212"/>
                <a:gd name="T35" fmla="*/ 0 h 223"/>
                <a:gd name="T36" fmla="*/ 70 w 212"/>
                <a:gd name="T37" fmla="*/ 79 h 223"/>
                <a:gd name="T38" fmla="*/ 69 w 212"/>
                <a:gd name="T39" fmla="*/ 80 h 223"/>
                <a:gd name="T40" fmla="*/ 21 w 212"/>
                <a:gd name="T41" fmla="*/ 106 h 223"/>
                <a:gd name="T42" fmla="*/ 20 w 212"/>
                <a:gd name="T43" fmla="*/ 107 h 223"/>
                <a:gd name="T44" fmla="*/ 3 w 212"/>
                <a:gd name="T45" fmla="*/ 116 h 223"/>
                <a:gd name="T46" fmla="*/ 3 w 212"/>
                <a:gd name="T47" fmla="*/ 118 h 223"/>
                <a:gd name="T48" fmla="*/ 20 w 212"/>
                <a:gd name="T49" fmla="*/ 109 h 223"/>
                <a:gd name="T50" fmla="*/ 22 w 212"/>
                <a:gd name="T51" fmla="*/ 108 h 223"/>
                <a:gd name="T52" fmla="*/ 69 w 212"/>
                <a:gd name="T53" fmla="*/ 82 h 223"/>
                <a:gd name="T54" fmla="*/ 70 w 212"/>
                <a:gd name="T55" fmla="*/ 81 h 223"/>
                <a:gd name="T56" fmla="*/ 212 w 212"/>
                <a:gd name="T57" fmla="*/ 2 h 223"/>
                <a:gd name="T58" fmla="*/ 212 w 212"/>
                <a:gd name="T59"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2" h="223">
                  <a:moveTo>
                    <a:pt x="1" y="127"/>
                  </a:moveTo>
                  <a:cubicBezTo>
                    <a:pt x="1" y="128"/>
                    <a:pt x="0" y="128"/>
                    <a:pt x="0" y="129"/>
                  </a:cubicBezTo>
                  <a:cubicBezTo>
                    <a:pt x="2" y="130"/>
                    <a:pt x="2" y="130"/>
                    <a:pt x="2" y="130"/>
                  </a:cubicBezTo>
                  <a:cubicBezTo>
                    <a:pt x="4" y="131"/>
                    <a:pt x="4" y="131"/>
                    <a:pt x="4" y="131"/>
                  </a:cubicBezTo>
                  <a:cubicBezTo>
                    <a:pt x="30" y="142"/>
                    <a:pt x="30" y="142"/>
                    <a:pt x="30" y="142"/>
                  </a:cubicBezTo>
                  <a:cubicBezTo>
                    <a:pt x="32" y="143"/>
                    <a:pt x="32" y="143"/>
                    <a:pt x="32" y="143"/>
                  </a:cubicBezTo>
                  <a:cubicBezTo>
                    <a:pt x="69" y="159"/>
                    <a:pt x="69" y="159"/>
                    <a:pt x="69" y="159"/>
                  </a:cubicBezTo>
                  <a:cubicBezTo>
                    <a:pt x="70" y="160"/>
                    <a:pt x="70" y="160"/>
                    <a:pt x="70" y="160"/>
                  </a:cubicBezTo>
                  <a:cubicBezTo>
                    <a:pt x="212" y="223"/>
                    <a:pt x="212" y="223"/>
                    <a:pt x="212" y="223"/>
                  </a:cubicBezTo>
                  <a:cubicBezTo>
                    <a:pt x="212" y="221"/>
                    <a:pt x="212" y="221"/>
                    <a:pt x="212" y="221"/>
                  </a:cubicBezTo>
                  <a:cubicBezTo>
                    <a:pt x="70" y="158"/>
                    <a:pt x="70" y="158"/>
                    <a:pt x="70" y="158"/>
                  </a:cubicBezTo>
                  <a:cubicBezTo>
                    <a:pt x="69" y="157"/>
                    <a:pt x="69" y="157"/>
                    <a:pt x="69" y="157"/>
                  </a:cubicBezTo>
                  <a:cubicBezTo>
                    <a:pt x="31" y="141"/>
                    <a:pt x="31" y="141"/>
                    <a:pt x="31" y="141"/>
                  </a:cubicBezTo>
                  <a:cubicBezTo>
                    <a:pt x="29" y="140"/>
                    <a:pt x="29" y="140"/>
                    <a:pt x="29" y="140"/>
                  </a:cubicBezTo>
                  <a:cubicBezTo>
                    <a:pt x="4" y="129"/>
                    <a:pt x="4" y="129"/>
                    <a:pt x="4" y="129"/>
                  </a:cubicBezTo>
                  <a:cubicBezTo>
                    <a:pt x="2" y="128"/>
                    <a:pt x="2" y="128"/>
                    <a:pt x="2" y="128"/>
                  </a:cubicBezTo>
                  <a:cubicBezTo>
                    <a:pt x="1" y="127"/>
                    <a:pt x="1" y="127"/>
                    <a:pt x="1" y="127"/>
                  </a:cubicBezTo>
                  <a:moveTo>
                    <a:pt x="212" y="0"/>
                  </a:moveTo>
                  <a:cubicBezTo>
                    <a:pt x="70" y="79"/>
                    <a:pt x="70" y="79"/>
                    <a:pt x="70" y="79"/>
                  </a:cubicBezTo>
                  <a:cubicBezTo>
                    <a:pt x="69" y="80"/>
                    <a:pt x="69" y="80"/>
                    <a:pt x="69" y="80"/>
                  </a:cubicBezTo>
                  <a:cubicBezTo>
                    <a:pt x="21" y="106"/>
                    <a:pt x="21" y="106"/>
                    <a:pt x="21" y="106"/>
                  </a:cubicBezTo>
                  <a:cubicBezTo>
                    <a:pt x="20" y="107"/>
                    <a:pt x="20" y="107"/>
                    <a:pt x="20" y="107"/>
                  </a:cubicBezTo>
                  <a:cubicBezTo>
                    <a:pt x="3" y="116"/>
                    <a:pt x="3" y="116"/>
                    <a:pt x="3" y="116"/>
                  </a:cubicBezTo>
                  <a:cubicBezTo>
                    <a:pt x="3" y="117"/>
                    <a:pt x="3" y="118"/>
                    <a:pt x="3" y="118"/>
                  </a:cubicBezTo>
                  <a:cubicBezTo>
                    <a:pt x="20" y="109"/>
                    <a:pt x="20" y="109"/>
                    <a:pt x="20" y="109"/>
                  </a:cubicBezTo>
                  <a:cubicBezTo>
                    <a:pt x="22" y="108"/>
                    <a:pt x="22" y="108"/>
                    <a:pt x="22" y="108"/>
                  </a:cubicBezTo>
                  <a:cubicBezTo>
                    <a:pt x="69" y="82"/>
                    <a:pt x="69" y="82"/>
                    <a:pt x="69" y="82"/>
                  </a:cubicBezTo>
                  <a:cubicBezTo>
                    <a:pt x="70" y="81"/>
                    <a:pt x="70" y="81"/>
                    <a:pt x="70" y="81"/>
                  </a:cubicBezTo>
                  <a:cubicBezTo>
                    <a:pt x="212" y="2"/>
                    <a:pt x="212" y="2"/>
                    <a:pt x="212" y="2"/>
                  </a:cubicBezTo>
                  <a:cubicBezTo>
                    <a:pt x="212" y="0"/>
                    <a:pt x="212" y="0"/>
                    <a:pt x="212"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7" name="Freeform 87">
              <a:extLst>
                <a:ext uri="{FF2B5EF4-FFF2-40B4-BE49-F238E27FC236}">
                  <a16:creationId xmlns:a16="http://schemas.microsoft.com/office/drawing/2014/main" id="{F3090F7E-071A-467A-B19C-9CEDC4CE29E8}"/>
                </a:ext>
              </a:extLst>
            </p:cNvPr>
            <p:cNvSpPr>
              <a:spLocks/>
            </p:cNvSpPr>
            <p:nvPr/>
          </p:nvSpPr>
          <p:spPr bwMode="auto">
            <a:xfrm>
              <a:off x="5332786" y="3351428"/>
              <a:ext cx="105080" cy="93960"/>
            </a:xfrm>
            <a:custGeom>
              <a:avLst/>
              <a:gdLst>
                <a:gd name="T0" fmla="*/ 13 w 26"/>
                <a:gd name="T1" fmla="*/ 0 h 25"/>
                <a:gd name="T2" fmla="*/ 9 w 26"/>
                <a:gd name="T3" fmla="*/ 0 h 25"/>
                <a:gd name="T4" fmla="*/ 6 w 26"/>
                <a:gd name="T5" fmla="*/ 2 h 25"/>
                <a:gd name="T6" fmla="*/ 0 w 26"/>
                <a:gd name="T7" fmla="*/ 12 h 25"/>
                <a:gd name="T8" fmla="*/ 4 w 26"/>
                <a:gd name="T9" fmla="*/ 21 h 25"/>
                <a:gd name="T10" fmla="*/ 5 w 26"/>
                <a:gd name="T11" fmla="*/ 23 h 25"/>
                <a:gd name="T12" fmla="*/ 7 w 26"/>
                <a:gd name="T13" fmla="*/ 24 h 25"/>
                <a:gd name="T14" fmla="*/ 9 w 26"/>
                <a:gd name="T15" fmla="*/ 24 h 25"/>
                <a:gd name="T16" fmla="*/ 10 w 26"/>
                <a:gd name="T17" fmla="*/ 25 h 25"/>
                <a:gd name="T18" fmla="*/ 12 w 26"/>
                <a:gd name="T19" fmla="*/ 25 h 25"/>
                <a:gd name="T20" fmla="*/ 13 w 26"/>
                <a:gd name="T21" fmla="*/ 25 h 25"/>
                <a:gd name="T22" fmla="*/ 13 w 26"/>
                <a:gd name="T23" fmla="*/ 25 h 25"/>
                <a:gd name="T24" fmla="*/ 16 w 26"/>
                <a:gd name="T25" fmla="*/ 25 h 25"/>
                <a:gd name="T26" fmla="*/ 18 w 26"/>
                <a:gd name="T27" fmla="*/ 24 h 25"/>
                <a:gd name="T28" fmla="*/ 19 w 26"/>
                <a:gd name="T29" fmla="*/ 23 h 25"/>
                <a:gd name="T30" fmla="*/ 21 w 26"/>
                <a:gd name="T31" fmla="*/ 22 h 25"/>
                <a:gd name="T32" fmla="*/ 26 w 26"/>
                <a:gd name="T33" fmla="*/ 12 h 25"/>
                <a:gd name="T34" fmla="*/ 26 w 26"/>
                <a:gd name="T35" fmla="*/ 12 h 25"/>
                <a:gd name="T36" fmla="*/ 25 w 26"/>
                <a:gd name="T37" fmla="*/ 10 h 25"/>
                <a:gd name="T38" fmla="*/ 25 w 26"/>
                <a:gd name="T39" fmla="*/ 8 h 25"/>
                <a:gd name="T40" fmla="*/ 22 w 26"/>
                <a:gd name="T41" fmla="*/ 3 h 25"/>
                <a:gd name="T42" fmla="*/ 19 w 26"/>
                <a:gd name="T43" fmla="*/ 1 h 25"/>
                <a:gd name="T44" fmla="*/ 18 w 26"/>
                <a:gd name="T45" fmla="*/ 1 h 25"/>
                <a:gd name="T46" fmla="*/ 13 w 26"/>
                <a:gd name="T4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 h="25">
                  <a:moveTo>
                    <a:pt x="13" y="0"/>
                  </a:moveTo>
                  <a:cubicBezTo>
                    <a:pt x="11" y="0"/>
                    <a:pt x="10" y="0"/>
                    <a:pt x="9" y="0"/>
                  </a:cubicBezTo>
                  <a:cubicBezTo>
                    <a:pt x="8" y="1"/>
                    <a:pt x="7" y="1"/>
                    <a:pt x="6" y="2"/>
                  </a:cubicBezTo>
                  <a:cubicBezTo>
                    <a:pt x="2" y="4"/>
                    <a:pt x="0" y="8"/>
                    <a:pt x="0" y="12"/>
                  </a:cubicBezTo>
                  <a:cubicBezTo>
                    <a:pt x="0" y="16"/>
                    <a:pt x="2" y="19"/>
                    <a:pt x="4" y="21"/>
                  </a:cubicBezTo>
                  <a:cubicBezTo>
                    <a:pt x="4" y="22"/>
                    <a:pt x="5" y="22"/>
                    <a:pt x="5" y="23"/>
                  </a:cubicBezTo>
                  <a:cubicBezTo>
                    <a:pt x="6" y="23"/>
                    <a:pt x="7" y="23"/>
                    <a:pt x="7" y="24"/>
                  </a:cubicBezTo>
                  <a:cubicBezTo>
                    <a:pt x="8" y="24"/>
                    <a:pt x="8" y="24"/>
                    <a:pt x="9" y="24"/>
                  </a:cubicBezTo>
                  <a:cubicBezTo>
                    <a:pt x="9" y="25"/>
                    <a:pt x="10" y="25"/>
                    <a:pt x="10" y="25"/>
                  </a:cubicBezTo>
                  <a:cubicBezTo>
                    <a:pt x="11" y="25"/>
                    <a:pt x="11" y="25"/>
                    <a:pt x="12" y="25"/>
                  </a:cubicBezTo>
                  <a:cubicBezTo>
                    <a:pt x="12" y="25"/>
                    <a:pt x="13" y="25"/>
                    <a:pt x="13" y="25"/>
                  </a:cubicBezTo>
                  <a:cubicBezTo>
                    <a:pt x="13" y="25"/>
                    <a:pt x="13" y="25"/>
                    <a:pt x="13" y="25"/>
                  </a:cubicBezTo>
                  <a:cubicBezTo>
                    <a:pt x="14" y="25"/>
                    <a:pt x="15" y="25"/>
                    <a:pt x="16" y="25"/>
                  </a:cubicBezTo>
                  <a:cubicBezTo>
                    <a:pt x="17" y="25"/>
                    <a:pt x="18" y="24"/>
                    <a:pt x="18" y="24"/>
                  </a:cubicBezTo>
                  <a:cubicBezTo>
                    <a:pt x="19" y="24"/>
                    <a:pt x="19" y="24"/>
                    <a:pt x="19" y="23"/>
                  </a:cubicBezTo>
                  <a:cubicBezTo>
                    <a:pt x="20" y="23"/>
                    <a:pt x="20" y="23"/>
                    <a:pt x="21" y="22"/>
                  </a:cubicBezTo>
                  <a:cubicBezTo>
                    <a:pt x="24" y="20"/>
                    <a:pt x="26" y="16"/>
                    <a:pt x="26" y="12"/>
                  </a:cubicBezTo>
                  <a:cubicBezTo>
                    <a:pt x="26" y="12"/>
                    <a:pt x="26" y="12"/>
                    <a:pt x="26" y="12"/>
                  </a:cubicBezTo>
                  <a:cubicBezTo>
                    <a:pt x="25" y="11"/>
                    <a:pt x="25" y="10"/>
                    <a:pt x="25" y="10"/>
                  </a:cubicBezTo>
                  <a:cubicBezTo>
                    <a:pt x="25" y="9"/>
                    <a:pt x="25" y="8"/>
                    <a:pt x="25" y="8"/>
                  </a:cubicBezTo>
                  <a:cubicBezTo>
                    <a:pt x="24" y="6"/>
                    <a:pt x="23" y="5"/>
                    <a:pt x="22" y="3"/>
                  </a:cubicBezTo>
                  <a:cubicBezTo>
                    <a:pt x="21" y="3"/>
                    <a:pt x="20" y="2"/>
                    <a:pt x="19" y="1"/>
                  </a:cubicBezTo>
                  <a:cubicBezTo>
                    <a:pt x="19" y="1"/>
                    <a:pt x="18" y="1"/>
                    <a:pt x="18" y="1"/>
                  </a:cubicBezTo>
                  <a:cubicBezTo>
                    <a:pt x="16" y="0"/>
                    <a:pt x="15" y="0"/>
                    <a:pt x="13" y="0"/>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sp>
          <p:nvSpPr>
            <p:cNvPr id="258" name="Freeform 122">
              <a:extLst>
                <a:ext uri="{FF2B5EF4-FFF2-40B4-BE49-F238E27FC236}">
                  <a16:creationId xmlns:a16="http://schemas.microsoft.com/office/drawing/2014/main" id="{2E30CDF3-7DC2-45E4-A06C-AC7B853281D8}"/>
                </a:ext>
              </a:extLst>
            </p:cNvPr>
            <p:cNvSpPr>
              <a:spLocks/>
            </p:cNvSpPr>
            <p:nvPr/>
          </p:nvSpPr>
          <p:spPr bwMode="auto">
            <a:xfrm>
              <a:off x="4679917" y="3121224"/>
              <a:ext cx="41342" cy="34453"/>
            </a:xfrm>
            <a:custGeom>
              <a:avLst/>
              <a:gdLst>
                <a:gd name="T0" fmla="*/ 5 w 10"/>
                <a:gd name="T1" fmla="*/ 0 h 9"/>
                <a:gd name="T2" fmla="*/ 0 w 10"/>
                <a:gd name="T3" fmla="*/ 5 h 9"/>
                <a:gd name="T4" fmla="*/ 4 w 10"/>
                <a:gd name="T5" fmla="*/ 9 h 9"/>
                <a:gd name="T6" fmla="*/ 5 w 10"/>
                <a:gd name="T7" fmla="*/ 9 h 9"/>
                <a:gd name="T8" fmla="*/ 6 w 10"/>
                <a:gd name="T9" fmla="*/ 9 h 9"/>
                <a:gd name="T10" fmla="*/ 10 w 10"/>
                <a:gd name="T11" fmla="*/ 5 h 9"/>
                <a:gd name="T12" fmla="*/ 10 w 10"/>
                <a:gd name="T13" fmla="*/ 4 h 9"/>
                <a:gd name="T14" fmla="*/ 9 w 10"/>
                <a:gd name="T15" fmla="*/ 2 h 9"/>
                <a:gd name="T16" fmla="*/ 5 w 10"/>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9">
                  <a:moveTo>
                    <a:pt x="5" y="0"/>
                  </a:moveTo>
                  <a:cubicBezTo>
                    <a:pt x="3" y="0"/>
                    <a:pt x="0" y="2"/>
                    <a:pt x="0" y="5"/>
                  </a:cubicBezTo>
                  <a:cubicBezTo>
                    <a:pt x="0" y="7"/>
                    <a:pt x="2" y="9"/>
                    <a:pt x="4" y="9"/>
                  </a:cubicBezTo>
                  <a:cubicBezTo>
                    <a:pt x="4" y="9"/>
                    <a:pt x="5" y="9"/>
                    <a:pt x="5" y="9"/>
                  </a:cubicBezTo>
                  <a:cubicBezTo>
                    <a:pt x="5" y="9"/>
                    <a:pt x="6" y="9"/>
                    <a:pt x="6" y="9"/>
                  </a:cubicBezTo>
                  <a:cubicBezTo>
                    <a:pt x="8" y="9"/>
                    <a:pt x="10" y="7"/>
                    <a:pt x="10" y="5"/>
                  </a:cubicBezTo>
                  <a:cubicBezTo>
                    <a:pt x="10" y="4"/>
                    <a:pt x="10" y="4"/>
                    <a:pt x="10" y="4"/>
                  </a:cubicBezTo>
                  <a:cubicBezTo>
                    <a:pt x="10" y="4"/>
                    <a:pt x="10" y="3"/>
                    <a:pt x="9" y="2"/>
                  </a:cubicBezTo>
                  <a:cubicBezTo>
                    <a:pt x="9" y="1"/>
                    <a:pt x="7" y="0"/>
                    <a:pt x="5" y="0"/>
                  </a:cubicBezTo>
                </a:path>
              </a:pathLst>
            </a:custGeom>
            <a:gradFill flip="none" rotWithShape="1">
              <a:gsLst>
                <a:gs pos="0">
                  <a:schemeClr val="tx2">
                    <a:alpha val="75000"/>
                  </a:schemeClr>
                </a:gs>
                <a:gs pos="92000">
                  <a:schemeClr val="tx1">
                    <a:alpha val="21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zh-CN" altLang="en-US" dirty="0">
                <a:solidFill>
                  <a:prstClr val="black"/>
                </a:solidFill>
                <a:latin typeface="Gen Jyuu Gothic Monospace Regul" panose="020B0309020203020207" pitchFamily="49" charset="-128"/>
                <a:ea typeface="Gen Jyuu Gothic Monospace Regul" panose="020B0309020203020207" pitchFamily="49" charset="-128"/>
                <a:cs typeface="Gen Jyuu Gothic Monospace Regul" panose="020B0309020203020207" pitchFamily="49" charset="-128"/>
                <a:sym typeface="Gen Jyuu Gothic Monospace Regul" panose="020B0309020203020207" pitchFamily="49" charset="-128"/>
              </a:endParaRPr>
            </a:p>
          </p:txBody>
        </p:sp>
      </p:grpSp>
      <p:sp>
        <p:nvSpPr>
          <p:cNvPr id="265" name="Number">
            <a:extLst>
              <a:ext uri="{FF2B5EF4-FFF2-40B4-BE49-F238E27FC236}">
                <a16:creationId xmlns:a16="http://schemas.microsoft.com/office/drawing/2014/main" id="{10AE4503-7718-4599-8456-6FE5D51165CA}"/>
              </a:ext>
            </a:extLst>
          </p:cNvPr>
          <p:cNvSpPr>
            <a:spLocks noGrp="1"/>
          </p:cNvSpPr>
          <p:nvPr>
            <p:ph type="body" sz="quarter" idx="11" hasCustomPrompt="1"/>
          </p:nvPr>
        </p:nvSpPr>
        <p:spPr>
          <a:xfrm>
            <a:off x="4587798" y="426549"/>
            <a:ext cx="3388933" cy="3838854"/>
          </a:xfrm>
        </p:spPr>
        <p:txBody>
          <a:bodyPr anchor="ctr">
            <a:noAutofit/>
          </a:bodyPr>
          <a:lstStyle>
            <a:lvl1pPr marL="0" indent="0" algn="ctr">
              <a:buNone/>
              <a:defRPr sz="30000">
                <a:solidFill>
                  <a:schemeClr val="accent2"/>
                </a:solidFill>
                <a:latin typeface="Arial" panose="020B0604020202020204" pitchFamily="34" charset="0"/>
                <a:cs typeface="Arial" panose="020B0604020202020204" pitchFamily="34" charset="0"/>
              </a:defRPr>
            </a:lvl1pPr>
          </a:lstStyle>
          <a:p>
            <a:pPr lvl="0"/>
            <a:r>
              <a:rPr lang="en-US" altLang="zh-CN" dirty="0"/>
              <a:t>1</a:t>
            </a:r>
            <a:endParaRPr lang="zh-CN" altLang="en-US" dirty="0"/>
          </a:p>
        </p:txBody>
      </p:sp>
      <p:sp>
        <p:nvSpPr>
          <p:cNvPr id="261" name="Titile">
            <a:extLst>
              <a:ext uri="{FF2B5EF4-FFF2-40B4-BE49-F238E27FC236}">
                <a16:creationId xmlns:a16="http://schemas.microsoft.com/office/drawing/2014/main" id="{C6283C79-9934-4AFE-ADD5-12C217B847F0}"/>
              </a:ext>
            </a:extLst>
          </p:cNvPr>
          <p:cNvSpPr>
            <a:spLocks noGrp="1"/>
          </p:cNvSpPr>
          <p:nvPr>
            <p:ph type="title" hasCustomPrompt="1"/>
          </p:nvPr>
        </p:nvSpPr>
        <p:spPr>
          <a:xfrm>
            <a:off x="6171038" y="3071432"/>
            <a:ext cx="2517393" cy="584775"/>
          </a:xfrm>
          <a:solidFill>
            <a:schemeClr val="tx1"/>
          </a:solidFill>
        </p:spPr>
        <p:txBody>
          <a:bodyPr>
            <a:normAutofit/>
          </a:bodyPr>
          <a:lstStyle>
            <a:lvl1pPr algn="ctr">
              <a:defRPr sz="3200" b="1">
                <a:solidFill>
                  <a:schemeClr val="bg1"/>
                </a:solidFill>
              </a:defRPr>
            </a:lvl1pPr>
          </a:lstStyle>
          <a:p>
            <a:r>
              <a:rPr lang="zh-CN" altLang="en-US" dirty="0"/>
              <a:t>标题</a:t>
            </a:r>
          </a:p>
        </p:txBody>
      </p:sp>
    </p:spTree>
    <p:extLst>
      <p:ext uri="{BB962C8B-B14F-4D97-AF65-F5344CB8AC3E}">
        <p14:creationId xmlns:p14="http://schemas.microsoft.com/office/powerpoint/2010/main" val="3186333094"/>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内页">
    <p:spTree>
      <p:nvGrpSpPr>
        <p:cNvPr id="1" name=""/>
        <p:cNvGrpSpPr/>
        <p:nvPr/>
      </p:nvGrpSpPr>
      <p:grpSpPr>
        <a:xfrm>
          <a:off x="0" y="0"/>
          <a:ext cx="0" cy="0"/>
          <a:chOff x="0" y="0"/>
          <a:chExt cx="0" cy="0"/>
        </a:xfrm>
      </p:grpSpPr>
      <p:sp>
        <p:nvSpPr>
          <p:cNvPr id="9" name="Page"/>
          <p:cNvSpPr/>
          <p:nvPr userDrawn="1"/>
        </p:nvSpPr>
        <p:spPr>
          <a:xfrm>
            <a:off x="11208695" y="6320412"/>
            <a:ext cx="575959" cy="537587"/>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灯片编号占位符 15"/>
          <p:cNvSpPr>
            <a:spLocks noGrp="1"/>
          </p:cNvSpPr>
          <p:nvPr>
            <p:ph type="sldNum" sz="quarter" idx="12"/>
          </p:nvPr>
        </p:nvSpPr>
        <p:spPr>
          <a:xfrm>
            <a:off x="10801349" y="6406644"/>
            <a:ext cx="1390651" cy="365125"/>
          </a:xfrm>
        </p:spPr>
        <p:txBody>
          <a:bodyPr/>
          <a:lstStyle>
            <a:lvl1pPr algn="ctr">
              <a:defRPr sz="2000" b="1">
                <a:solidFill>
                  <a:schemeClr val="bg1"/>
                </a:solidFill>
              </a:defRPr>
            </a:lvl1pPr>
          </a:lstStyle>
          <a:p>
            <a:fld id="{51D91E7F-84B6-4064-9D4E-CC7D244BCA04}" type="slidenum">
              <a:rPr lang="zh-CN" altLang="en-US" smtClean="0"/>
              <a:pPr/>
              <a:t>‹#›</a:t>
            </a:fld>
            <a:endParaRPr lang="zh-CN" altLang="en-US"/>
          </a:p>
        </p:txBody>
      </p:sp>
      <p:grpSp>
        <p:nvGrpSpPr>
          <p:cNvPr id="13" name="Decorate">
            <a:extLst>
              <a:ext uri="{FF2B5EF4-FFF2-40B4-BE49-F238E27FC236}">
                <a16:creationId xmlns:a16="http://schemas.microsoft.com/office/drawing/2014/main" id="{99731CC2-C4C0-4506-AB9E-864CFE1AF6D5}"/>
              </a:ext>
            </a:extLst>
          </p:cNvPr>
          <p:cNvGrpSpPr/>
          <p:nvPr userDrawn="1"/>
        </p:nvGrpSpPr>
        <p:grpSpPr>
          <a:xfrm>
            <a:off x="160768" y="120576"/>
            <a:ext cx="657379" cy="653562"/>
            <a:chOff x="10920675" y="2008140"/>
            <a:chExt cx="576000" cy="576000"/>
          </a:xfrm>
        </p:grpSpPr>
        <p:sp>
          <p:nvSpPr>
            <p:cNvPr id="14" name="矩形 2">
              <a:extLst>
                <a:ext uri="{FF2B5EF4-FFF2-40B4-BE49-F238E27FC236}">
                  <a16:creationId xmlns:a16="http://schemas.microsoft.com/office/drawing/2014/main" id="{89C90E33-BD03-49ED-8485-AAD5F92D0D8A}"/>
                </a:ext>
              </a:extLst>
            </p:cNvPr>
            <p:cNvSpPr/>
            <p:nvPr/>
          </p:nvSpPr>
          <p:spPr>
            <a:xfrm>
              <a:off x="11172675" y="2260140"/>
              <a:ext cx="324000" cy="324000"/>
            </a:xfrm>
            <a:prstGeom prst="rect">
              <a:avLst/>
            </a:prstGeom>
            <a:solidFill>
              <a:srgbClr val="870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矩形 1">
              <a:extLst>
                <a:ext uri="{FF2B5EF4-FFF2-40B4-BE49-F238E27FC236}">
                  <a16:creationId xmlns:a16="http://schemas.microsoft.com/office/drawing/2014/main" id="{1E31F7FE-3B7B-4707-82B3-DD3D75F17914}"/>
                </a:ext>
              </a:extLst>
            </p:cNvPr>
            <p:cNvSpPr/>
            <p:nvPr/>
          </p:nvSpPr>
          <p:spPr>
            <a:xfrm>
              <a:off x="10920675" y="2008140"/>
              <a:ext cx="252000" cy="252000"/>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pic>
        <p:nvPicPr>
          <p:cNvPr id="3" name="Logo">
            <a:extLst>
              <a:ext uri="{FF2B5EF4-FFF2-40B4-BE49-F238E27FC236}">
                <a16:creationId xmlns:a16="http://schemas.microsoft.com/office/drawing/2014/main" id="{00AD7A09-BBF3-47A1-913B-CF547EA235C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0769" y="6406643"/>
            <a:ext cx="1147156" cy="365760"/>
          </a:xfrm>
          <a:prstGeom prst="rect">
            <a:avLst/>
          </a:prstGeom>
        </p:spPr>
      </p:pic>
      <p:sp>
        <p:nvSpPr>
          <p:cNvPr id="8" name="Title">
            <a:extLst>
              <a:ext uri="{FF2B5EF4-FFF2-40B4-BE49-F238E27FC236}">
                <a16:creationId xmlns:a16="http://schemas.microsoft.com/office/drawing/2014/main" id="{8790CC99-3567-41A0-80FD-BA247079AEA3}"/>
              </a:ext>
            </a:extLst>
          </p:cNvPr>
          <p:cNvSpPr>
            <a:spLocks noGrp="1"/>
          </p:cNvSpPr>
          <p:nvPr>
            <p:ph type="title" hasCustomPrompt="1"/>
          </p:nvPr>
        </p:nvSpPr>
        <p:spPr>
          <a:xfrm>
            <a:off x="1105750" y="321529"/>
            <a:ext cx="10515600" cy="537587"/>
          </a:xfrm>
        </p:spPr>
        <p:txBody>
          <a:bodyPr>
            <a:normAutofit/>
          </a:bodyPr>
          <a:lstStyle>
            <a:lvl1pPr>
              <a:defRPr sz="2800" b="1"/>
            </a:lvl1pPr>
          </a:lstStyle>
          <a:p>
            <a:r>
              <a:rPr lang="zh-CN" altLang="en-US" dirty="0"/>
              <a:t>标题</a:t>
            </a:r>
          </a:p>
        </p:txBody>
      </p:sp>
    </p:spTree>
    <p:extLst>
      <p:ext uri="{BB962C8B-B14F-4D97-AF65-F5344CB8AC3E}">
        <p14:creationId xmlns:p14="http://schemas.microsoft.com/office/powerpoint/2010/main" val="306766499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439" userDrawn="1">
          <p15:clr>
            <a:srgbClr val="FBAE40"/>
          </p15:clr>
        </p15:guide>
        <p15:guide id="4" pos="7243" userDrawn="1">
          <p15:clr>
            <a:srgbClr val="FBAE40"/>
          </p15:clr>
        </p15:guide>
        <p15:guide id="5" orient="horz" pos="346" userDrawn="1">
          <p15:clr>
            <a:srgbClr val="FBAE40"/>
          </p15:clr>
        </p15:guide>
        <p15:guide id="6" orient="horz" pos="397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致谢">
    <p:spTree>
      <p:nvGrpSpPr>
        <p:cNvPr id="1" name=""/>
        <p:cNvGrpSpPr/>
        <p:nvPr/>
      </p:nvGrpSpPr>
      <p:grpSpPr>
        <a:xfrm>
          <a:off x="0" y="0"/>
          <a:ext cx="0" cy="0"/>
          <a:chOff x="0" y="0"/>
          <a:chExt cx="0" cy="0"/>
        </a:xfrm>
      </p:grpSpPr>
      <p:grpSp>
        <p:nvGrpSpPr>
          <p:cNvPr id="22" name="Logo">
            <a:extLst>
              <a:ext uri="{FF2B5EF4-FFF2-40B4-BE49-F238E27FC236}">
                <a16:creationId xmlns:a16="http://schemas.microsoft.com/office/drawing/2014/main" id="{3202DAEA-BFEB-4512-BB5A-09A6AC2B3ED6}"/>
              </a:ext>
            </a:extLst>
          </p:cNvPr>
          <p:cNvGrpSpPr/>
          <p:nvPr userDrawn="1"/>
        </p:nvGrpSpPr>
        <p:grpSpPr>
          <a:xfrm>
            <a:off x="3915495" y="5943183"/>
            <a:ext cx="4361010" cy="724001"/>
            <a:chOff x="4145444" y="5943183"/>
            <a:chExt cx="4361010" cy="724001"/>
          </a:xfrm>
        </p:grpSpPr>
        <p:pic>
          <p:nvPicPr>
            <p:cNvPr id="23" name="NJU Logo">
              <a:extLst>
                <a:ext uri="{FF2B5EF4-FFF2-40B4-BE49-F238E27FC236}">
                  <a16:creationId xmlns:a16="http://schemas.microsoft.com/office/drawing/2014/main" id="{81BD8F47-F6DD-4F6E-8A19-BC47807BF7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5444" y="6066192"/>
              <a:ext cx="1508760" cy="477982"/>
            </a:xfrm>
            <a:prstGeom prst="rect">
              <a:avLst/>
            </a:prstGeom>
          </p:spPr>
        </p:pic>
        <p:pic>
          <p:nvPicPr>
            <p:cNvPr id="24" name="Software Institute Logo">
              <a:extLst>
                <a:ext uri="{FF2B5EF4-FFF2-40B4-BE49-F238E27FC236}">
                  <a16:creationId xmlns:a16="http://schemas.microsoft.com/office/drawing/2014/main" id="{5D7F179C-0B1B-4C9D-BCA8-99942D0038D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77187" y="5943183"/>
              <a:ext cx="2629267" cy="724001"/>
            </a:xfrm>
            <a:prstGeom prst="rect">
              <a:avLst/>
            </a:prstGeom>
          </p:spPr>
        </p:pic>
      </p:grpSp>
      <p:grpSp>
        <p:nvGrpSpPr>
          <p:cNvPr id="6" name="Banner">
            <a:extLst>
              <a:ext uri="{FF2B5EF4-FFF2-40B4-BE49-F238E27FC236}">
                <a16:creationId xmlns:a16="http://schemas.microsoft.com/office/drawing/2014/main" id="{536DB670-CFDC-4880-8AA7-89F432C1C1CA}"/>
              </a:ext>
            </a:extLst>
          </p:cNvPr>
          <p:cNvGrpSpPr/>
          <p:nvPr userDrawn="1"/>
        </p:nvGrpSpPr>
        <p:grpSpPr>
          <a:xfrm>
            <a:off x="0" y="851038"/>
            <a:ext cx="12192000" cy="875445"/>
            <a:chOff x="0" y="3019996"/>
            <a:chExt cx="9144000" cy="893494"/>
          </a:xfrm>
        </p:grpSpPr>
        <p:sp>
          <p:nvSpPr>
            <p:cNvPr id="7" name="矩形 2">
              <a:extLst>
                <a:ext uri="{FF2B5EF4-FFF2-40B4-BE49-F238E27FC236}">
                  <a16:creationId xmlns:a16="http://schemas.microsoft.com/office/drawing/2014/main" id="{668BE3B9-B20B-40B1-A5A6-92DDEA014C38}"/>
                </a:ext>
              </a:extLst>
            </p:cNvPr>
            <p:cNvSpPr/>
            <p:nvPr/>
          </p:nvSpPr>
          <p:spPr>
            <a:xfrm>
              <a:off x="0" y="3607982"/>
              <a:ext cx="9144000" cy="305508"/>
            </a:xfrm>
            <a:prstGeom prst="rect">
              <a:avLst/>
            </a:prstGeom>
            <a:solidFill>
              <a:srgbClr val="453D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8" name="矩形 1">
              <a:extLst>
                <a:ext uri="{FF2B5EF4-FFF2-40B4-BE49-F238E27FC236}">
                  <a16:creationId xmlns:a16="http://schemas.microsoft.com/office/drawing/2014/main" id="{979557C9-7F7B-4C4F-BE66-2F4181DB3464}"/>
                </a:ext>
              </a:extLst>
            </p:cNvPr>
            <p:cNvSpPr/>
            <p:nvPr/>
          </p:nvSpPr>
          <p:spPr>
            <a:xfrm>
              <a:off x="0" y="3019996"/>
              <a:ext cx="9144000" cy="587986"/>
            </a:xfrm>
            <a:prstGeom prst="rect">
              <a:avLst/>
            </a:prstGeom>
            <a:solidFill>
              <a:srgbClr val="6A00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grpSp>
      <p:pic>
        <p:nvPicPr>
          <p:cNvPr id="11" name="NJU Logo">
            <a:extLst>
              <a:ext uri="{FF2B5EF4-FFF2-40B4-BE49-F238E27FC236}">
                <a16:creationId xmlns:a16="http://schemas.microsoft.com/office/drawing/2014/main" id="{30674F78-93EF-43BD-A5A8-F7D35E40504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3829" y="629102"/>
            <a:ext cx="1051611" cy="1321787"/>
          </a:xfrm>
          <a:prstGeom prst="rect">
            <a:avLst/>
          </a:prstGeom>
        </p:spPr>
      </p:pic>
      <p:sp>
        <p:nvSpPr>
          <p:cNvPr id="20" name="Information">
            <a:extLst>
              <a:ext uri="{FF2B5EF4-FFF2-40B4-BE49-F238E27FC236}">
                <a16:creationId xmlns:a16="http://schemas.microsoft.com/office/drawing/2014/main" id="{3ACFB697-F9E4-456B-9D6B-777FA0C9CA28}"/>
              </a:ext>
            </a:extLst>
          </p:cNvPr>
          <p:cNvSpPr>
            <a:spLocks noGrp="1"/>
          </p:cNvSpPr>
          <p:nvPr>
            <p:ph type="body" sz="quarter" idx="12" hasCustomPrompt="1"/>
          </p:nvPr>
        </p:nvSpPr>
        <p:spPr>
          <a:xfrm>
            <a:off x="3373888" y="4589847"/>
            <a:ext cx="5444225" cy="1083341"/>
          </a:xfrm>
        </p:spPr>
        <p:txBody>
          <a:bodyPr>
            <a:normAutofit/>
          </a:bodyPr>
          <a:lstStyle>
            <a:lvl1pPr marL="0" indent="0" algn="ctr">
              <a:lnSpc>
                <a:spcPct val="100000"/>
              </a:lnSpc>
              <a:spcBef>
                <a:spcPts val="0"/>
              </a:spcBef>
              <a:buNone/>
              <a:defRPr sz="1600">
                <a:solidFill>
                  <a:srgbClr val="6A005F"/>
                </a:solidFill>
              </a:defRPr>
            </a:lvl1pPr>
          </a:lstStyle>
          <a:p>
            <a:pPr lvl="0"/>
            <a:r>
              <a:rPr lang="zh-CN" altLang="en-US" dirty="0"/>
              <a:t>联系方式</a:t>
            </a:r>
          </a:p>
        </p:txBody>
      </p:sp>
      <p:sp>
        <p:nvSpPr>
          <p:cNvPr id="13" name="Thanks">
            <a:extLst>
              <a:ext uri="{FF2B5EF4-FFF2-40B4-BE49-F238E27FC236}">
                <a16:creationId xmlns:a16="http://schemas.microsoft.com/office/drawing/2014/main" id="{631D5ABF-0E5D-45CB-848F-0FB98DEC69B3}"/>
              </a:ext>
            </a:extLst>
          </p:cNvPr>
          <p:cNvSpPr txBox="1"/>
          <p:nvPr userDrawn="1"/>
        </p:nvSpPr>
        <p:spPr>
          <a:xfrm>
            <a:off x="4054416" y="2828836"/>
            <a:ext cx="4083169" cy="1200329"/>
          </a:xfrm>
          <a:prstGeom prst="rect">
            <a:avLst/>
          </a:prstGeom>
          <a:noFill/>
        </p:spPr>
        <p:txBody>
          <a:bodyPr wrap="none" rtlCol="0">
            <a:spAutoFit/>
          </a:bodyPr>
          <a:lstStyle/>
          <a:p>
            <a:r>
              <a:rPr lang="en-US" altLang="zh-CN" sz="7200" b="1" dirty="0">
                <a:solidFill>
                  <a:srgbClr val="6A005F"/>
                </a:solidFill>
              </a:rPr>
              <a:t>THANKS</a:t>
            </a:r>
            <a:endParaRPr lang="zh-CN" altLang="en-US" sz="7200" b="1" dirty="0">
              <a:solidFill>
                <a:srgbClr val="6A005F"/>
              </a:solidFill>
            </a:endParaRPr>
          </a:p>
        </p:txBody>
      </p:sp>
      <p:sp>
        <p:nvSpPr>
          <p:cNvPr id="18" name="Subtitle">
            <a:extLst>
              <a:ext uri="{FF2B5EF4-FFF2-40B4-BE49-F238E27FC236}">
                <a16:creationId xmlns:a16="http://schemas.microsoft.com/office/drawing/2014/main" id="{59972E42-2C14-4B6D-82F9-E172BA48491D}"/>
              </a:ext>
            </a:extLst>
          </p:cNvPr>
          <p:cNvSpPr>
            <a:spLocks noGrp="1"/>
          </p:cNvSpPr>
          <p:nvPr>
            <p:ph type="body" sz="quarter" idx="11"/>
          </p:nvPr>
        </p:nvSpPr>
        <p:spPr>
          <a:xfrm>
            <a:off x="1875440" y="1427146"/>
            <a:ext cx="9844611" cy="299337"/>
          </a:xfrm>
        </p:spPr>
        <p:txBody>
          <a:bodyPr anchor="ctr">
            <a:noAutofit/>
          </a:bodyPr>
          <a:lstStyle>
            <a:lvl1pPr marL="0" indent="0" algn="ctr">
              <a:lnSpc>
                <a:spcPct val="100000"/>
              </a:lnSpc>
              <a:spcBef>
                <a:spcPts val="0"/>
              </a:spcBef>
              <a:buNone/>
              <a:defRPr sz="1600" b="0" i="0" baseline="0">
                <a:solidFill>
                  <a:schemeClr val="bg1"/>
                </a:solidFill>
              </a:defRPr>
            </a:lvl1pPr>
          </a:lstStyle>
          <a:p>
            <a:pPr lvl="0"/>
            <a:endParaRPr lang="zh-CN" altLang="en-US" dirty="0"/>
          </a:p>
        </p:txBody>
      </p:sp>
      <p:sp>
        <p:nvSpPr>
          <p:cNvPr id="2" name="Title">
            <a:extLst>
              <a:ext uri="{FF2B5EF4-FFF2-40B4-BE49-F238E27FC236}">
                <a16:creationId xmlns:a16="http://schemas.microsoft.com/office/drawing/2014/main" id="{85164DAC-4FE2-46D9-B1BA-0A1F1D89AE27}"/>
              </a:ext>
            </a:extLst>
          </p:cNvPr>
          <p:cNvSpPr>
            <a:spLocks noGrp="1"/>
          </p:cNvSpPr>
          <p:nvPr>
            <p:ph type="title"/>
          </p:nvPr>
        </p:nvSpPr>
        <p:spPr>
          <a:xfrm>
            <a:off x="1875439" y="853795"/>
            <a:ext cx="9844611" cy="570594"/>
          </a:xfrm>
        </p:spPr>
        <p:txBody>
          <a:bodyPr>
            <a:normAutofit/>
          </a:bodyPr>
          <a:lstStyle>
            <a:lvl1pPr algn="ctr">
              <a:defRPr sz="2000" b="1">
                <a:solidFill>
                  <a:schemeClr val="bg1"/>
                </a:solidFill>
              </a:defRPr>
            </a:lvl1pPr>
          </a:lstStyle>
          <a:p>
            <a:r>
              <a:rPr lang="zh-CN" altLang="en-US"/>
              <a:t>单击此处编辑母版标题样式</a:t>
            </a:r>
          </a:p>
        </p:txBody>
      </p:sp>
    </p:spTree>
    <p:extLst>
      <p:ext uri="{BB962C8B-B14F-4D97-AF65-F5344CB8AC3E}">
        <p14:creationId xmlns:p14="http://schemas.microsoft.com/office/powerpoint/2010/main" val="1285872730"/>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4C821-51AF-415E-BF5B-CDCDE3466362}" type="datetime1">
              <a:rPr lang="zh-CN" altLang="en-US" smtClean="0"/>
              <a:t>2020/3/25</a:t>
            </a:fld>
            <a:endParaRPr lang="zh-CN"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91E7F-84B6-4064-9D4E-CC7D244BCA04}" type="slidenum">
              <a:rPr lang="zh-CN" altLang="en-US" smtClean="0"/>
              <a:t>‹#›</a:t>
            </a:fld>
            <a:endParaRPr lang="zh-CN" altLang="en-US"/>
          </a:p>
        </p:txBody>
      </p:sp>
    </p:spTree>
    <p:extLst>
      <p:ext uri="{BB962C8B-B14F-4D97-AF65-F5344CB8AC3E}">
        <p14:creationId xmlns:p14="http://schemas.microsoft.com/office/powerpoint/2010/main" val="426564329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8" r:id="rId3"/>
    <p:sldLayoutId id="2147483663" r:id="rId4"/>
    <p:sldLayoutId id="2147483666" r:id="rId5"/>
  </p:sldLayoutIdLst>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0"/>
        </a:spcBef>
        <a:buFont typeface="Arial" panose="020B0604020202020204" pitchFamily="34" charset="0"/>
        <a:buChar char="•"/>
        <a:defRPr sz="2800" kern="1200" baseline="0">
          <a:solidFill>
            <a:srgbClr val="6A005F"/>
          </a:solidFill>
          <a:latin typeface="+mn-lt"/>
          <a:ea typeface="+mn-ea"/>
          <a:cs typeface="+mn-cs"/>
        </a:defRPr>
      </a:lvl1pPr>
      <a:lvl2pPr marL="685800" indent="-228600" algn="l" defTabSz="914400" rtl="0" eaLnBrk="1" latinLnBrk="0" hangingPunct="1">
        <a:lnSpc>
          <a:spcPct val="150000"/>
        </a:lnSpc>
        <a:spcBef>
          <a:spcPts val="0"/>
        </a:spcBef>
        <a:buFont typeface="Arial" panose="020B0604020202020204" pitchFamily="34" charset="0"/>
        <a:buChar char="•"/>
        <a:defRPr sz="2400" kern="1200" baseline="0">
          <a:solidFill>
            <a:srgbClr val="6A005F"/>
          </a:solidFill>
          <a:latin typeface="+mn-lt"/>
          <a:ea typeface="+mn-ea"/>
          <a:cs typeface="+mn-cs"/>
        </a:defRPr>
      </a:lvl2pPr>
      <a:lvl3pPr marL="1143000" indent="-228600" algn="l" defTabSz="914400" rtl="0" eaLnBrk="1" latinLnBrk="0" hangingPunct="1">
        <a:lnSpc>
          <a:spcPct val="150000"/>
        </a:lnSpc>
        <a:spcBef>
          <a:spcPts val="0"/>
        </a:spcBef>
        <a:buFont typeface="Arial" panose="020B0604020202020204" pitchFamily="34" charset="0"/>
        <a:buChar char="•"/>
        <a:defRPr sz="2000" kern="1200" baseline="0">
          <a:solidFill>
            <a:srgbClr val="6A005F"/>
          </a:solidFill>
          <a:latin typeface="+mn-lt"/>
          <a:ea typeface="+mn-ea"/>
          <a:cs typeface="+mn-cs"/>
        </a:defRPr>
      </a:lvl3pPr>
      <a:lvl4pPr marL="1600200" indent="-228600" algn="l" defTabSz="914400" rtl="0" eaLnBrk="1" latinLnBrk="0" hangingPunct="1">
        <a:lnSpc>
          <a:spcPct val="150000"/>
        </a:lnSpc>
        <a:spcBef>
          <a:spcPts val="0"/>
        </a:spcBef>
        <a:buFont typeface="Arial" panose="020B0604020202020204" pitchFamily="34" charset="0"/>
        <a:buChar char="•"/>
        <a:defRPr sz="1800" kern="1200" baseline="0">
          <a:solidFill>
            <a:srgbClr val="6A005F"/>
          </a:solidFill>
          <a:latin typeface="+mn-lt"/>
          <a:ea typeface="+mn-ea"/>
          <a:cs typeface="+mn-cs"/>
        </a:defRPr>
      </a:lvl4pPr>
      <a:lvl5pPr marL="2057400" indent="-228600" algn="l" defTabSz="914400" rtl="0" eaLnBrk="1" latinLnBrk="0" hangingPunct="1">
        <a:lnSpc>
          <a:spcPct val="150000"/>
        </a:lnSpc>
        <a:spcBef>
          <a:spcPts val="0"/>
        </a:spcBef>
        <a:buFont typeface="Arial" panose="020B0604020202020204" pitchFamily="34" charset="0"/>
        <a:buChar char="•"/>
        <a:defRPr sz="1800" kern="1200" baseline="0">
          <a:solidFill>
            <a:srgbClr val="6A005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www.ccopyright.com/index.php?optionid=1057" TargetMode="External"/><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737E0F92-CD77-49DC-A8DF-A0AD4B108B47}"/>
              </a:ext>
            </a:extLst>
          </p:cNvPr>
          <p:cNvSpPr>
            <a:spLocks noGrp="1"/>
          </p:cNvSpPr>
          <p:nvPr>
            <p:ph type="body" sz="quarter" idx="12"/>
          </p:nvPr>
        </p:nvSpPr>
        <p:spPr/>
        <p:txBody>
          <a:bodyPr/>
          <a:lstStyle/>
          <a:p>
            <a:r>
              <a:rPr lang="zh-CN" altLang="en-US" dirty="0"/>
              <a:t>顾胜晖</a:t>
            </a:r>
            <a:endParaRPr lang="en-US" altLang="zh-CN" dirty="0"/>
          </a:p>
          <a:p>
            <a:r>
              <a:rPr lang="en-US" altLang="zh-CN" dirty="0"/>
              <a:t>2020/03/25</a:t>
            </a:r>
            <a:endParaRPr lang="zh-CN" altLang="en-US" dirty="0"/>
          </a:p>
        </p:txBody>
      </p:sp>
      <p:sp>
        <p:nvSpPr>
          <p:cNvPr id="3" name="文本占位符 2">
            <a:extLst>
              <a:ext uri="{FF2B5EF4-FFF2-40B4-BE49-F238E27FC236}">
                <a16:creationId xmlns:a16="http://schemas.microsoft.com/office/drawing/2014/main" id="{22E3A36A-B705-4BC4-8A59-C5FE49EE8A3F}"/>
              </a:ext>
            </a:extLst>
          </p:cNvPr>
          <p:cNvSpPr>
            <a:spLocks noGrp="1"/>
          </p:cNvSpPr>
          <p:nvPr>
            <p:ph type="body" sz="quarter" idx="11"/>
          </p:nvPr>
        </p:nvSpPr>
        <p:spPr/>
        <p:txBody>
          <a:bodyPr/>
          <a:lstStyle/>
          <a:p>
            <a:endParaRPr lang="zh-CN" altLang="en-US"/>
          </a:p>
        </p:txBody>
      </p:sp>
      <p:sp>
        <p:nvSpPr>
          <p:cNvPr id="4" name="标题 3">
            <a:extLst>
              <a:ext uri="{FF2B5EF4-FFF2-40B4-BE49-F238E27FC236}">
                <a16:creationId xmlns:a16="http://schemas.microsoft.com/office/drawing/2014/main" id="{EE5E2879-C3BA-47AE-980E-D55862862DE7}"/>
              </a:ext>
            </a:extLst>
          </p:cNvPr>
          <p:cNvSpPr>
            <a:spLocks noGrp="1"/>
          </p:cNvSpPr>
          <p:nvPr>
            <p:ph type="title"/>
          </p:nvPr>
        </p:nvSpPr>
        <p:spPr/>
        <p:txBody>
          <a:bodyPr/>
          <a:lstStyle/>
          <a:p>
            <a:r>
              <a:rPr lang="zh-CN" altLang="en-US" dirty="0"/>
              <a:t>软件著作权申请介绍</a:t>
            </a:r>
          </a:p>
        </p:txBody>
      </p:sp>
    </p:spTree>
    <p:extLst>
      <p:ext uri="{BB962C8B-B14F-4D97-AF65-F5344CB8AC3E}">
        <p14:creationId xmlns:p14="http://schemas.microsoft.com/office/powerpoint/2010/main" val="37114459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D9C7678-3005-4B85-B227-E1A4C6DF9D20}"/>
              </a:ext>
            </a:extLst>
          </p:cNvPr>
          <p:cNvSpPr>
            <a:spLocks noGrp="1"/>
          </p:cNvSpPr>
          <p:nvPr>
            <p:ph type="sldNum" sz="quarter" idx="12"/>
          </p:nvPr>
        </p:nvSpPr>
        <p:spPr/>
        <p:txBody>
          <a:bodyPr/>
          <a:lstStyle/>
          <a:p>
            <a:fld id="{51D91E7F-84B6-4064-9D4E-CC7D244BCA04}" type="slidenum">
              <a:rPr lang="zh-CN" altLang="en-US" smtClean="0"/>
              <a:pPr/>
              <a:t>2</a:t>
            </a:fld>
            <a:endParaRPr lang="zh-CN" altLang="en-US"/>
          </a:p>
        </p:txBody>
      </p:sp>
      <p:sp>
        <p:nvSpPr>
          <p:cNvPr id="3" name="标题 2">
            <a:extLst>
              <a:ext uri="{FF2B5EF4-FFF2-40B4-BE49-F238E27FC236}">
                <a16:creationId xmlns:a16="http://schemas.microsoft.com/office/drawing/2014/main" id="{0C0EB401-1EA4-4E23-8DAE-37AC97CA7CD8}"/>
              </a:ext>
            </a:extLst>
          </p:cNvPr>
          <p:cNvSpPr>
            <a:spLocks noGrp="1"/>
          </p:cNvSpPr>
          <p:nvPr>
            <p:ph type="title"/>
          </p:nvPr>
        </p:nvSpPr>
        <p:spPr/>
        <p:txBody>
          <a:bodyPr/>
          <a:lstStyle/>
          <a:p>
            <a:r>
              <a:rPr lang="zh-CN" altLang="en-US" dirty="0"/>
              <a:t>什么是软件著作权</a:t>
            </a:r>
          </a:p>
        </p:txBody>
      </p:sp>
      <p:sp>
        <p:nvSpPr>
          <p:cNvPr id="4" name="文本框 3">
            <a:extLst>
              <a:ext uri="{FF2B5EF4-FFF2-40B4-BE49-F238E27FC236}">
                <a16:creationId xmlns:a16="http://schemas.microsoft.com/office/drawing/2014/main" id="{83209954-8D19-43B6-887F-2865CA34AB9D}"/>
              </a:ext>
            </a:extLst>
          </p:cNvPr>
          <p:cNvSpPr txBox="1"/>
          <p:nvPr/>
        </p:nvSpPr>
        <p:spPr>
          <a:xfrm>
            <a:off x="1639171" y="2521059"/>
            <a:ext cx="8913657" cy="1815882"/>
          </a:xfrm>
          <a:prstGeom prst="rect">
            <a:avLst/>
          </a:prstGeom>
          <a:noFill/>
        </p:spPr>
        <p:txBody>
          <a:bodyPr wrap="square" rtlCol="0">
            <a:spAutoFit/>
          </a:bodyPr>
          <a:lstStyle/>
          <a:p>
            <a:r>
              <a:rPr lang="zh-CN" altLang="en-US" sz="2800" dirty="0"/>
              <a:t>计算机软件著作权是指软件的开发者或者其他权利人依据有关著作权法律的规定，对于软件作品所享有的各项专有权利。软件经过登记后，软件著作权人享有</a:t>
            </a:r>
            <a:r>
              <a:rPr lang="zh-CN" altLang="en-US" sz="2800" dirty="0">
                <a:solidFill>
                  <a:srgbClr val="C00000"/>
                </a:solidFill>
              </a:rPr>
              <a:t>发表权、开发者身份权、使用权、使用许可权和获得报酬权</a:t>
            </a:r>
            <a:r>
              <a:rPr lang="zh-CN" altLang="en-US" sz="2800" dirty="0"/>
              <a:t>。</a:t>
            </a:r>
          </a:p>
        </p:txBody>
      </p:sp>
    </p:spTree>
    <p:extLst>
      <p:ext uri="{BB962C8B-B14F-4D97-AF65-F5344CB8AC3E}">
        <p14:creationId xmlns:p14="http://schemas.microsoft.com/office/powerpoint/2010/main" val="2889750275"/>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FD59EC07-D70B-4145-92C0-7623742E41FE}"/>
              </a:ext>
            </a:extLst>
          </p:cNvPr>
          <p:cNvSpPr>
            <a:spLocks noGrp="1"/>
          </p:cNvSpPr>
          <p:nvPr>
            <p:ph type="sldNum" sz="quarter" idx="12"/>
          </p:nvPr>
        </p:nvSpPr>
        <p:spPr/>
        <p:txBody>
          <a:bodyPr/>
          <a:lstStyle/>
          <a:p>
            <a:fld id="{51D91E7F-84B6-4064-9D4E-CC7D244BCA04}" type="slidenum">
              <a:rPr lang="zh-CN" altLang="en-US" smtClean="0"/>
              <a:pPr/>
              <a:t>3</a:t>
            </a:fld>
            <a:endParaRPr lang="zh-CN" altLang="en-US"/>
          </a:p>
        </p:txBody>
      </p:sp>
      <p:sp>
        <p:nvSpPr>
          <p:cNvPr id="3" name="标题 2">
            <a:extLst>
              <a:ext uri="{FF2B5EF4-FFF2-40B4-BE49-F238E27FC236}">
                <a16:creationId xmlns:a16="http://schemas.microsoft.com/office/drawing/2014/main" id="{AA31AFD8-AD1E-4C48-8B81-6A27EFD6565F}"/>
              </a:ext>
            </a:extLst>
          </p:cNvPr>
          <p:cNvSpPr>
            <a:spLocks noGrp="1"/>
          </p:cNvSpPr>
          <p:nvPr>
            <p:ph type="title"/>
          </p:nvPr>
        </p:nvSpPr>
        <p:spPr/>
        <p:txBody>
          <a:bodyPr/>
          <a:lstStyle/>
          <a:p>
            <a:r>
              <a:rPr lang="zh-CN" altLang="en-US" dirty="0"/>
              <a:t>软件著作权的作用</a:t>
            </a:r>
          </a:p>
        </p:txBody>
      </p:sp>
      <p:sp>
        <p:nvSpPr>
          <p:cNvPr id="7" name="文本框 6">
            <a:extLst>
              <a:ext uri="{FF2B5EF4-FFF2-40B4-BE49-F238E27FC236}">
                <a16:creationId xmlns:a16="http://schemas.microsoft.com/office/drawing/2014/main" id="{12B26782-8473-44C3-A0CF-404485BA4F35}"/>
              </a:ext>
            </a:extLst>
          </p:cNvPr>
          <p:cNvSpPr txBox="1"/>
          <p:nvPr/>
        </p:nvSpPr>
        <p:spPr>
          <a:xfrm>
            <a:off x="1499229" y="1890469"/>
            <a:ext cx="9193542" cy="3077061"/>
          </a:xfrm>
          <a:prstGeom prst="rect">
            <a:avLst/>
          </a:prstGeom>
          <a:noFill/>
        </p:spPr>
        <p:txBody>
          <a:bodyPr wrap="none" rtlCol="0">
            <a:spAutoFit/>
          </a:bodyPr>
          <a:lstStyle/>
          <a:p>
            <a:pPr marL="285750" indent="-285750">
              <a:lnSpc>
                <a:spcPct val="200000"/>
              </a:lnSpc>
              <a:buFont typeface="Wingdings" panose="05000000000000000000" pitchFamily="2" charset="2"/>
              <a:buChar char="Ø"/>
            </a:pPr>
            <a:r>
              <a:rPr lang="zh-CN" altLang="en-US" sz="2000" dirty="0"/>
              <a:t>在软件著作权发生争议时证明软件权利的最有力的证据</a:t>
            </a:r>
            <a:endParaRPr lang="en-US" altLang="zh-CN" sz="2000" dirty="0"/>
          </a:p>
          <a:p>
            <a:pPr marL="285750" indent="-285750">
              <a:lnSpc>
                <a:spcPct val="200000"/>
              </a:lnSpc>
              <a:buFont typeface="Wingdings" panose="05000000000000000000" pitchFamily="2" charset="2"/>
              <a:buChar char="Ø"/>
            </a:pPr>
            <a:r>
              <a:rPr lang="zh-CN" altLang="en-US" sz="2000" dirty="0"/>
              <a:t>软件著作权人进行投资和交易的重要资本和财富</a:t>
            </a:r>
            <a:endParaRPr lang="en-US" altLang="zh-CN" sz="2000" dirty="0"/>
          </a:p>
          <a:p>
            <a:pPr marL="285750" indent="-285750">
              <a:lnSpc>
                <a:spcPct val="200000"/>
              </a:lnSpc>
              <a:buFont typeface="Wingdings" panose="05000000000000000000" pitchFamily="2" charset="2"/>
              <a:buChar char="Ø"/>
            </a:pPr>
            <a:r>
              <a:rPr lang="zh-CN" altLang="en-US" sz="2000" dirty="0"/>
              <a:t>企业在申请高新技术企业认定时非常重要的砝码</a:t>
            </a:r>
            <a:endParaRPr lang="en-US" altLang="zh-CN" sz="2000" dirty="0"/>
          </a:p>
          <a:p>
            <a:pPr marL="285750" indent="-285750">
              <a:lnSpc>
                <a:spcPct val="200000"/>
              </a:lnSpc>
              <a:buFont typeface="Wingdings" panose="05000000000000000000" pitchFamily="2" charset="2"/>
              <a:buChar char="Ø"/>
            </a:pPr>
            <a:r>
              <a:rPr lang="zh-CN" altLang="en-US" sz="2000" dirty="0"/>
              <a:t>企业申请软件企业必不可少的证明材料</a:t>
            </a:r>
            <a:endParaRPr lang="en-US" altLang="zh-CN" sz="2000" dirty="0"/>
          </a:p>
          <a:p>
            <a:pPr marL="285750" indent="-285750">
              <a:lnSpc>
                <a:spcPct val="200000"/>
              </a:lnSpc>
              <a:buFont typeface="Wingdings" panose="05000000000000000000" pitchFamily="2" charset="2"/>
              <a:buChar char="Ø"/>
            </a:pPr>
            <a:r>
              <a:rPr lang="zh-CN" altLang="en-US" sz="2000" dirty="0"/>
              <a:t>软件著作权登记证书也是企业获得国家税收减免、人才优惠等国家政策的条件</a:t>
            </a:r>
          </a:p>
        </p:txBody>
      </p:sp>
    </p:spTree>
    <p:extLst>
      <p:ext uri="{BB962C8B-B14F-4D97-AF65-F5344CB8AC3E}">
        <p14:creationId xmlns:p14="http://schemas.microsoft.com/office/powerpoint/2010/main" val="2902808912"/>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3E3EED27-02B5-43B4-A9CC-B482BC6173DC}"/>
              </a:ext>
            </a:extLst>
          </p:cNvPr>
          <p:cNvSpPr>
            <a:spLocks noGrp="1"/>
          </p:cNvSpPr>
          <p:nvPr>
            <p:ph type="sldNum" sz="quarter" idx="12"/>
          </p:nvPr>
        </p:nvSpPr>
        <p:spPr/>
        <p:txBody>
          <a:bodyPr/>
          <a:lstStyle/>
          <a:p>
            <a:fld id="{51D91E7F-84B6-4064-9D4E-CC7D244BCA04}" type="slidenum">
              <a:rPr lang="zh-CN" altLang="en-US" smtClean="0"/>
              <a:pPr/>
              <a:t>4</a:t>
            </a:fld>
            <a:endParaRPr lang="zh-CN" altLang="en-US"/>
          </a:p>
        </p:txBody>
      </p:sp>
      <p:sp>
        <p:nvSpPr>
          <p:cNvPr id="3" name="标题 2">
            <a:extLst>
              <a:ext uri="{FF2B5EF4-FFF2-40B4-BE49-F238E27FC236}">
                <a16:creationId xmlns:a16="http://schemas.microsoft.com/office/drawing/2014/main" id="{3F8C1EDD-168D-423B-9DD4-74CFB933FCC2}"/>
              </a:ext>
            </a:extLst>
          </p:cNvPr>
          <p:cNvSpPr>
            <a:spLocks noGrp="1"/>
          </p:cNvSpPr>
          <p:nvPr>
            <p:ph type="title"/>
          </p:nvPr>
        </p:nvSpPr>
        <p:spPr/>
        <p:txBody>
          <a:bodyPr/>
          <a:lstStyle/>
          <a:p>
            <a:r>
              <a:rPr lang="zh-CN" altLang="en-US" dirty="0"/>
              <a:t>软件著作权和专利的区别</a:t>
            </a:r>
          </a:p>
        </p:txBody>
      </p:sp>
      <p:sp>
        <p:nvSpPr>
          <p:cNvPr id="8" name="文本框 7">
            <a:extLst>
              <a:ext uri="{FF2B5EF4-FFF2-40B4-BE49-F238E27FC236}">
                <a16:creationId xmlns:a16="http://schemas.microsoft.com/office/drawing/2014/main" id="{452C5845-8EAE-4AEA-8490-82570A9919D2}"/>
              </a:ext>
            </a:extLst>
          </p:cNvPr>
          <p:cNvSpPr txBox="1"/>
          <p:nvPr/>
        </p:nvSpPr>
        <p:spPr>
          <a:xfrm>
            <a:off x="2473854" y="1961322"/>
            <a:ext cx="7244291" cy="2935355"/>
          </a:xfrm>
          <a:prstGeom prst="rect">
            <a:avLst/>
          </a:prstGeom>
          <a:noFill/>
        </p:spPr>
        <p:txBody>
          <a:bodyPr wrap="none" rtlCol="0">
            <a:spAutoFit/>
          </a:bodyPr>
          <a:lstStyle/>
          <a:p>
            <a:pPr marL="285750" indent="-285750">
              <a:lnSpc>
                <a:spcPct val="200000"/>
              </a:lnSpc>
              <a:buFont typeface="Wingdings" panose="05000000000000000000" pitchFamily="2" charset="2"/>
              <a:buChar char="Ø"/>
            </a:pPr>
            <a:r>
              <a:rPr lang="zh-CN" altLang="en-US" sz="2400" b="1" dirty="0"/>
              <a:t>保护原则：软著</a:t>
            </a:r>
            <a:r>
              <a:rPr lang="zh-CN" altLang="en-US" sz="2400" b="1" dirty="0">
                <a:solidFill>
                  <a:srgbClr val="C00000"/>
                </a:solidFill>
              </a:rPr>
              <a:t>自动获得</a:t>
            </a:r>
            <a:r>
              <a:rPr lang="zh-CN" altLang="en-US" sz="2400" b="1" dirty="0"/>
              <a:t>，专利必须</a:t>
            </a:r>
            <a:r>
              <a:rPr lang="zh-CN" altLang="en-US" sz="2400" b="1" dirty="0">
                <a:solidFill>
                  <a:srgbClr val="C00000"/>
                </a:solidFill>
              </a:rPr>
              <a:t>积极申请</a:t>
            </a:r>
            <a:endParaRPr lang="en-US" altLang="zh-CN" sz="2400" b="1" dirty="0">
              <a:solidFill>
                <a:srgbClr val="C00000"/>
              </a:solidFill>
            </a:endParaRPr>
          </a:p>
          <a:p>
            <a:pPr marL="285750" indent="-285750">
              <a:lnSpc>
                <a:spcPct val="200000"/>
              </a:lnSpc>
              <a:buFont typeface="Wingdings" panose="05000000000000000000" pitchFamily="2" charset="2"/>
              <a:buChar char="Ø"/>
            </a:pPr>
            <a:r>
              <a:rPr lang="zh-CN" altLang="en-US" sz="2400" b="1" dirty="0"/>
              <a:t>保护客体：软著保护</a:t>
            </a:r>
            <a:r>
              <a:rPr lang="zh-CN" altLang="en-US" sz="2400" b="1" dirty="0">
                <a:solidFill>
                  <a:srgbClr val="C00000"/>
                </a:solidFill>
              </a:rPr>
              <a:t>表现形式</a:t>
            </a:r>
            <a:r>
              <a:rPr lang="zh-CN" altLang="en-US" sz="2400" b="1" dirty="0"/>
              <a:t>，专利保护</a:t>
            </a:r>
            <a:r>
              <a:rPr lang="zh-CN" altLang="en-US" sz="2400" b="1" dirty="0">
                <a:solidFill>
                  <a:srgbClr val="C00000"/>
                </a:solidFill>
              </a:rPr>
              <a:t>设计构思</a:t>
            </a:r>
            <a:endParaRPr lang="en-US" altLang="zh-CN" sz="2400" b="1" dirty="0">
              <a:solidFill>
                <a:srgbClr val="C00000"/>
              </a:solidFill>
            </a:endParaRPr>
          </a:p>
          <a:p>
            <a:pPr marL="285750" indent="-285750">
              <a:lnSpc>
                <a:spcPct val="200000"/>
              </a:lnSpc>
              <a:buFont typeface="Wingdings" panose="05000000000000000000" pitchFamily="2" charset="2"/>
              <a:buChar char="Ø"/>
            </a:pPr>
            <a:r>
              <a:rPr lang="zh-CN" altLang="en-US" sz="2400" b="1" dirty="0"/>
              <a:t>申请通过率：软著</a:t>
            </a:r>
            <a:r>
              <a:rPr lang="zh-CN" altLang="en-US" sz="2400" b="1" dirty="0">
                <a:solidFill>
                  <a:srgbClr val="C00000"/>
                </a:solidFill>
              </a:rPr>
              <a:t>登记制</a:t>
            </a:r>
            <a:r>
              <a:rPr lang="zh-CN" altLang="en-US" sz="2400" b="1" dirty="0"/>
              <a:t>，专利要</a:t>
            </a:r>
            <a:r>
              <a:rPr lang="zh-CN" altLang="en-US" sz="2400" b="1" dirty="0">
                <a:solidFill>
                  <a:srgbClr val="C00000"/>
                </a:solidFill>
              </a:rPr>
              <a:t>实质审查</a:t>
            </a:r>
            <a:endParaRPr lang="en-US" altLang="zh-CN" sz="2400" b="1" dirty="0">
              <a:solidFill>
                <a:srgbClr val="C00000"/>
              </a:solidFill>
            </a:endParaRPr>
          </a:p>
          <a:p>
            <a:pPr marL="285750" indent="-285750">
              <a:lnSpc>
                <a:spcPct val="200000"/>
              </a:lnSpc>
              <a:buFont typeface="Wingdings" panose="05000000000000000000" pitchFamily="2" charset="2"/>
              <a:buChar char="Ø"/>
            </a:pPr>
            <a:r>
              <a:rPr lang="zh-CN" altLang="en-US" sz="2400" b="1" dirty="0"/>
              <a:t>保护期限和费用</a:t>
            </a:r>
            <a:endParaRPr lang="en-US" altLang="zh-CN" sz="2400" b="1" dirty="0"/>
          </a:p>
        </p:txBody>
      </p:sp>
    </p:spTree>
    <p:extLst>
      <p:ext uri="{BB962C8B-B14F-4D97-AF65-F5344CB8AC3E}">
        <p14:creationId xmlns:p14="http://schemas.microsoft.com/office/powerpoint/2010/main" val="4070570999"/>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8B97DCE9-9CF0-45BA-81CA-6D2E3C68B626}"/>
              </a:ext>
            </a:extLst>
          </p:cNvPr>
          <p:cNvSpPr>
            <a:spLocks noGrp="1"/>
          </p:cNvSpPr>
          <p:nvPr>
            <p:ph type="sldNum" sz="quarter" idx="12"/>
          </p:nvPr>
        </p:nvSpPr>
        <p:spPr/>
        <p:txBody>
          <a:bodyPr/>
          <a:lstStyle/>
          <a:p>
            <a:fld id="{51D91E7F-84B6-4064-9D4E-CC7D244BCA04}" type="slidenum">
              <a:rPr lang="zh-CN" altLang="en-US" smtClean="0"/>
              <a:pPr/>
              <a:t>5</a:t>
            </a:fld>
            <a:endParaRPr lang="zh-CN" altLang="en-US"/>
          </a:p>
        </p:txBody>
      </p:sp>
      <p:sp>
        <p:nvSpPr>
          <p:cNvPr id="3" name="标题 2">
            <a:extLst>
              <a:ext uri="{FF2B5EF4-FFF2-40B4-BE49-F238E27FC236}">
                <a16:creationId xmlns:a16="http://schemas.microsoft.com/office/drawing/2014/main" id="{EC544AD7-D0B5-45D5-B610-A51765D6D9E6}"/>
              </a:ext>
            </a:extLst>
          </p:cNvPr>
          <p:cNvSpPr>
            <a:spLocks noGrp="1"/>
          </p:cNvSpPr>
          <p:nvPr>
            <p:ph type="title"/>
          </p:nvPr>
        </p:nvSpPr>
        <p:spPr/>
        <p:txBody>
          <a:bodyPr/>
          <a:lstStyle/>
          <a:p>
            <a:r>
              <a:rPr lang="zh-CN" altLang="en-US" dirty="0"/>
              <a:t>软件著作权申请流程</a:t>
            </a:r>
          </a:p>
        </p:txBody>
      </p:sp>
      <p:sp>
        <p:nvSpPr>
          <p:cNvPr id="8" name="文本框 7">
            <a:extLst>
              <a:ext uri="{FF2B5EF4-FFF2-40B4-BE49-F238E27FC236}">
                <a16:creationId xmlns:a16="http://schemas.microsoft.com/office/drawing/2014/main" id="{B6C1B78F-7BC5-407C-BBDF-1D39B75B9F15}"/>
              </a:ext>
            </a:extLst>
          </p:cNvPr>
          <p:cNvSpPr txBox="1"/>
          <p:nvPr/>
        </p:nvSpPr>
        <p:spPr>
          <a:xfrm>
            <a:off x="2704975" y="5052511"/>
            <a:ext cx="6782049" cy="369332"/>
          </a:xfrm>
          <a:prstGeom prst="rect">
            <a:avLst/>
          </a:prstGeom>
          <a:noFill/>
        </p:spPr>
        <p:txBody>
          <a:bodyPr wrap="none" rtlCol="0">
            <a:spAutoFit/>
          </a:bodyPr>
          <a:lstStyle/>
          <a:p>
            <a:r>
              <a:rPr lang="zh-CN" altLang="en-US" dirty="0"/>
              <a:t>详情参考官网：</a:t>
            </a:r>
            <a:r>
              <a:rPr lang="en-US" altLang="zh-CN" dirty="0">
                <a:hlinkClick r:id="rId3"/>
              </a:rPr>
              <a:t>http://www.ccopyright.com/index.php?optionid=1057</a:t>
            </a:r>
            <a:endParaRPr lang="zh-CN" altLang="en-US" dirty="0"/>
          </a:p>
        </p:txBody>
      </p:sp>
      <p:graphicFrame>
        <p:nvGraphicFramePr>
          <p:cNvPr id="9" name="图示 8">
            <a:extLst>
              <a:ext uri="{FF2B5EF4-FFF2-40B4-BE49-F238E27FC236}">
                <a16:creationId xmlns:a16="http://schemas.microsoft.com/office/drawing/2014/main" id="{7FC06965-3E33-4E44-A2FA-E909850CB973}"/>
              </a:ext>
            </a:extLst>
          </p:cNvPr>
          <p:cNvGraphicFramePr/>
          <p:nvPr>
            <p:extLst>
              <p:ext uri="{D42A27DB-BD31-4B8C-83A1-F6EECF244321}">
                <p14:modId xmlns:p14="http://schemas.microsoft.com/office/powerpoint/2010/main" val="2322571379"/>
              </p:ext>
            </p:extLst>
          </p:nvPr>
        </p:nvGraphicFramePr>
        <p:xfrm>
          <a:off x="838200" y="2113361"/>
          <a:ext cx="10515600" cy="26312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14627603"/>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04A4B679-54F7-4A7E-9EF0-BDC29DAB42B2}"/>
              </a:ext>
            </a:extLst>
          </p:cNvPr>
          <p:cNvSpPr>
            <a:spLocks noGrp="1"/>
          </p:cNvSpPr>
          <p:nvPr>
            <p:ph type="sldNum" sz="quarter" idx="12"/>
          </p:nvPr>
        </p:nvSpPr>
        <p:spPr/>
        <p:txBody>
          <a:bodyPr/>
          <a:lstStyle/>
          <a:p>
            <a:fld id="{51D91E7F-84B6-4064-9D4E-CC7D244BCA04}" type="slidenum">
              <a:rPr lang="zh-CN" altLang="en-US" smtClean="0"/>
              <a:pPr/>
              <a:t>6</a:t>
            </a:fld>
            <a:endParaRPr lang="zh-CN" altLang="en-US"/>
          </a:p>
        </p:txBody>
      </p:sp>
      <p:sp>
        <p:nvSpPr>
          <p:cNvPr id="3" name="标题 2">
            <a:extLst>
              <a:ext uri="{FF2B5EF4-FFF2-40B4-BE49-F238E27FC236}">
                <a16:creationId xmlns:a16="http://schemas.microsoft.com/office/drawing/2014/main" id="{68AB12BA-E5D2-434E-9B16-E1A52C225D82}"/>
              </a:ext>
            </a:extLst>
          </p:cNvPr>
          <p:cNvSpPr>
            <a:spLocks noGrp="1"/>
          </p:cNvSpPr>
          <p:nvPr>
            <p:ph type="title"/>
          </p:nvPr>
        </p:nvSpPr>
        <p:spPr/>
        <p:txBody>
          <a:bodyPr/>
          <a:lstStyle/>
          <a:p>
            <a:r>
              <a:rPr lang="zh-CN" altLang="en-US" dirty="0"/>
              <a:t>申请费用</a:t>
            </a:r>
          </a:p>
        </p:txBody>
      </p:sp>
      <p:pic>
        <p:nvPicPr>
          <p:cNvPr id="1026" name="Picture 2" descr="http://www.ccopyright.com/file/upload/2017/04/06/1491869270.jpg">
            <a:extLst>
              <a:ext uri="{FF2B5EF4-FFF2-40B4-BE49-F238E27FC236}">
                <a16:creationId xmlns:a16="http://schemas.microsoft.com/office/drawing/2014/main" id="{8E9BEC8F-A503-4E3E-B010-77F000836E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4354" y="607567"/>
            <a:ext cx="4503292" cy="6164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5360711"/>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D37F6A7D-0F1E-46AD-BAE4-01F7960DD8F0}"/>
              </a:ext>
            </a:extLst>
          </p:cNvPr>
          <p:cNvSpPr>
            <a:spLocks noGrp="1"/>
          </p:cNvSpPr>
          <p:nvPr>
            <p:ph type="sldNum" sz="quarter" idx="12"/>
          </p:nvPr>
        </p:nvSpPr>
        <p:spPr/>
        <p:txBody>
          <a:bodyPr/>
          <a:lstStyle/>
          <a:p>
            <a:fld id="{51D91E7F-84B6-4064-9D4E-CC7D244BCA04}" type="slidenum">
              <a:rPr lang="zh-CN" altLang="en-US" smtClean="0"/>
              <a:pPr/>
              <a:t>7</a:t>
            </a:fld>
            <a:endParaRPr lang="zh-CN" altLang="en-US"/>
          </a:p>
        </p:txBody>
      </p:sp>
      <p:sp>
        <p:nvSpPr>
          <p:cNvPr id="3" name="标题 2">
            <a:extLst>
              <a:ext uri="{FF2B5EF4-FFF2-40B4-BE49-F238E27FC236}">
                <a16:creationId xmlns:a16="http://schemas.microsoft.com/office/drawing/2014/main" id="{ACAB6222-385C-40DC-A348-1A00ABBC4196}"/>
              </a:ext>
            </a:extLst>
          </p:cNvPr>
          <p:cNvSpPr>
            <a:spLocks noGrp="1"/>
          </p:cNvSpPr>
          <p:nvPr>
            <p:ph type="title"/>
          </p:nvPr>
        </p:nvSpPr>
        <p:spPr/>
        <p:txBody>
          <a:bodyPr/>
          <a:lstStyle/>
          <a:p>
            <a:r>
              <a:rPr lang="zh-CN" altLang="en-US" dirty="0"/>
              <a:t>申请需要的材料</a:t>
            </a:r>
          </a:p>
        </p:txBody>
      </p:sp>
      <p:sp>
        <p:nvSpPr>
          <p:cNvPr id="4" name="文本框 3">
            <a:extLst>
              <a:ext uri="{FF2B5EF4-FFF2-40B4-BE49-F238E27FC236}">
                <a16:creationId xmlns:a16="http://schemas.microsoft.com/office/drawing/2014/main" id="{8D92C271-832D-44C0-AB9A-2B037F189656}"/>
              </a:ext>
            </a:extLst>
          </p:cNvPr>
          <p:cNvSpPr txBox="1"/>
          <p:nvPr/>
        </p:nvSpPr>
        <p:spPr>
          <a:xfrm>
            <a:off x="2715305" y="2330654"/>
            <a:ext cx="6761389" cy="2196692"/>
          </a:xfrm>
          <a:prstGeom prst="rect">
            <a:avLst/>
          </a:prstGeom>
          <a:noFill/>
        </p:spPr>
        <p:txBody>
          <a:bodyPr wrap="square" rtlCol="0">
            <a:spAutoFit/>
          </a:bodyPr>
          <a:lstStyle/>
          <a:p>
            <a:pPr marL="285750" indent="-285750">
              <a:lnSpc>
                <a:spcPct val="200000"/>
              </a:lnSpc>
              <a:buFont typeface="Wingdings" panose="05000000000000000000" pitchFamily="2" charset="2"/>
              <a:buChar char="Ø"/>
            </a:pPr>
            <a:r>
              <a:rPr lang="zh-CN" altLang="en-US" sz="2400" dirty="0"/>
              <a:t>软件著作权登记申请表</a:t>
            </a:r>
            <a:endParaRPr lang="en-US" altLang="zh-CN" sz="2400" dirty="0"/>
          </a:p>
          <a:p>
            <a:pPr marL="285750" indent="-285750">
              <a:lnSpc>
                <a:spcPct val="200000"/>
              </a:lnSpc>
              <a:buFont typeface="Wingdings" panose="05000000000000000000" pitchFamily="2" charset="2"/>
              <a:buChar char="Ø"/>
            </a:pPr>
            <a:r>
              <a:rPr lang="zh-CN" altLang="en-US" sz="2400" dirty="0"/>
              <a:t>软件的鉴别材料（程序、文档）</a:t>
            </a:r>
            <a:endParaRPr lang="en-US" altLang="zh-CN" sz="2400" dirty="0"/>
          </a:p>
          <a:p>
            <a:pPr marL="285750" indent="-285750">
              <a:lnSpc>
                <a:spcPct val="200000"/>
              </a:lnSpc>
              <a:buFont typeface="Wingdings" panose="05000000000000000000" pitchFamily="2" charset="2"/>
              <a:buChar char="Ø"/>
            </a:pPr>
            <a:r>
              <a:rPr lang="zh-CN" altLang="en-US" sz="2400" dirty="0"/>
              <a:t>有关证明文件</a:t>
            </a:r>
          </a:p>
        </p:txBody>
      </p:sp>
    </p:spTree>
    <p:extLst>
      <p:ext uri="{BB962C8B-B14F-4D97-AF65-F5344CB8AC3E}">
        <p14:creationId xmlns:p14="http://schemas.microsoft.com/office/powerpoint/2010/main" val="3780828846"/>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a:extLst>
              <a:ext uri="{FF2B5EF4-FFF2-40B4-BE49-F238E27FC236}">
                <a16:creationId xmlns:a16="http://schemas.microsoft.com/office/drawing/2014/main" id="{3C530279-D199-4C4C-9605-78CFFFAAFEB2}"/>
              </a:ext>
            </a:extLst>
          </p:cNvPr>
          <p:cNvSpPr>
            <a:spLocks noGrp="1"/>
          </p:cNvSpPr>
          <p:nvPr>
            <p:ph type="sldNum" sz="quarter" idx="12"/>
          </p:nvPr>
        </p:nvSpPr>
        <p:spPr/>
        <p:txBody>
          <a:bodyPr/>
          <a:lstStyle/>
          <a:p>
            <a:fld id="{51D91E7F-84B6-4064-9D4E-CC7D244BCA04}" type="slidenum">
              <a:rPr lang="zh-CN" altLang="en-US" smtClean="0"/>
              <a:pPr/>
              <a:t>8</a:t>
            </a:fld>
            <a:endParaRPr lang="zh-CN" altLang="en-US"/>
          </a:p>
        </p:txBody>
      </p:sp>
      <p:sp>
        <p:nvSpPr>
          <p:cNvPr id="3" name="标题 2">
            <a:extLst>
              <a:ext uri="{FF2B5EF4-FFF2-40B4-BE49-F238E27FC236}">
                <a16:creationId xmlns:a16="http://schemas.microsoft.com/office/drawing/2014/main" id="{B5DF7326-48BC-4B50-B244-B970C325A630}"/>
              </a:ext>
            </a:extLst>
          </p:cNvPr>
          <p:cNvSpPr>
            <a:spLocks noGrp="1"/>
          </p:cNvSpPr>
          <p:nvPr>
            <p:ph type="title"/>
          </p:nvPr>
        </p:nvSpPr>
        <p:spPr/>
        <p:txBody>
          <a:bodyPr/>
          <a:lstStyle/>
          <a:p>
            <a:r>
              <a:rPr lang="zh-CN" altLang="en-US" dirty="0"/>
              <a:t>鉴别材料</a:t>
            </a:r>
          </a:p>
        </p:txBody>
      </p:sp>
      <p:sp>
        <p:nvSpPr>
          <p:cNvPr id="5" name="矩形 4">
            <a:extLst>
              <a:ext uri="{FF2B5EF4-FFF2-40B4-BE49-F238E27FC236}">
                <a16:creationId xmlns:a16="http://schemas.microsoft.com/office/drawing/2014/main" id="{8CEF2B95-C680-4199-B963-A62F89382FCE}"/>
              </a:ext>
            </a:extLst>
          </p:cNvPr>
          <p:cNvSpPr/>
          <p:nvPr/>
        </p:nvSpPr>
        <p:spPr>
          <a:xfrm>
            <a:off x="977757" y="1537649"/>
            <a:ext cx="10236486" cy="3782702"/>
          </a:xfrm>
          <a:prstGeom prst="rect">
            <a:avLst/>
          </a:prstGeom>
        </p:spPr>
        <p:txBody>
          <a:bodyPr wrap="square">
            <a:spAutoFit/>
          </a:bodyPr>
          <a:lstStyle/>
          <a:p>
            <a:pPr marL="285750" indent="-285750">
              <a:lnSpc>
                <a:spcPct val="150000"/>
              </a:lnSpc>
              <a:buFont typeface="Wingdings" panose="05000000000000000000" pitchFamily="2" charset="2"/>
              <a:buChar char="Ø"/>
            </a:pPr>
            <a:r>
              <a:rPr lang="zh-CN" altLang="en-US" dirty="0">
                <a:solidFill>
                  <a:srgbClr val="C00000"/>
                </a:solidFill>
              </a:rPr>
              <a:t>一般交存：源程序和文档应提交前、后各连续</a:t>
            </a:r>
            <a:r>
              <a:rPr lang="en-US" altLang="zh-CN" dirty="0">
                <a:solidFill>
                  <a:srgbClr val="C00000"/>
                </a:solidFill>
              </a:rPr>
              <a:t>30</a:t>
            </a:r>
            <a:r>
              <a:rPr lang="zh-CN" altLang="en-US" dirty="0">
                <a:solidFill>
                  <a:srgbClr val="C00000"/>
                </a:solidFill>
              </a:rPr>
              <a:t>页，不足</a:t>
            </a:r>
            <a:r>
              <a:rPr lang="en-US" altLang="zh-CN" dirty="0">
                <a:solidFill>
                  <a:srgbClr val="C00000"/>
                </a:solidFill>
              </a:rPr>
              <a:t>60</a:t>
            </a:r>
            <a:r>
              <a:rPr lang="zh-CN" altLang="en-US" dirty="0">
                <a:solidFill>
                  <a:srgbClr val="C00000"/>
                </a:solidFill>
              </a:rPr>
              <a:t>页的，应当全部提交。有用户界面的准备</a:t>
            </a:r>
            <a:r>
              <a:rPr lang="en-US" altLang="zh-CN" dirty="0">
                <a:solidFill>
                  <a:srgbClr val="C00000"/>
                </a:solidFill>
              </a:rPr>
              <a:t>《</a:t>
            </a:r>
            <a:r>
              <a:rPr lang="zh-CN" altLang="en-US" dirty="0">
                <a:solidFill>
                  <a:srgbClr val="C00000"/>
                </a:solidFill>
              </a:rPr>
              <a:t>使用手册</a:t>
            </a:r>
            <a:r>
              <a:rPr lang="en-US" altLang="zh-CN" dirty="0">
                <a:solidFill>
                  <a:srgbClr val="C00000"/>
                </a:solidFill>
              </a:rPr>
              <a:t>》</a:t>
            </a:r>
            <a:r>
              <a:rPr lang="zh-CN" altLang="en-US" dirty="0">
                <a:solidFill>
                  <a:srgbClr val="C00000"/>
                </a:solidFill>
              </a:rPr>
              <a:t>；没有界面可准备研发</a:t>
            </a:r>
            <a:r>
              <a:rPr lang="en-US" altLang="zh-CN" dirty="0">
                <a:solidFill>
                  <a:srgbClr val="C00000"/>
                </a:solidFill>
              </a:rPr>
              <a:t>《</a:t>
            </a:r>
            <a:r>
              <a:rPr lang="zh-CN" altLang="en-US" dirty="0">
                <a:solidFill>
                  <a:srgbClr val="C00000"/>
                </a:solidFill>
              </a:rPr>
              <a:t>设计说明书</a:t>
            </a:r>
            <a:r>
              <a:rPr lang="en-US" altLang="zh-CN" dirty="0">
                <a:solidFill>
                  <a:srgbClr val="C00000"/>
                </a:solidFill>
              </a:rPr>
              <a:t>》</a:t>
            </a:r>
            <a:r>
              <a:rPr lang="zh-CN" altLang="en-US" dirty="0">
                <a:solidFill>
                  <a:srgbClr val="C00000"/>
                </a:solidFill>
              </a:rPr>
              <a:t>。</a:t>
            </a:r>
            <a:endParaRPr lang="en-US" altLang="zh-CN" dirty="0">
              <a:solidFill>
                <a:srgbClr val="C00000"/>
              </a:solidFill>
            </a:endParaRPr>
          </a:p>
          <a:p>
            <a:pPr marL="285750" indent="-285750">
              <a:lnSpc>
                <a:spcPct val="150000"/>
              </a:lnSpc>
              <a:buFont typeface="Wingdings" panose="05000000000000000000" pitchFamily="2" charset="2"/>
              <a:buChar char="Ø"/>
            </a:pPr>
            <a:r>
              <a:rPr lang="zh-CN" altLang="en-US" dirty="0"/>
              <a:t>例外交存：</a:t>
            </a:r>
            <a:endParaRPr lang="en-US" altLang="zh-CN" dirty="0"/>
          </a:p>
          <a:p>
            <a:pPr marL="742950" lvl="1" indent="-285750">
              <a:lnSpc>
                <a:spcPct val="150000"/>
              </a:lnSpc>
              <a:buFont typeface="Wingdings" panose="05000000000000000000" pitchFamily="2" charset="2"/>
              <a:buChar char="ü"/>
            </a:pPr>
            <a:r>
              <a:rPr lang="zh-CN" altLang="en-US" dirty="0">
                <a:latin typeface="+mn-ea"/>
              </a:rPr>
              <a:t>源程序的前、后各连续</a:t>
            </a:r>
            <a:r>
              <a:rPr lang="en-US" altLang="zh-CN" dirty="0">
                <a:latin typeface="+mn-ea"/>
              </a:rPr>
              <a:t>30</a:t>
            </a:r>
            <a:r>
              <a:rPr lang="zh-CN" altLang="en-US" dirty="0">
                <a:latin typeface="+mn-ea"/>
              </a:rPr>
              <a:t>页，其中的机密部分用黑色宽斜线覆盖，但覆盖部分不得超过交存源程序的</a:t>
            </a:r>
            <a:r>
              <a:rPr lang="en-US" altLang="zh-CN" dirty="0">
                <a:latin typeface="+mn-ea"/>
              </a:rPr>
              <a:t>50</a:t>
            </a:r>
            <a:r>
              <a:rPr lang="zh-CN" altLang="en-US" dirty="0">
                <a:latin typeface="+mn-ea"/>
              </a:rPr>
              <a:t>％；</a:t>
            </a:r>
            <a:endParaRPr lang="en-US" altLang="zh-CN" dirty="0">
              <a:latin typeface="+mn-ea"/>
            </a:endParaRPr>
          </a:p>
          <a:p>
            <a:pPr marL="742950" lvl="1" indent="-285750">
              <a:lnSpc>
                <a:spcPct val="150000"/>
              </a:lnSpc>
              <a:buFont typeface="Wingdings" panose="05000000000000000000" pitchFamily="2" charset="2"/>
              <a:buChar char="ü"/>
            </a:pPr>
            <a:r>
              <a:rPr lang="zh-CN" altLang="en-US" dirty="0">
                <a:latin typeface="+mn-ea"/>
              </a:rPr>
              <a:t>源程序连续的前</a:t>
            </a:r>
            <a:r>
              <a:rPr lang="en-US" altLang="zh-CN" dirty="0">
                <a:latin typeface="+mn-ea"/>
              </a:rPr>
              <a:t>10</a:t>
            </a:r>
            <a:r>
              <a:rPr lang="zh-CN" altLang="en-US" dirty="0">
                <a:latin typeface="+mn-ea"/>
              </a:rPr>
              <a:t>页，加上源程序的任何部分的连续的</a:t>
            </a:r>
            <a:r>
              <a:rPr lang="en-US" altLang="zh-CN" dirty="0">
                <a:latin typeface="+mn-ea"/>
              </a:rPr>
              <a:t>50</a:t>
            </a:r>
            <a:r>
              <a:rPr lang="zh-CN" altLang="en-US" dirty="0">
                <a:latin typeface="+mn-ea"/>
              </a:rPr>
              <a:t>页；</a:t>
            </a:r>
            <a:endParaRPr lang="en-US" altLang="zh-CN" dirty="0">
              <a:latin typeface="+mn-ea"/>
            </a:endParaRPr>
          </a:p>
          <a:p>
            <a:pPr marL="742950" lvl="1" indent="-285750">
              <a:lnSpc>
                <a:spcPct val="150000"/>
              </a:lnSpc>
              <a:buFont typeface="Wingdings" panose="05000000000000000000" pitchFamily="2" charset="2"/>
              <a:buChar char="ü"/>
            </a:pPr>
            <a:r>
              <a:rPr lang="zh-CN" altLang="en-US" dirty="0"/>
              <a:t>目标程序的前、后各连续的</a:t>
            </a:r>
            <a:r>
              <a:rPr lang="en-US" altLang="zh-CN" dirty="0"/>
              <a:t>30</a:t>
            </a:r>
            <a:r>
              <a:rPr lang="zh-CN" altLang="en-US" dirty="0"/>
              <a:t>页，加上源程序的任何部分的连续的</a:t>
            </a:r>
            <a:r>
              <a:rPr lang="en-US" altLang="zh-CN" dirty="0"/>
              <a:t>20</a:t>
            </a:r>
            <a:r>
              <a:rPr lang="zh-CN" altLang="en-US" dirty="0"/>
              <a:t>页。</a:t>
            </a:r>
            <a:endParaRPr lang="en-US" altLang="zh-CN" dirty="0">
              <a:latin typeface="+mn-ea"/>
            </a:endParaRPr>
          </a:p>
          <a:p>
            <a:pPr marL="285750" indent="-285750">
              <a:lnSpc>
                <a:spcPct val="150000"/>
              </a:lnSpc>
              <a:buFont typeface="Wingdings" panose="05000000000000000000" pitchFamily="2" charset="2"/>
              <a:buChar char="Ø"/>
            </a:pPr>
            <a:r>
              <a:rPr lang="zh-CN" altLang="en-US" dirty="0"/>
              <a:t>除特定情况外，源程序每页不少于</a:t>
            </a:r>
            <a:r>
              <a:rPr lang="en-US" altLang="zh-CN" dirty="0"/>
              <a:t>50</a:t>
            </a:r>
            <a:r>
              <a:rPr lang="zh-CN" altLang="en-US" dirty="0"/>
              <a:t>行，文档每页不少于</a:t>
            </a:r>
            <a:r>
              <a:rPr lang="en-US" altLang="zh-CN" dirty="0"/>
              <a:t>30</a:t>
            </a:r>
            <a:r>
              <a:rPr lang="zh-CN" altLang="en-US" dirty="0"/>
              <a:t>行，有图除外。最后一页应是程序的结束页。页眉上要标注该软件名称、版本号，右上角标注页码。</a:t>
            </a:r>
          </a:p>
        </p:txBody>
      </p:sp>
    </p:spTree>
    <p:extLst>
      <p:ext uri="{BB962C8B-B14F-4D97-AF65-F5344CB8AC3E}">
        <p14:creationId xmlns:p14="http://schemas.microsoft.com/office/powerpoint/2010/main" val="11634434"/>
      </p:ext>
    </p:extLst>
  </p:cSld>
  <p:clrMapOvr>
    <a:masterClrMapping/>
  </p:clrMapOvr>
  <mc:AlternateContent xmlns:mc="http://schemas.openxmlformats.org/markup-compatibility/2006" xmlns:p14="http://schemas.microsoft.com/office/powerpoint/2010/main">
    <mc:Choice Requires="p14">
      <p:transition p14:dur="1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H" val="20171004132550"/>
  <p:tag name="MH_LIBRARY" val="CONTENTS"/>
  <p:tag name="MH_TYPE" val="OTHERS"/>
  <p:tag name="ID" val="547147"/>
</p:tagLst>
</file>

<file path=ppt/tags/tag2.xml><?xml version="1.0" encoding="utf-8"?>
<p:tagLst xmlns:a="http://schemas.openxmlformats.org/drawingml/2006/main" xmlns:r="http://schemas.openxmlformats.org/officeDocument/2006/relationships" xmlns:p="http://schemas.openxmlformats.org/presentationml/2006/main">
  <p:tag name="MH" val="20171004132550"/>
  <p:tag name="MH_LIBRARY" val="CONTENTS"/>
  <p:tag name="MH_TYPE" val="OTHERS"/>
  <p:tag name="ID" val="547147"/>
</p:tagLst>
</file>

<file path=ppt/theme/theme1.xml><?xml version="1.0" encoding="utf-8"?>
<a:theme xmlns:a="http://schemas.openxmlformats.org/drawingml/2006/main" name="南京大学软件学院">
  <a:themeElements>
    <a:clrScheme name="南京大学">
      <a:dk1>
        <a:srgbClr val="6A005F"/>
      </a:dk1>
      <a:lt1>
        <a:sysClr val="window" lastClr="FFFFFF"/>
      </a:lt1>
      <a:dk2>
        <a:srgbClr val="870078"/>
      </a:dk2>
      <a:lt2>
        <a:srgbClr val="E7E6E6"/>
      </a:lt2>
      <a:accent1>
        <a:srgbClr val="6A005F"/>
      </a:accent1>
      <a:accent2>
        <a:srgbClr val="360568"/>
      </a:accent2>
      <a:accent3>
        <a:srgbClr val="7785AC"/>
      </a:accent3>
      <a:accent4>
        <a:srgbClr val="9AC6C5"/>
      </a:accent4>
      <a:accent5>
        <a:srgbClr val="A5E6BA"/>
      </a:accent5>
      <a:accent6>
        <a:srgbClr val="A5A5A5"/>
      </a:accent6>
      <a:hlink>
        <a:srgbClr val="0563C1"/>
      </a:hlink>
      <a:folHlink>
        <a:srgbClr val="C00000"/>
      </a:folHlink>
    </a:clrScheme>
    <a:fontScheme name="南京大学">
      <a:majorFont>
        <a:latin typeface="Arial"/>
        <a:ea typeface="微软雅黑"/>
        <a:cs typeface=""/>
      </a:majorFont>
      <a:minorFont>
        <a:latin typeface="Times New Roman"/>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5998</TotalTime>
  <Words>1398</Words>
  <Application>Microsoft Office PowerPoint</Application>
  <PresentationFormat>宽屏</PresentationFormat>
  <Paragraphs>102</Paragraphs>
  <Slides>8</Slides>
  <Notes>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8</vt:i4>
      </vt:variant>
    </vt:vector>
  </HeadingPairs>
  <TitlesOfParts>
    <vt:vector size="17" baseType="lpstr">
      <vt:lpstr>Gen Jyuu Gothic Monospace Regul</vt:lpstr>
      <vt:lpstr>等线</vt:lpstr>
      <vt:lpstr>宋体</vt:lpstr>
      <vt:lpstr>微软雅黑</vt:lpstr>
      <vt:lpstr>Arial</vt:lpstr>
      <vt:lpstr>Calibri</vt:lpstr>
      <vt:lpstr>Times New Roman</vt:lpstr>
      <vt:lpstr>Wingdings</vt:lpstr>
      <vt:lpstr>南京大学软件学院</vt:lpstr>
      <vt:lpstr>软件著作权申请介绍</vt:lpstr>
      <vt:lpstr>什么是软件著作权</vt:lpstr>
      <vt:lpstr>软件著作权的作用</vt:lpstr>
      <vt:lpstr>软件著作权和专利的区别</vt:lpstr>
      <vt:lpstr>软件著作权申请流程</vt:lpstr>
      <vt:lpstr>申请费用</vt:lpstr>
      <vt:lpstr>申请需要的材料</vt:lpstr>
      <vt:lpstr>鉴别材料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第一PPT模板网-WWW.1PPT.COM</dc:creator>
  <dc:description>第一PPT模板网-WWW.1PPT.COM</dc:description>
  <cp:lastModifiedBy>Garcia Samuel</cp:lastModifiedBy>
  <cp:revision>747</cp:revision>
  <dcterms:created xsi:type="dcterms:W3CDTF">2015-10-24T01:57:14Z</dcterms:created>
  <dcterms:modified xsi:type="dcterms:W3CDTF">2020-03-25T13:10:45Z</dcterms:modified>
  <cp:category>第一PPT模板网-WWW.1PPT.COM</cp:category>
</cp:coreProperties>
</file>